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4" r:id="rId4"/>
    <p:sldId id="280" r:id="rId5"/>
    <p:sldId id="265" r:id="rId6"/>
    <p:sldId id="260" r:id="rId7"/>
    <p:sldId id="266" r:id="rId8"/>
    <p:sldId id="279" r:id="rId9"/>
    <p:sldId id="270" r:id="rId10"/>
    <p:sldId id="275" r:id="rId11"/>
    <p:sldId id="272" r:id="rId12"/>
    <p:sldId id="271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CDACF"/>
    <a:srgbClr val="CCFF99"/>
    <a:srgbClr val="CCFFCC"/>
    <a:srgbClr val="DA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6" autoAdjust="0"/>
  </p:normalViewPr>
  <p:slideViewPr>
    <p:cSldViewPr>
      <p:cViewPr>
        <p:scale>
          <a:sx n="76" d="100"/>
          <a:sy n="76" d="100"/>
        </p:scale>
        <p:origin x="-263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67332-BEC8-431E-9604-686FCB60DF0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5342D6-B8FC-4EBC-986F-2A965FC5DFF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НЗМ ДББҰ </a:t>
          </a:r>
          <a:r>
            <a:rPr lang="kk-KZ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ТӘЖІРИБЕСІН ЖҮЗЕГЕ АСЫРУ КЕЗЕҢДЕРІ </a:t>
          </a:r>
          <a:r>
            <a: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8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A33EC04-E145-4900-83D9-FBD171051FDD}" type="parTrans" cxnId="{CD6E1054-6BEF-4AFE-AD0B-CF716E0A312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9C945C6-3279-42FC-849F-40B069C7D56F}" type="sibTrans" cxnId="{CD6E1054-6BEF-4AFE-AD0B-CF716E0A312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34A552-4B46-4244-8752-53AEDD87FCA2}">
      <dgm:prSet phldrT="[Текст]" custT="1"/>
      <dgm:spPr/>
      <dgm:t>
        <a:bodyPr/>
        <a:lstStyle/>
        <a:p>
          <a:pPr marL="360000" algn="l"/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Тәжірибе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алаңының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іс-әрекеті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қаласы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№93 гимназия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«Мурагер» ММИ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FF3CB-FBCA-4598-88C0-82073063186A}" type="parTrans" cxnId="{4D293EF3-868F-4CF6-9745-7DAEC8FDC36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C4FFA0E-5BEF-432A-B421-07235672EBE2}" type="sibTrans" cxnId="{4D293EF3-868F-4CF6-9745-7DAEC8FDC36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785C43A-E187-4766-9119-EBF8B678D0FA}">
      <dgm:prSet phldrT="[Текст]" custT="1"/>
      <dgm:spPr/>
      <dgm:t>
        <a:bodyPr/>
        <a:lstStyle/>
        <a:p>
          <a:pPr marL="360000" algn="l"/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Өзара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қарым-қатынас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жасау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туралы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меморандумға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қол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қою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2D4FC-54FA-4418-B208-B3A0F8293E44}" type="parTrans" cxnId="{78AC10A7-F9E9-4618-AA59-B30464CCB7F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EC79091-32A1-42B2-8DAB-CE890A46A0D3}" type="sibTrans" cxnId="{78AC10A7-F9E9-4618-AA59-B30464CCB7F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62F011C-0404-43C0-A313-80F3956C1E65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қ. ХББ НЗМ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базасында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23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мектепті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algn="l"/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302AEC9-3382-4738-BA1E-34A6A24C0329}" type="parTrans" cxnId="{387B8694-8995-4E69-9297-D8BB18F114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DDF1ECB-752D-4114-B5C3-6D5E56318F7E}" type="sibTrans" cxnId="{387B8694-8995-4E69-9297-D8BB18F114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4559829-D5F2-4A34-9B65-D5D1EBB26C7D}">
      <dgm:prSet phldrT="[Текст]" custT="1"/>
      <dgm:spPr/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НЗМ  ДББҰ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тәжірибесін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трансляциялау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облысы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мектептерінің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даму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мониторингі</a:t>
          </a:r>
          <a:endParaRPr lang="ru-RU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644D5-AAB4-45A7-B16D-657970E32766}" type="parTrans" cxnId="{8DA8A054-1AC6-4532-8B1A-CD82EBA4163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1F7A39E-5B5F-4A6A-A68B-899D6A6E50AD}" type="sibTrans" cxnId="{8DA8A054-1AC6-4532-8B1A-CD82EBA4163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BBBB368-0BE8-45B9-9918-9E92CF68A9CB}">
      <dgm:prSet phldrT="[Текст]" custT="1"/>
      <dgm:spPr/>
      <dgm:t>
        <a:bodyPr/>
        <a:lstStyle/>
        <a:p>
          <a:pPr marL="360000" algn="l">
            <a:lnSpc>
              <a:spcPts val="1800"/>
            </a:lnSpc>
          </a:pP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конференцияларға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желілік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қоғамдастықтарға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кәсіби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байқауларға</a:t>
          </a:r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latin typeface="Arial" panose="020B0604020202020204" pitchFamily="34" charset="0"/>
              <a:cs typeface="Arial" panose="020B0604020202020204" pitchFamily="34" charset="0"/>
            </a:rPr>
            <a:t>қатысу</a:t>
          </a:r>
          <a:endParaRPr lang="ru-RU" sz="1800" b="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BFAAC-2926-45CE-B6BB-72FC9CC68B22}" type="parTrans" cxnId="{3B57E02B-A2F4-45F2-8033-95733C4384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23F83A6-0BAD-447A-9E3E-04903E397DBD}" type="sibTrans" cxnId="{3B57E02B-A2F4-45F2-8033-95733C4384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5E8D73F-51E6-43C8-BC24-7F5EA121C8C4}">
      <dgm:prSet phldrT="[Текст]" custT="1"/>
      <dgm:spPr/>
      <dgm:t>
        <a:bodyPr/>
        <a:lstStyle/>
        <a:p>
          <a:pPr marL="36000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atin typeface="Arial Narrow" pitchFamily="34" charset="0"/>
            </a:rPr>
            <a:t>«100 </a:t>
          </a:r>
          <a:r>
            <a:rPr lang="ru-RU" sz="1800" b="0" dirty="0" err="1" smtClean="0">
              <a:latin typeface="Arial Narrow" pitchFamily="34" charset="0"/>
            </a:rPr>
            <a:t>қадам</a:t>
          </a:r>
          <a:r>
            <a:rPr lang="ru-RU" sz="1800" b="0" dirty="0" smtClean="0">
              <a:latin typeface="Arial Narrow" pitchFamily="34" charset="0"/>
            </a:rPr>
            <a:t>» </a:t>
          </a:r>
          <a:r>
            <a:rPr lang="ru-RU" sz="1800" b="0" dirty="0" err="1" smtClean="0">
              <a:latin typeface="Arial Narrow" pitchFamily="34" charset="0"/>
            </a:rPr>
            <a:t>басымдықтарын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жүзеге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асыру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жағдайында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тәрбие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жұмысы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бағыттарын</a:t>
          </a:r>
          <a:r>
            <a:rPr lang="ru-RU" sz="1800" b="0" dirty="0" smtClean="0">
              <a:latin typeface="Arial Narrow" pitchFamily="34" charset="0"/>
            </a:rPr>
            <a:t> </a:t>
          </a:r>
          <a:r>
            <a:rPr lang="ru-RU" sz="1800" b="0" dirty="0" err="1" smtClean="0">
              <a:latin typeface="Arial Narrow" pitchFamily="34" charset="0"/>
            </a:rPr>
            <a:t>ұйымдастыру</a:t>
          </a:r>
          <a:endParaRPr lang="ru-RU" sz="1800" b="0" dirty="0" smtClean="0">
            <a:latin typeface="Arial Narrow" pitchFamily="34" charset="0"/>
            <a:cs typeface="Times New Roman" pitchFamily="18" charset="0"/>
          </a:endParaRPr>
        </a:p>
      </dgm:t>
    </dgm:pt>
    <dgm:pt modelId="{33132671-55AF-43C4-9EDA-F236F120EE99}" type="parTrans" cxnId="{5CB3CB3A-DCCA-4F8B-A3B7-6504A3C478C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47B4A8B-90CE-4DE2-A152-B6BF40A3FFC2}" type="sibTrans" cxnId="{5CB3CB3A-DCCA-4F8B-A3B7-6504A3C478C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6BDD9F0-DCAC-48BB-A2C8-6943D7EF33AC}">
      <dgm:prSet phldrT="[Текст]" custT="1"/>
      <dgm:spPr/>
      <dgm:t>
        <a:bodyPr/>
        <a:lstStyle/>
        <a:p>
          <a:pPr marL="360000" algn="l"/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№93 </a:t>
          </a:r>
          <a:r>
            <a:rPr lang="ru-RU" sz="1800" b="0" dirty="0" err="1" smtClean="0">
              <a:latin typeface="Arial Narrow" pitchFamily="34" charset="0"/>
              <a:cs typeface="Times New Roman" pitchFamily="18" charset="0"/>
            </a:rPr>
            <a:t>гимназияның</a:t>
          </a:r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 НЗМ </a:t>
          </a:r>
          <a:r>
            <a:rPr lang="ru-RU" sz="1800" b="0" dirty="0" err="1" smtClean="0">
              <a:latin typeface="Arial Narrow" pitchFamily="34" charset="0"/>
              <a:cs typeface="Times New Roman" pitchFamily="18" charset="0"/>
            </a:rPr>
            <a:t>тәжірибесін</a:t>
          </a:r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Arial Narrow" pitchFamily="34" charset="0"/>
              <a:cs typeface="Times New Roman" pitchFamily="18" charset="0"/>
            </a:rPr>
            <a:t>трансляциялау</a:t>
          </a:r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Arial Narrow" pitchFamily="34" charset="0"/>
              <a:cs typeface="Times New Roman" pitchFamily="18" charset="0"/>
            </a:rPr>
            <a:t>бойынша</a:t>
          </a:r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Arial Narrow" pitchFamily="34" charset="0"/>
              <a:cs typeface="Times New Roman" pitchFamily="18" charset="0"/>
            </a:rPr>
            <a:t>тәжірибе</a:t>
          </a:r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dirty="0" err="1" smtClean="0">
              <a:latin typeface="Arial Narrow" pitchFamily="34" charset="0"/>
              <a:cs typeface="Times New Roman" pitchFamily="18" charset="0"/>
            </a:rPr>
            <a:t>алмасу</a:t>
          </a:r>
          <a:endParaRPr lang="ru-RU" sz="1800" b="0" dirty="0">
            <a:latin typeface="Arial Narrow" pitchFamily="34" charset="0"/>
            <a:cs typeface="Times New Roman" pitchFamily="18" charset="0"/>
          </a:endParaRPr>
        </a:p>
      </dgm:t>
    </dgm:pt>
    <dgm:pt modelId="{AE3B294D-D301-444B-82F0-1B97F5D67737}" type="parTrans" cxnId="{058204E4-D8EC-4A03-A6E1-943644DDE77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A62787-D553-4D33-908B-ABC10E3BFF11}" type="sibTrans" cxnId="{058204E4-D8EC-4A03-A6E1-943644DDE77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C729766-ECE1-4877-9ADF-EC09982561D7}">
      <dgm:prSet phldrT="[Текст]" custT="1"/>
      <dgm:spPr/>
      <dgm:t>
        <a:bodyPr/>
        <a:lstStyle/>
        <a:p>
          <a:pPr marL="355600" indent="0" algn="l"/>
          <a:r>
            <a:rPr lang="kk-KZ" sz="1800" dirty="0" smtClean="0">
              <a:latin typeface="Arial" panose="020B0604020202020204" pitchFamily="34" charset="0"/>
              <a:cs typeface="Arial" panose="020B0604020202020204" pitchFamily="34" charset="0"/>
            </a:rPr>
            <a:t>НЗМ тәжірибесін трансляциялау бойынша бірлескен іс-әрекет жоспарын құру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FC396-D48A-480F-A48B-8C15B639B2E2}" type="parTrans" cxnId="{B3C7086F-6D3D-4DC8-BC63-7A7EFC3FC9E6}">
      <dgm:prSet/>
      <dgm:spPr/>
      <dgm:t>
        <a:bodyPr/>
        <a:lstStyle/>
        <a:p>
          <a:endParaRPr lang="ru-RU"/>
        </a:p>
      </dgm:t>
    </dgm:pt>
    <dgm:pt modelId="{92766316-3B9E-4E39-9E33-F05703A49FFE}" type="sibTrans" cxnId="{B3C7086F-6D3D-4DC8-BC63-7A7EFC3FC9E6}">
      <dgm:prSet/>
      <dgm:spPr/>
      <dgm:t>
        <a:bodyPr/>
        <a:lstStyle/>
        <a:p>
          <a:endParaRPr lang="ru-RU"/>
        </a:p>
      </dgm:t>
    </dgm:pt>
    <dgm:pt modelId="{D2355DE1-EACE-4323-A3F2-B91898908F48}">
      <dgm:prSet phldrT="[Текст]" custT="1"/>
      <dgm:spPr/>
      <dgm:t>
        <a:bodyPr/>
        <a:lstStyle/>
        <a:p>
          <a:pPr marL="355600" indent="0" algn="l">
            <a:lnSpc>
              <a:spcPts val="1800"/>
            </a:lnSpc>
          </a:pP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қ. ХББ НЗМ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базасында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27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мектепті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93EF4-5724-4BAF-8897-4AF9C9BD102F}" type="parTrans" cxnId="{06030CBE-1A84-4633-814C-39F427B284C8}">
      <dgm:prSet/>
      <dgm:spPr/>
      <dgm:t>
        <a:bodyPr/>
        <a:lstStyle/>
        <a:p>
          <a:endParaRPr lang="ru-RU"/>
        </a:p>
      </dgm:t>
    </dgm:pt>
    <dgm:pt modelId="{8F64522B-373F-4779-B2F0-FA05109588B3}" type="sibTrans" cxnId="{06030CBE-1A84-4633-814C-39F427B284C8}">
      <dgm:prSet/>
      <dgm:spPr/>
      <dgm:t>
        <a:bodyPr/>
        <a:lstStyle/>
        <a:p>
          <a:endParaRPr lang="ru-RU"/>
        </a:p>
      </dgm:t>
    </dgm:pt>
    <dgm:pt modelId="{535839A8-54E5-4B7B-A5F5-B4E08C8ADBFD}" type="pres">
      <dgm:prSet presAssocID="{69F67332-BEC8-431E-9604-686FCB60DF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985E6C-F71F-4572-9921-CC40371F1355}" type="pres">
      <dgm:prSet presAssocID="{6D5342D6-B8FC-4EBC-986F-2A965FC5DFF5}" presName="root" presStyleCnt="0"/>
      <dgm:spPr/>
      <dgm:t>
        <a:bodyPr/>
        <a:lstStyle/>
        <a:p>
          <a:endParaRPr lang="ru-RU"/>
        </a:p>
      </dgm:t>
    </dgm:pt>
    <dgm:pt modelId="{8D0D05BD-B558-4B3F-807D-FF7AFC6F1E01}" type="pres">
      <dgm:prSet presAssocID="{6D5342D6-B8FC-4EBC-986F-2A965FC5DFF5}" presName="rootComposite" presStyleCnt="0"/>
      <dgm:spPr/>
      <dgm:t>
        <a:bodyPr/>
        <a:lstStyle/>
        <a:p>
          <a:endParaRPr lang="ru-RU"/>
        </a:p>
      </dgm:t>
    </dgm:pt>
    <dgm:pt modelId="{10E92B09-8F12-472A-B451-21119C1EBBF8}" type="pres">
      <dgm:prSet presAssocID="{6D5342D6-B8FC-4EBC-986F-2A965FC5DFF5}" presName="rootText" presStyleLbl="node1" presStyleIdx="0" presStyleCnt="1" custScaleX="842798" custLinFactNeighborX="15504" custLinFactNeighborY="-574"/>
      <dgm:spPr/>
      <dgm:t>
        <a:bodyPr/>
        <a:lstStyle/>
        <a:p>
          <a:endParaRPr lang="ru-RU"/>
        </a:p>
      </dgm:t>
    </dgm:pt>
    <dgm:pt modelId="{D630FC3E-4E61-452C-869C-236F547BE971}" type="pres">
      <dgm:prSet presAssocID="{6D5342D6-B8FC-4EBC-986F-2A965FC5DFF5}" presName="rootConnector" presStyleLbl="node1" presStyleIdx="0" presStyleCnt="1"/>
      <dgm:spPr/>
      <dgm:t>
        <a:bodyPr/>
        <a:lstStyle/>
        <a:p>
          <a:endParaRPr lang="ru-RU"/>
        </a:p>
      </dgm:t>
    </dgm:pt>
    <dgm:pt modelId="{217E77EA-76D4-46F4-A96C-4362F193436B}" type="pres">
      <dgm:prSet presAssocID="{6D5342D6-B8FC-4EBC-986F-2A965FC5DFF5}" presName="childShape" presStyleCnt="0"/>
      <dgm:spPr/>
      <dgm:t>
        <a:bodyPr/>
        <a:lstStyle/>
        <a:p>
          <a:endParaRPr lang="ru-RU"/>
        </a:p>
      </dgm:t>
    </dgm:pt>
    <dgm:pt modelId="{950EE8D2-C3A2-4629-87DA-1715C1DF14CC}" type="pres">
      <dgm:prSet presAssocID="{10BFF3CB-FBCA-4598-88C0-82073063186A}" presName="Name13" presStyleLbl="parChTrans1D2" presStyleIdx="0" presStyleCnt="9" custSzX="845103"/>
      <dgm:spPr/>
      <dgm:t>
        <a:bodyPr/>
        <a:lstStyle/>
        <a:p>
          <a:endParaRPr lang="ru-RU"/>
        </a:p>
      </dgm:t>
    </dgm:pt>
    <dgm:pt modelId="{2E04C2B9-1447-4D9D-AAA1-D2D6E5F66633}" type="pres">
      <dgm:prSet presAssocID="{6034A552-4B46-4244-8752-53AEDD87FCA2}" presName="childText" presStyleLbl="bgAcc1" presStyleIdx="0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7B99-D477-47AC-8A24-4383E6308A6B}" type="pres">
      <dgm:prSet presAssocID="{83A93EF4-5724-4BAF-8897-4AF9C9BD102F}" presName="Name13" presStyleLbl="parChTrans1D2" presStyleIdx="1" presStyleCnt="9" custSzX="845103"/>
      <dgm:spPr/>
      <dgm:t>
        <a:bodyPr/>
        <a:lstStyle/>
        <a:p>
          <a:endParaRPr lang="ru-RU"/>
        </a:p>
      </dgm:t>
    </dgm:pt>
    <dgm:pt modelId="{E3A1C35B-A5BA-4D9F-9928-2FA3A675F09C}" type="pres">
      <dgm:prSet presAssocID="{D2355DE1-EACE-4323-A3F2-B91898908F48}" presName="childText" presStyleLbl="bgAcc1" presStyleIdx="1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C122D-6F24-4B5E-86DF-D0A3D4B7F424}" type="pres">
      <dgm:prSet presAssocID="{AB52D4FC-54FA-4418-B208-B3A0F8293E44}" presName="Name13" presStyleLbl="parChTrans1D2" presStyleIdx="2" presStyleCnt="9" custSzX="845103"/>
      <dgm:spPr/>
      <dgm:t>
        <a:bodyPr/>
        <a:lstStyle/>
        <a:p>
          <a:endParaRPr lang="ru-RU"/>
        </a:p>
      </dgm:t>
    </dgm:pt>
    <dgm:pt modelId="{92E8659E-35B8-41BF-9B06-219CE1B13F01}" type="pres">
      <dgm:prSet presAssocID="{F785C43A-E187-4766-9119-EBF8B678D0FA}" presName="childText" presStyleLbl="bgAcc1" presStyleIdx="2" presStyleCnt="9" custScaleX="866759" custLinFactNeighborX="20325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FDAD6-3E8C-48C8-8E4F-2B5B898B1C82}" type="pres">
      <dgm:prSet presAssocID="{609FC396-D48A-480F-A48B-8C15B639B2E2}" presName="Name13" presStyleLbl="parChTrans1D2" presStyleIdx="3" presStyleCnt="9" custSzX="845103"/>
      <dgm:spPr/>
      <dgm:t>
        <a:bodyPr/>
        <a:lstStyle/>
        <a:p>
          <a:endParaRPr lang="ru-RU"/>
        </a:p>
      </dgm:t>
    </dgm:pt>
    <dgm:pt modelId="{A5346A27-BEB3-4FAC-8801-9E5FCE97B66D}" type="pres">
      <dgm:prSet presAssocID="{1C729766-ECE1-4877-9ADF-EC09982561D7}" presName="childText" presStyleLbl="bgAcc1" presStyleIdx="3" presStyleCnt="9" custScaleX="866759" custLinFactNeighborX="20325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396D6-043E-472F-A793-1B54236BFF08}" type="pres">
      <dgm:prSet presAssocID="{D302AEC9-3382-4738-BA1E-34A6A24C0329}" presName="Name13" presStyleLbl="parChTrans1D2" presStyleIdx="4" presStyleCnt="9" custSzX="845103"/>
      <dgm:spPr/>
      <dgm:t>
        <a:bodyPr/>
        <a:lstStyle/>
        <a:p>
          <a:endParaRPr lang="ru-RU"/>
        </a:p>
      </dgm:t>
    </dgm:pt>
    <dgm:pt modelId="{56E9F17C-DCB2-4397-89C8-A14F96E182DC}" type="pres">
      <dgm:prSet presAssocID="{062F011C-0404-43C0-A313-80F3956C1E65}" presName="childText" presStyleLbl="bgAcc1" presStyleIdx="4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CDB5E-E8E0-4B25-990F-10C4236E2B99}" type="pres">
      <dgm:prSet presAssocID="{B84644D5-AAB4-45A7-B16D-657970E32766}" presName="Name13" presStyleLbl="parChTrans1D2" presStyleIdx="5" presStyleCnt="9" custSzX="845103"/>
      <dgm:spPr/>
      <dgm:t>
        <a:bodyPr/>
        <a:lstStyle/>
        <a:p>
          <a:endParaRPr lang="ru-RU"/>
        </a:p>
      </dgm:t>
    </dgm:pt>
    <dgm:pt modelId="{DBD404CC-42EA-43D7-BE11-04430220F8AE}" type="pres">
      <dgm:prSet presAssocID="{E4559829-D5F2-4A34-9B65-D5D1EBB26C7D}" presName="childText" presStyleLbl="bgAcc1" presStyleIdx="5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AC56C-69A2-4A5E-8587-B097B809C675}" type="pres">
      <dgm:prSet presAssocID="{071BFAAC-2926-45CE-B6BB-72FC9CC68B22}" presName="Name13" presStyleLbl="parChTrans1D2" presStyleIdx="6" presStyleCnt="9" custSzX="845103"/>
      <dgm:spPr/>
      <dgm:t>
        <a:bodyPr/>
        <a:lstStyle/>
        <a:p>
          <a:endParaRPr lang="ru-RU"/>
        </a:p>
      </dgm:t>
    </dgm:pt>
    <dgm:pt modelId="{993E1C8A-8DD8-4782-8F89-6525ECAB8835}" type="pres">
      <dgm:prSet presAssocID="{BBBBB368-0BE8-45B9-9918-9E92CF68A9CB}" presName="childText" presStyleLbl="bgAcc1" presStyleIdx="6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DCE9-7C52-4C51-BF9B-5C72354029B3}" type="pres">
      <dgm:prSet presAssocID="{33132671-55AF-43C4-9EDA-F236F120EE99}" presName="Name13" presStyleLbl="parChTrans1D2" presStyleIdx="7" presStyleCnt="9" custSzX="845103"/>
      <dgm:spPr/>
      <dgm:t>
        <a:bodyPr/>
        <a:lstStyle/>
        <a:p>
          <a:endParaRPr lang="ru-RU"/>
        </a:p>
      </dgm:t>
    </dgm:pt>
    <dgm:pt modelId="{270F3F8A-7BBB-4454-BE47-00DBD2B650B0}" type="pres">
      <dgm:prSet presAssocID="{F5E8D73F-51E6-43C8-BC24-7F5EA121C8C4}" presName="childText" presStyleLbl="bgAcc1" presStyleIdx="7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B4B87-EE86-41D9-A91F-01BE6D8C59A5}" type="pres">
      <dgm:prSet presAssocID="{AE3B294D-D301-444B-82F0-1B97F5D67737}" presName="Name13" presStyleLbl="parChTrans1D2" presStyleIdx="8" presStyleCnt="9" custSzX="845103"/>
      <dgm:spPr/>
      <dgm:t>
        <a:bodyPr/>
        <a:lstStyle/>
        <a:p>
          <a:endParaRPr lang="ru-RU"/>
        </a:p>
      </dgm:t>
    </dgm:pt>
    <dgm:pt modelId="{B038BBE5-E81E-4A1B-8900-554DFA3C909C}" type="pres">
      <dgm:prSet presAssocID="{96BDD9F0-DCAC-48BB-A2C8-6943D7EF33AC}" presName="childText" presStyleLbl="bgAcc1" presStyleIdx="8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7086F-6D3D-4DC8-BC63-7A7EFC3FC9E6}" srcId="{6D5342D6-B8FC-4EBC-986F-2A965FC5DFF5}" destId="{1C729766-ECE1-4877-9ADF-EC09982561D7}" srcOrd="3" destOrd="0" parTransId="{609FC396-D48A-480F-A48B-8C15B639B2E2}" sibTransId="{92766316-3B9E-4E39-9E33-F05703A49FFE}"/>
    <dgm:cxn modelId="{7FA17FFF-6129-4D80-AA8A-EDCC7FFBA229}" type="presOf" srcId="{1C729766-ECE1-4877-9ADF-EC09982561D7}" destId="{A5346A27-BEB3-4FAC-8801-9E5FCE97B66D}" srcOrd="0" destOrd="0" presId="urn:microsoft.com/office/officeart/2005/8/layout/hierarchy3"/>
    <dgm:cxn modelId="{1235FC23-E84F-427E-96DD-4A1949C5D690}" type="presOf" srcId="{6D5342D6-B8FC-4EBC-986F-2A965FC5DFF5}" destId="{D630FC3E-4E61-452C-869C-236F547BE971}" srcOrd="1" destOrd="0" presId="urn:microsoft.com/office/officeart/2005/8/layout/hierarchy3"/>
    <dgm:cxn modelId="{3B57E02B-A2F4-45F2-8033-95733C4384F0}" srcId="{6D5342D6-B8FC-4EBC-986F-2A965FC5DFF5}" destId="{BBBBB368-0BE8-45B9-9918-9E92CF68A9CB}" srcOrd="6" destOrd="0" parTransId="{071BFAAC-2926-45CE-B6BB-72FC9CC68B22}" sibTransId="{123F83A6-0BAD-447A-9E3E-04903E397DBD}"/>
    <dgm:cxn modelId="{D858DC37-5263-477F-B028-E1F0D12A226B}" type="presOf" srcId="{609FC396-D48A-480F-A48B-8C15B639B2E2}" destId="{FEDFDAD6-3E8C-48C8-8E4F-2B5B898B1C82}" srcOrd="0" destOrd="0" presId="urn:microsoft.com/office/officeart/2005/8/layout/hierarchy3"/>
    <dgm:cxn modelId="{387B8694-8995-4E69-9297-D8BB18F11436}" srcId="{6D5342D6-B8FC-4EBC-986F-2A965FC5DFF5}" destId="{062F011C-0404-43C0-A313-80F3956C1E65}" srcOrd="4" destOrd="0" parTransId="{D302AEC9-3382-4738-BA1E-34A6A24C0329}" sibTransId="{EDDF1ECB-752D-4114-B5C3-6D5E56318F7E}"/>
    <dgm:cxn modelId="{058204E4-D8EC-4A03-A6E1-943644DDE779}" srcId="{6D5342D6-B8FC-4EBC-986F-2A965FC5DFF5}" destId="{96BDD9F0-DCAC-48BB-A2C8-6943D7EF33AC}" srcOrd="8" destOrd="0" parTransId="{AE3B294D-D301-444B-82F0-1B97F5D67737}" sibTransId="{86A62787-D553-4D33-908B-ABC10E3BFF11}"/>
    <dgm:cxn modelId="{2B6110A8-BCF9-4231-905D-F3473B3D3A4F}" type="presOf" srcId="{96BDD9F0-DCAC-48BB-A2C8-6943D7EF33AC}" destId="{B038BBE5-E81E-4A1B-8900-554DFA3C909C}" srcOrd="0" destOrd="0" presId="urn:microsoft.com/office/officeart/2005/8/layout/hierarchy3"/>
    <dgm:cxn modelId="{50529130-1D17-485E-91F1-FD2BFB93DF05}" type="presOf" srcId="{F785C43A-E187-4766-9119-EBF8B678D0FA}" destId="{92E8659E-35B8-41BF-9B06-219CE1B13F01}" srcOrd="0" destOrd="0" presId="urn:microsoft.com/office/officeart/2005/8/layout/hierarchy3"/>
    <dgm:cxn modelId="{07E38D72-F0D2-4E62-AE6C-73C9817D8AF5}" type="presOf" srcId="{D2355DE1-EACE-4323-A3F2-B91898908F48}" destId="{E3A1C35B-A5BA-4D9F-9928-2FA3A675F09C}" srcOrd="0" destOrd="0" presId="urn:microsoft.com/office/officeart/2005/8/layout/hierarchy3"/>
    <dgm:cxn modelId="{B8C9EF7F-F55B-46F5-B0CE-6763842A59D6}" type="presOf" srcId="{AB52D4FC-54FA-4418-B208-B3A0F8293E44}" destId="{42BC122D-6F24-4B5E-86DF-D0A3D4B7F424}" srcOrd="0" destOrd="0" presId="urn:microsoft.com/office/officeart/2005/8/layout/hierarchy3"/>
    <dgm:cxn modelId="{78AC10A7-F9E9-4618-AA59-B30464CCB7F4}" srcId="{6D5342D6-B8FC-4EBC-986F-2A965FC5DFF5}" destId="{F785C43A-E187-4766-9119-EBF8B678D0FA}" srcOrd="2" destOrd="0" parTransId="{AB52D4FC-54FA-4418-B208-B3A0F8293E44}" sibTransId="{CEC79091-32A1-42B2-8DAB-CE890A46A0D3}"/>
    <dgm:cxn modelId="{EE995165-CD46-490B-A301-99C4C57191F5}" type="presOf" srcId="{071BFAAC-2926-45CE-B6BB-72FC9CC68B22}" destId="{3D8AC56C-69A2-4A5E-8587-B097B809C675}" srcOrd="0" destOrd="0" presId="urn:microsoft.com/office/officeart/2005/8/layout/hierarchy3"/>
    <dgm:cxn modelId="{8DA8A054-1AC6-4532-8B1A-CD82EBA4163E}" srcId="{6D5342D6-B8FC-4EBC-986F-2A965FC5DFF5}" destId="{E4559829-D5F2-4A34-9B65-D5D1EBB26C7D}" srcOrd="5" destOrd="0" parTransId="{B84644D5-AAB4-45A7-B16D-657970E32766}" sibTransId="{D1F7A39E-5B5F-4A6A-A68B-899D6A6E50AD}"/>
    <dgm:cxn modelId="{AC95A414-7956-44A5-B767-545284F2FBE5}" type="presOf" srcId="{B84644D5-AAB4-45A7-B16D-657970E32766}" destId="{3EBCDB5E-E8E0-4B25-990F-10C4236E2B99}" srcOrd="0" destOrd="0" presId="urn:microsoft.com/office/officeart/2005/8/layout/hierarchy3"/>
    <dgm:cxn modelId="{AA75B164-E2B8-473A-B8CB-4A3EA5A62813}" type="presOf" srcId="{F5E8D73F-51E6-43C8-BC24-7F5EA121C8C4}" destId="{270F3F8A-7BBB-4454-BE47-00DBD2B650B0}" srcOrd="0" destOrd="0" presId="urn:microsoft.com/office/officeart/2005/8/layout/hierarchy3"/>
    <dgm:cxn modelId="{787D7C8F-010C-4A37-AE03-0018F702B61A}" type="presOf" srcId="{69F67332-BEC8-431E-9604-686FCB60DF03}" destId="{535839A8-54E5-4B7B-A5F5-B4E08C8ADBFD}" srcOrd="0" destOrd="0" presId="urn:microsoft.com/office/officeart/2005/8/layout/hierarchy3"/>
    <dgm:cxn modelId="{5CB3CB3A-DCCA-4F8B-A3B7-6504A3C478C4}" srcId="{6D5342D6-B8FC-4EBC-986F-2A965FC5DFF5}" destId="{F5E8D73F-51E6-43C8-BC24-7F5EA121C8C4}" srcOrd="7" destOrd="0" parTransId="{33132671-55AF-43C4-9EDA-F236F120EE99}" sibTransId="{E47B4A8B-90CE-4DE2-A152-B6BF40A3FFC2}"/>
    <dgm:cxn modelId="{5B0F6826-8518-42FC-B91A-169DE0EA7113}" type="presOf" srcId="{AE3B294D-D301-444B-82F0-1B97F5D67737}" destId="{3B5B4B87-EE86-41D9-A91F-01BE6D8C59A5}" srcOrd="0" destOrd="0" presId="urn:microsoft.com/office/officeart/2005/8/layout/hierarchy3"/>
    <dgm:cxn modelId="{ADE71A31-76E5-43F9-80D2-0979ACCC8B98}" type="presOf" srcId="{10BFF3CB-FBCA-4598-88C0-82073063186A}" destId="{950EE8D2-C3A2-4629-87DA-1715C1DF14CC}" srcOrd="0" destOrd="0" presId="urn:microsoft.com/office/officeart/2005/8/layout/hierarchy3"/>
    <dgm:cxn modelId="{97316BEF-56D7-4ACA-8526-A2DDD4420748}" type="presOf" srcId="{6D5342D6-B8FC-4EBC-986F-2A965FC5DFF5}" destId="{10E92B09-8F12-472A-B451-21119C1EBBF8}" srcOrd="0" destOrd="0" presId="urn:microsoft.com/office/officeart/2005/8/layout/hierarchy3"/>
    <dgm:cxn modelId="{4D293EF3-868F-4CF6-9745-7DAEC8FDC363}" srcId="{6D5342D6-B8FC-4EBC-986F-2A965FC5DFF5}" destId="{6034A552-4B46-4244-8752-53AEDD87FCA2}" srcOrd="0" destOrd="0" parTransId="{10BFF3CB-FBCA-4598-88C0-82073063186A}" sibTransId="{1C4FFA0E-5BEF-432A-B421-07235672EBE2}"/>
    <dgm:cxn modelId="{99E0BA2A-4F25-4A7D-9A89-79E926019581}" type="presOf" srcId="{BBBBB368-0BE8-45B9-9918-9E92CF68A9CB}" destId="{993E1C8A-8DD8-4782-8F89-6525ECAB8835}" srcOrd="0" destOrd="0" presId="urn:microsoft.com/office/officeart/2005/8/layout/hierarchy3"/>
    <dgm:cxn modelId="{17AC2321-E34A-4D33-AC6D-67DFBA10DD70}" type="presOf" srcId="{33132671-55AF-43C4-9EDA-F236F120EE99}" destId="{BBF6DCE9-7C52-4C51-BF9B-5C72354029B3}" srcOrd="0" destOrd="0" presId="urn:microsoft.com/office/officeart/2005/8/layout/hierarchy3"/>
    <dgm:cxn modelId="{E04913A4-C677-4F35-A09E-07AC04B3A258}" type="presOf" srcId="{062F011C-0404-43C0-A313-80F3956C1E65}" destId="{56E9F17C-DCB2-4397-89C8-A14F96E182DC}" srcOrd="0" destOrd="0" presId="urn:microsoft.com/office/officeart/2005/8/layout/hierarchy3"/>
    <dgm:cxn modelId="{5542196D-DC8F-4C0A-9D5B-33B6AD6B1A00}" type="presOf" srcId="{83A93EF4-5724-4BAF-8897-4AF9C9BD102F}" destId="{BCE07B99-D477-47AC-8A24-4383E6308A6B}" srcOrd="0" destOrd="0" presId="urn:microsoft.com/office/officeart/2005/8/layout/hierarchy3"/>
    <dgm:cxn modelId="{BEEED5BD-38C8-465A-B918-8B8EEEB5B7BD}" type="presOf" srcId="{E4559829-D5F2-4A34-9B65-D5D1EBB26C7D}" destId="{DBD404CC-42EA-43D7-BE11-04430220F8AE}" srcOrd="0" destOrd="0" presId="urn:microsoft.com/office/officeart/2005/8/layout/hierarchy3"/>
    <dgm:cxn modelId="{4A0733A3-1349-47BC-BDB1-A9B180D4F7F1}" type="presOf" srcId="{D302AEC9-3382-4738-BA1E-34A6A24C0329}" destId="{E0A396D6-043E-472F-A793-1B54236BFF08}" srcOrd="0" destOrd="0" presId="urn:microsoft.com/office/officeart/2005/8/layout/hierarchy3"/>
    <dgm:cxn modelId="{F63EEBD9-B1CC-48B2-B131-59BE1E045F6A}" type="presOf" srcId="{6034A552-4B46-4244-8752-53AEDD87FCA2}" destId="{2E04C2B9-1447-4D9D-AAA1-D2D6E5F66633}" srcOrd="0" destOrd="0" presId="urn:microsoft.com/office/officeart/2005/8/layout/hierarchy3"/>
    <dgm:cxn modelId="{06030CBE-1A84-4633-814C-39F427B284C8}" srcId="{6D5342D6-B8FC-4EBC-986F-2A965FC5DFF5}" destId="{D2355DE1-EACE-4323-A3F2-B91898908F48}" srcOrd="1" destOrd="0" parTransId="{83A93EF4-5724-4BAF-8897-4AF9C9BD102F}" sibTransId="{8F64522B-373F-4779-B2F0-FA05109588B3}"/>
    <dgm:cxn modelId="{CD6E1054-6BEF-4AFE-AD0B-CF716E0A312A}" srcId="{69F67332-BEC8-431E-9604-686FCB60DF03}" destId="{6D5342D6-B8FC-4EBC-986F-2A965FC5DFF5}" srcOrd="0" destOrd="0" parTransId="{FA33EC04-E145-4900-83D9-FBD171051FDD}" sibTransId="{D9C945C6-3279-42FC-849F-40B069C7D56F}"/>
    <dgm:cxn modelId="{6453CE98-E0DA-4E14-A2A9-32FAE887CE00}" type="presParOf" srcId="{535839A8-54E5-4B7B-A5F5-B4E08C8ADBFD}" destId="{07985E6C-F71F-4572-9921-CC40371F1355}" srcOrd="0" destOrd="0" presId="urn:microsoft.com/office/officeart/2005/8/layout/hierarchy3"/>
    <dgm:cxn modelId="{559C103B-9B37-4EC4-9E2D-7F2586D19767}" type="presParOf" srcId="{07985E6C-F71F-4572-9921-CC40371F1355}" destId="{8D0D05BD-B558-4B3F-807D-FF7AFC6F1E01}" srcOrd="0" destOrd="0" presId="urn:microsoft.com/office/officeart/2005/8/layout/hierarchy3"/>
    <dgm:cxn modelId="{368D574E-C4BB-46C8-AC9C-DCD8E4CFB551}" type="presParOf" srcId="{8D0D05BD-B558-4B3F-807D-FF7AFC6F1E01}" destId="{10E92B09-8F12-472A-B451-21119C1EBBF8}" srcOrd="0" destOrd="0" presId="urn:microsoft.com/office/officeart/2005/8/layout/hierarchy3"/>
    <dgm:cxn modelId="{55D6566A-9488-475C-BC44-21A0DCB7C188}" type="presParOf" srcId="{8D0D05BD-B558-4B3F-807D-FF7AFC6F1E01}" destId="{D630FC3E-4E61-452C-869C-236F547BE971}" srcOrd="1" destOrd="0" presId="urn:microsoft.com/office/officeart/2005/8/layout/hierarchy3"/>
    <dgm:cxn modelId="{AB77481E-698D-4D78-8F07-8F27739447BA}" type="presParOf" srcId="{07985E6C-F71F-4572-9921-CC40371F1355}" destId="{217E77EA-76D4-46F4-A96C-4362F193436B}" srcOrd="1" destOrd="0" presId="urn:microsoft.com/office/officeart/2005/8/layout/hierarchy3"/>
    <dgm:cxn modelId="{CFF339B2-2BAF-4092-946C-17F2742A9CB9}" type="presParOf" srcId="{217E77EA-76D4-46F4-A96C-4362F193436B}" destId="{950EE8D2-C3A2-4629-87DA-1715C1DF14CC}" srcOrd="0" destOrd="0" presId="urn:microsoft.com/office/officeart/2005/8/layout/hierarchy3"/>
    <dgm:cxn modelId="{816DC300-00C6-4425-B5AD-F2126AC05005}" type="presParOf" srcId="{217E77EA-76D4-46F4-A96C-4362F193436B}" destId="{2E04C2B9-1447-4D9D-AAA1-D2D6E5F66633}" srcOrd="1" destOrd="0" presId="urn:microsoft.com/office/officeart/2005/8/layout/hierarchy3"/>
    <dgm:cxn modelId="{9418A1E0-618D-44BF-8540-6E2A5ABB134F}" type="presParOf" srcId="{217E77EA-76D4-46F4-A96C-4362F193436B}" destId="{BCE07B99-D477-47AC-8A24-4383E6308A6B}" srcOrd="2" destOrd="0" presId="urn:microsoft.com/office/officeart/2005/8/layout/hierarchy3"/>
    <dgm:cxn modelId="{E7ADB714-970E-4A8C-BCFD-5BE5EB7D33C0}" type="presParOf" srcId="{217E77EA-76D4-46F4-A96C-4362F193436B}" destId="{E3A1C35B-A5BA-4D9F-9928-2FA3A675F09C}" srcOrd="3" destOrd="0" presId="urn:microsoft.com/office/officeart/2005/8/layout/hierarchy3"/>
    <dgm:cxn modelId="{EBC734F4-1AB2-4AE0-A66C-0BADBDB63D46}" type="presParOf" srcId="{217E77EA-76D4-46F4-A96C-4362F193436B}" destId="{42BC122D-6F24-4B5E-86DF-D0A3D4B7F424}" srcOrd="4" destOrd="0" presId="urn:microsoft.com/office/officeart/2005/8/layout/hierarchy3"/>
    <dgm:cxn modelId="{9C7FA249-7AAB-4D70-AD93-E609F92B317E}" type="presParOf" srcId="{217E77EA-76D4-46F4-A96C-4362F193436B}" destId="{92E8659E-35B8-41BF-9B06-219CE1B13F01}" srcOrd="5" destOrd="0" presId="urn:microsoft.com/office/officeart/2005/8/layout/hierarchy3"/>
    <dgm:cxn modelId="{D5B34481-A14E-4B22-A333-ECCFB6CF8302}" type="presParOf" srcId="{217E77EA-76D4-46F4-A96C-4362F193436B}" destId="{FEDFDAD6-3E8C-48C8-8E4F-2B5B898B1C82}" srcOrd="6" destOrd="0" presId="urn:microsoft.com/office/officeart/2005/8/layout/hierarchy3"/>
    <dgm:cxn modelId="{85286626-37B7-456E-AB7F-D9B2694149CF}" type="presParOf" srcId="{217E77EA-76D4-46F4-A96C-4362F193436B}" destId="{A5346A27-BEB3-4FAC-8801-9E5FCE97B66D}" srcOrd="7" destOrd="0" presId="urn:microsoft.com/office/officeart/2005/8/layout/hierarchy3"/>
    <dgm:cxn modelId="{E49FA0ED-8C2D-4386-A24B-6F6B377E3645}" type="presParOf" srcId="{217E77EA-76D4-46F4-A96C-4362F193436B}" destId="{E0A396D6-043E-472F-A793-1B54236BFF08}" srcOrd="8" destOrd="0" presId="urn:microsoft.com/office/officeart/2005/8/layout/hierarchy3"/>
    <dgm:cxn modelId="{51859919-FF97-4A69-8310-52CCF85E04E0}" type="presParOf" srcId="{217E77EA-76D4-46F4-A96C-4362F193436B}" destId="{56E9F17C-DCB2-4397-89C8-A14F96E182DC}" srcOrd="9" destOrd="0" presId="urn:microsoft.com/office/officeart/2005/8/layout/hierarchy3"/>
    <dgm:cxn modelId="{F64FB687-635B-4363-AF93-C26F0DAD68FF}" type="presParOf" srcId="{217E77EA-76D4-46F4-A96C-4362F193436B}" destId="{3EBCDB5E-E8E0-4B25-990F-10C4236E2B99}" srcOrd="10" destOrd="0" presId="urn:microsoft.com/office/officeart/2005/8/layout/hierarchy3"/>
    <dgm:cxn modelId="{C99BE2BC-2BA5-477E-81DC-67F01AF0122E}" type="presParOf" srcId="{217E77EA-76D4-46F4-A96C-4362F193436B}" destId="{DBD404CC-42EA-43D7-BE11-04430220F8AE}" srcOrd="11" destOrd="0" presId="urn:microsoft.com/office/officeart/2005/8/layout/hierarchy3"/>
    <dgm:cxn modelId="{B03AAD66-4E40-4EFE-92E4-49A4DC0D8D6E}" type="presParOf" srcId="{217E77EA-76D4-46F4-A96C-4362F193436B}" destId="{3D8AC56C-69A2-4A5E-8587-B097B809C675}" srcOrd="12" destOrd="0" presId="urn:microsoft.com/office/officeart/2005/8/layout/hierarchy3"/>
    <dgm:cxn modelId="{F2266CD7-DC66-46FD-A389-0C0D11CB33C3}" type="presParOf" srcId="{217E77EA-76D4-46F4-A96C-4362F193436B}" destId="{993E1C8A-8DD8-4782-8F89-6525ECAB8835}" srcOrd="13" destOrd="0" presId="urn:microsoft.com/office/officeart/2005/8/layout/hierarchy3"/>
    <dgm:cxn modelId="{38B92A64-A363-4A34-85B2-343BA27494CB}" type="presParOf" srcId="{217E77EA-76D4-46F4-A96C-4362F193436B}" destId="{BBF6DCE9-7C52-4C51-BF9B-5C72354029B3}" srcOrd="14" destOrd="0" presId="urn:microsoft.com/office/officeart/2005/8/layout/hierarchy3"/>
    <dgm:cxn modelId="{42BD9915-4619-4195-A36D-D65B724FDE95}" type="presParOf" srcId="{217E77EA-76D4-46F4-A96C-4362F193436B}" destId="{270F3F8A-7BBB-4454-BE47-00DBD2B650B0}" srcOrd="15" destOrd="0" presId="urn:microsoft.com/office/officeart/2005/8/layout/hierarchy3"/>
    <dgm:cxn modelId="{38B4E3E6-DB17-43D9-8A9E-9E43C46EEF2A}" type="presParOf" srcId="{217E77EA-76D4-46F4-A96C-4362F193436B}" destId="{3B5B4B87-EE86-41D9-A91F-01BE6D8C59A5}" srcOrd="16" destOrd="0" presId="urn:microsoft.com/office/officeart/2005/8/layout/hierarchy3"/>
    <dgm:cxn modelId="{532FF1B0-0C3D-4899-88DA-29C9BFAFB727}" type="presParOf" srcId="{217E77EA-76D4-46F4-A96C-4362F193436B}" destId="{B038BBE5-E81E-4A1B-8900-554DFA3C909C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21248-BCEA-4288-95FE-C70F918DEE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572170-3BA7-4DD2-A2B9-0DBCF4E97E61}">
      <dgm:prSet custT="1"/>
      <dgm:spPr/>
      <dgm:t>
        <a:bodyPr/>
        <a:lstStyle/>
        <a:p>
          <a:pPr rtl="0"/>
          <a:endParaRPr lang="kk-KZ" sz="1600" b="0" i="0" dirty="0" smtClean="0"/>
        </a:p>
        <a:p>
          <a:pPr rtl="0"/>
          <a:r>
            <a:rPr lang="kk-KZ" sz="1600" b="0" i="0" dirty="0" smtClean="0"/>
            <a:t>Нақты күтілетін нәтижелер</a:t>
          </a:r>
          <a:endParaRPr lang="ru-RU" sz="1600" dirty="0"/>
        </a:p>
      </dgm:t>
    </dgm:pt>
    <dgm:pt modelId="{57CF9567-B4AD-41CE-A04C-32F52F7772AD}" type="parTrans" cxnId="{0067749E-91AF-457F-BB51-5F678810BC3C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574E8E6B-84E1-4015-9755-ADC41C24B7CF}" type="sibTrans" cxnId="{0067749E-91AF-457F-BB51-5F678810BC3C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A2D6D976-3372-4480-821B-B4F6DA1823F1}">
      <dgm:prSet custT="1"/>
      <dgm:spPr/>
      <dgm:t>
        <a:bodyPr/>
        <a:lstStyle/>
        <a:p>
          <a:pPr rtl="0"/>
          <a:r>
            <a:rPr lang="kk-KZ" sz="1600" b="0" i="0" dirty="0" smtClean="0"/>
            <a:t>Әрекеттік тұрғыдан оқыту</a:t>
          </a:r>
          <a:endParaRPr lang="kk-KZ" sz="1600" b="0" i="0" dirty="0" smtClean="0"/>
        </a:p>
      </dgm:t>
    </dgm:pt>
    <dgm:pt modelId="{D3C2E87C-D987-422F-9F7D-D708F80FA634}" type="parTrans" cxnId="{454FA3E0-42EA-457F-AFE3-B198051DEF5D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5277085F-B027-4F1D-8598-4F4227B19B4A}" type="sibTrans" cxnId="{454FA3E0-42EA-457F-AFE3-B198051DEF5D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10815D63-1AB8-42D0-90CA-929A4678C920}">
      <dgm:prSet custT="1"/>
      <dgm:spPr/>
      <dgm:t>
        <a:bodyPr/>
        <a:lstStyle/>
        <a:p>
          <a:pPr rtl="0"/>
          <a:r>
            <a:rPr lang="kk-KZ" sz="1600" b="0" i="0" dirty="0" smtClean="0"/>
            <a:t>Әлеуметтік тәжірибелер</a:t>
          </a:r>
          <a:endParaRPr lang="ru-RU" sz="1600" b="0" i="0" dirty="0" smtClean="0"/>
        </a:p>
      </dgm:t>
    </dgm:pt>
    <dgm:pt modelId="{A35D62B1-04C7-474A-BCE9-2354DD6525C1}" type="parTrans" cxnId="{0D616C47-D6D9-47EC-99F8-02883D206AB8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ABFBED80-4AF2-4082-A0E5-CBE55D45CAE8}" type="sibTrans" cxnId="{0D616C47-D6D9-47EC-99F8-02883D206AB8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8E89B682-77C2-4458-981D-54F71BC612E7}">
      <dgm:prSet custT="1"/>
      <dgm:spPr/>
      <dgm:t>
        <a:bodyPr/>
        <a:lstStyle/>
        <a:p>
          <a:pPr rtl="0"/>
          <a:endParaRPr lang="ru-RU" sz="1600" b="0" i="0" dirty="0" smtClean="0"/>
        </a:p>
        <a:p>
          <a:pPr rtl="0"/>
          <a:r>
            <a:rPr lang="ru-RU" sz="1600" b="0" i="0" dirty="0" err="1" smtClean="0"/>
            <a:t>Іштей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және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пәнаралық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кіріктіру</a:t>
          </a:r>
          <a:endParaRPr lang="ru-RU" sz="1600" dirty="0"/>
        </a:p>
      </dgm:t>
    </dgm:pt>
    <dgm:pt modelId="{7DB8DD90-6A4F-4982-B244-7A19FD1BD9CF}" type="parTrans" cxnId="{69E27365-844E-4063-A277-7CE08F539825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C623527E-55E4-4479-8635-10AA856B8FAE}" type="sibTrans" cxnId="{69E27365-844E-4063-A277-7CE08F539825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088A9E7B-3D38-4B49-8C01-06D094D34517}">
      <dgm:prSet custT="1"/>
      <dgm:spPr/>
      <dgm:t>
        <a:bodyPr/>
        <a:lstStyle/>
        <a:p>
          <a:pPr rtl="0"/>
          <a:endParaRPr lang="ru-RU" sz="1600" b="0" i="0" dirty="0" smtClean="0"/>
        </a:p>
        <a:p>
          <a:pPr rtl="0"/>
          <a:r>
            <a:rPr lang="ru-RU" sz="1600" b="0" i="0" dirty="0" err="1" smtClean="0"/>
            <a:t>Оқушылардың</a:t>
          </a:r>
          <a:r>
            <a:rPr lang="ru-RU" sz="1600" b="0" i="0" dirty="0" smtClean="0"/>
            <a:t> 4 </a:t>
          </a:r>
          <a:r>
            <a:rPr lang="ru-RU" sz="1600" b="0" i="0" dirty="0" err="1" smtClean="0"/>
            <a:t>түрлі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сөйлеу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дағдысын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дамыту</a:t>
          </a:r>
          <a:r>
            <a:rPr lang="ru-RU" sz="1600" b="0" i="0" dirty="0" smtClean="0"/>
            <a:t> </a:t>
          </a:r>
          <a:endParaRPr lang="ru-RU" sz="1600" dirty="0"/>
        </a:p>
      </dgm:t>
    </dgm:pt>
    <dgm:pt modelId="{06E00EFA-EDDF-4A7D-956B-303FBF813CB6}" type="parTrans" cxnId="{1DA72D46-A2AB-4099-BEB8-8745117EB910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6209DFD8-0769-49A8-A1F4-EE486D63FAF4}" type="sibTrans" cxnId="{1DA72D46-A2AB-4099-BEB8-8745117EB910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BC84EFA7-3C91-450C-9EB2-87BEE0A9D187}">
      <dgm:prSet custT="1"/>
      <dgm:spPr/>
      <dgm:t>
        <a:bodyPr/>
        <a:lstStyle/>
        <a:p>
          <a:pPr rtl="0"/>
          <a:endParaRPr lang="ru-RU" sz="1600" b="0" i="0" dirty="0" smtClean="0"/>
        </a:p>
        <a:p>
          <a:pPr rtl="0"/>
          <a:r>
            <a:rPr lang="ru-RU" sz="1600" b="0" i="0" dirty="0" err="1" smtClean="0"/>
            <a:t>Критериалды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бағалау</a:t>
          </a:r>
          <a:endParaRPr lang="ru-RU" sz="1600" dirty="0"/>
        </a:p>
      </dgm:t>
    </dgm:pt>
    <dgm:pt modelId="{5B9DA04E-1452-49AA-A4AC-E4C8EC3ECE59}" type="parTrans" cxnId="{92DCEEC1-82A1-4B8D-B183-38A020883FEE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F22AE326-FF19-42D2-981E-A01A732648E3}" type="sibTrans" cxnId="{92DCEEC1-82A1-4B8D-B183-38A020883FEE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320343C2-4FDD-4BF4-A8E3-CF07A3E082CD}" type="pres">
      <dgm:prSet presAssocID="{1CD21248-BCEA-4288-95FE-C70F918DEE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76D43-9DF7-4F51-B11C-A9C0F48092C2}" type="pres">
      <dgm:prSet presAssocID="{65572170-3BA7-4DD2-A2B9-0DBCF4E97E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4B7D3-8F68-439C-AB42-92464BFF7A3C}" type="pres">
      <dgm:prSet presAssocID="{574E8E6B-84E1-4015-9755-ADC41C24B7CF}" presName="sibTrans" presStyleCnt="0"/>
      <dgm:spPr/>
      <dgm:t>
        <a:bodyPr/>
        <a:lstStyle/>
        <a:p>
          <a:endParaRPr lang="ru-RU"/>
        </a:p>
      </dgm:t>
    </dgm:pt>
    <dgm:pt modelId="{36988A85-1521-4214-B802-7D7568D68614}" type="pres">
      <dgm:prSet presAssocID="{A2D6D976-3372-4480-821B-B4F6DA1823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26D73-2345-4F23-9BDA-5B82C9A4DE70}" type="pres">
      <dgm:prSet presAssocID="{5277085F-B027-4F1D-8598-4F4227B19B4A}" presName="sibTrans" presStyleCnt="0"/>
      <dgm:spPr/>
      <dgm:t>
        <a:bodyPr/>
        <a:lstStyle/>
        <a:p>
          <a:endParaRPr lang="ru-RU"/>
        </a:p>
      </dgm:t>
    </dgm:pt>
    <dgm:pt modelId="{3B7728F6-3D2B-4506-B96B-E9DFC59DD037}" type="pres">
      <dgm:prSet presAssocID="{10815D63-1AB8-42D0-90CA-929A4678C920}" presName="node" presStyleLbl="node1" presStyleIdx="2" presStyleCnt="6" custLinFactNeighborX="385" custLinFactNeighborY="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80501-CC7B-407D-AF48-14DBBE11E5C8}" type="pres">
      <dgm:prSet presAssocID="{ABFBED80-4AF2-4082-A0E5-CBE55D45CAE8}" presName="sibTrans" presStyleCnt="0"/>
      <dgm:spPr/>
      <dgm:t>
        <a:bodyPr/>
        <a:lstStyle/>
        <a:p>
          <a:endParaRPr lang="ru-RU"/>
        </a:p>
      </dgm:t>
    </dgm:pt>
    <dgm:pt modelId="{C20AFC37-5396-440A-BE52-5C638BC6F333}" type="pres">
      <dgm:prSet presAssocID="{8E89B682-77C2-4458-981D-54F71BC612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68932-96EE-4CAE-AE3B-4F5EF113BCEF}" type="pres">
      <dgm:prSet presAssocID="{C623527E-55E4-4479-8635-10AA856B8FAE}" presName="sibTrans" presStyleCnt="0"/>
      <dgm:spPr/>
      <dgm:t>
        <a:bodyPr/>
        <a:lstStyle/>
        <a:p>
          <a:endParaRPr lang="ru-RU"/>
        </a:p>
      </dgm:t>
    </dgm:pt>
    <dgm:pt modelId="{C542D25E-84C9-45C7-8545-CE5429BBC9A6}" type="pres">
      <dgm:prSet presAssocID="{088A9E7B-3D38-4B49-8C01-06D094D345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7AD7B-B957-46AB-B8C9-66D990B68A89}" type="pres">
      <dgm:prSet presAssocID="{6209DFD8-0769-49A8-A1F4-EE486D63FAF4}" presName="sibTrans" presStyleCnt="0"/>
      <dgm:spPr/>
      <dgm:t>
        <a:bodyPr/>
        <a:lstStyle/>
        <a:p>
          <a:endParaRPr lang="ru-RU"/>
        </a:p>
      </dgm:t>
    </dgm:pt>
    <dgm:pt modelId="{092DD055-501E-4342-94B1-D729035B4EFC}" type="pres">
      <dgm:prSet presAssocID="{BC84EFA7-3C91-450C-9EB2-87BEE0A9D1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95BCD-A57C-43BA-8D22-89B8B7064271}" type="presOf" srcId="{65572170-3BA7-4DD2-A2B9-0DBCF4E97E61}" destId="{F9776D43-9DF7-4F51-B11C-A9C0F48092C2}" srcOrd="0" destOrd="0" presId="urn:microsoft.com/office/officeart/2005/8/layout/default"/>
    <dgm:cxn modelId="{382F6CDF-F73B-4C7F-A932-AA1EA32B4B40}" type="presOf" srcId="{A2D6D976-3372-4480-821B-B4F6DA1823F1}" destId="{36988A85-1521-4214-B802-7D7568D68614}" srcOrd="0" destOrd="0" presId="urn:microsoft.com/office/officeart/2005/8/layout/default"/>
    <dgm:cxn modelId="{454FA3E0-42EA-457F-AFE3-B198051DEF5D}" srcId="{1CD21248-BCEA-4288-95FE-C70F918DEE25}" destId="{A2D6D976-3372-4480-821B-B4F6DA1823F1}" srcOrd="1" destOrd="0" parTransId="{D3C2E87C-D987-422F-9F7D-D708F80FA634}" sibTransId="{5277085F-B027-4F1D-8598-4F4227B19B4A}"/>
    <dgm:cxn modelId="{7C3B164D-F0BD-4917-AB1A-CD4188B5590C}" type="presOf" srcId="{1CD21248-BCEA-4288-95FE-C70F918DEE25}" destId="{320343C2-4FDD-4BF4-A8E3-CF07A3E082CD}" srcOrd="0" destOrd="0" presId="urn:microsoft.com/office/officeart/2005/8/layout/default"/>
    <dgm:cxn modelId="{0D616C47-D6D9-47EC-99F8-02883D206AB8}" srcId="{1CD21248-BCEA-4288-95FE-C70F918DEE25}" destId="{10815D63-1AB8-42D0-90CA-929A4678C920}" srcOrd="2" destOrd="0" parTransId="{A35D62B1-04C7-474A-BCE9-2354DD6525C1}" sibTransId="{ABFBED80-4AF2-4082-A0E5-CBE55D45CAE8}"/>
    <dgm:cxn modelId="{1F36DDBB-D958-44E6-A1A1-C549CE0D9CBF}" type="presOf" srcId="{BC84EFA7-3C91-450C-9EB2-87BEE0A9D187}" destId="{092DD055-501E-4342-94B1-D729035B4EFC}" srcOrd="0" destOrd="0" presId="urn:microsoft.com/office/officeart/2005/8/layout/default"/>
    <dgm:cxn modelId="{B3F1E3D2-7E8D-4B52-B90A-D3128524239A}" type="presOf" srcId="{10815D63-1AB8-42D0-90CA-929A4678C920}" destId="{3B7728F6-3D2B-4506-B96B-E9DFC59DD037}" srcOrd="0" destOrd="0" presId="urn:microsoft.com/office/officeart/2005/8/layout/default"/>
    <dgm:cxn modelId="{69E27365-844E-4063-A277-7CE08F539825}" srcId="{1CD21248-BCEA-4288-95FE-C70F918DEE25}" destId="{8E89B682-77C2-4458-981D-54F71BC612E7}" srcOrd="3" destOrd="0" parTransId="{7DB8DD90-6A4F-4982-B244-7A19FD1BD9CF}" sibTransId="{C623527E-55E4-4479-8635-10AA856B8FAE}"/>
    <dgm:cxn modelId="{330CDB89-FB5A-4729-B77C-81FC86A8C5E3}" type="presOf" srcId="{8E89B682-77C2-4458-981D-54F71BC612E7}" destId="{C20AFC37-5396-440A-BE52-5C638BC6F333}" srcOrd="0" destOrd="0" presId="urn:microsoft.com/office/officeart/2005/8/layout/default"/>
    <dgm:cxn modelId="{1DA72D46-A2AB-4099-BEB8-8745117EB910}" srcId="{1CD21248-BCEA-4288-95FE-C70F918DEE25}" destId="{088A9E7B-3D38-4B49-8C01-06D094D34517}" srcOrd="4" destOrd="0" parTransId="{06E00EFA-EDDF-4A7D-956B-303FBF813CB6}" sibTransId="{6209DFD8-0769-49A8-A1F4-EE486D63FAF4}"/>
    <dgm:cxn modelId="{92DCEEC1-82A1-4B8D-B183-38A020883FEE}" srcId="{1CD21248-BCEA-4288-95FE-C70F918DEE25}" destId="{BC84EFA7-3C91-450C-9EB2-87BEE0A9D187}" srcOrd="5" destOrd="0" parTransId="{5B9DA04E-1452-49AA-A4AC-E4C8EC3ECE59}" sibTransId="{F22AE326-FF19-42D2-981E-A01A732648E3}"/>
    <dgm:cxn modelId="{0067749E-91AF-457F-BB51-5F678810BC3C}" srcId="{1CD21248-BCEA-4288-95FE-C70F918DEE25}" destId="{65572170-3BA7-4DD2-A2B9-0DBCF4E97E61}" srcOrd="0" destOrd="0" parTransId="{57CF9567-B4AD-41CE-A04C-32F52F7772AD}" sibTransId="{574E8E6B-84E1-4015-9755-ADC41C24B7CF}"/>
    <dgm:cxn modelId="{E40FC609-048F-4D17-99DC-016720F464F8}" type="presOf" srcId="{088A9E7B-3D38-4B49-8C01-06D094D34517}" destId="{C542D25E-84C9-45C7-8545-CE5429BBC9A6}" srcOrd="0" destOrd="0" presId="urn:microsoft.com/office/officeart/2005/8/layout/default"/>
    <dgm:cxn modelId="{0071BD59-7B3C-4C86-AFB6-9473F4CC1DE0}" type="presParOf" srcId="{320343C2-4FDD-4BF4-A8E3-CF07A3E082CD}" destId="{F9776D43-9DF7-4F51-B11C-A9C0F48092C2}" srcOrd="0" destOrd="0" presId="urn:microsoft.com/office/officeart/2005/8/layout/default"/>
    <dgm:cxn modelId="{304ED298-EA10-48EA-BA17-AA54170206E2}" type="presParOf" srcId="{320343C2-4FDD-4BF4-A8E3-CF07A3E082CD}" destId="{4644B7D3-8F68-439C-AB42-92464BFF7A3C}" srcOrd="1" destOrd="0" presId="urn:microsoft.com/office/officeart/2005/8/layout/default"/>
    <dgm:cxn modelId="{E8DB1719-5DBA-4A77-930F-E07398BDDD17}" type="presParOf" srcId="{320343C2-4FDD-4BF4-A8E3-CF07A3E082CD}" destId="{36988A85-1521-4214-B802-7D7568D68614}" srcOrd="2" destOrd="0" presId="urn:microsoft.com/office/officeart/2005/8/layout/default"/>
    <dgm:cxn modelId="{4FECDD31-0CC1-49A5-9BEE-0DB31D4C1929}" type="presParOf" srcId="{320343C2-4FDD-4BF4-A8E3-CF07A3E082CD}" destId="{FD426D73-2345-4F23-9BDA-5B82C9A4DE70}" srcOrd="3" destOrd="0" presId="urn:microsoft.com/office/officeart/2005/8/layout/default"/>
    <dgm:cxn modelId="{2F2BA1C2-1F22-4ED2-B7F1-F1FB5A99C763}" type="presParOf" srcId="{320343C2-4FDD-4BF4-A8E3-CF07A3E082CD}" destId="{3B7728F6-3D2B-4506-B96B-E9DFC59DD037}" srcOrd="4" destOrd="0" presId="urn:microsoft.com/office/officeart/2005/8/layout/default"/>
    <dgm:cxn modelId="{5FCEDDF8-7B27-4E28-8196-C8DA53BE5C44}" type="presParOf" srcId="{320343C2-4FDD-4BF4-A8E3-CF07A3E082CD}" destId="{79980501-CC7B-407D-AF48-14DBBE11E5C8}" srcOrd="5" destOrd="0" presId="urn:microsoft.com/office/officeart/2005/8/layout/default"/>
    <dgm:cxn modelId="{CE98A04B-33C7-48D1-9CF0-5A3E347F6D7D}" type="presParOf" srcId="{320343C2-4FDD-4BF4-A8E3-CF07A3E082CD}" destId="{C20AFC37-5396-440A-BE52-5C638BC6F333}" srcOrd="6" destOrd="0" presId="urn:microsoft.com/office/officeart/2005/8/layout/default"/>
    <dgm:cxn modelId="{CA4EDFF9-CBA6-4F23-8A5A-59424C8FAE3D}" type="presParOf" srcId="{320343C2-4FDD-4BF4-A8E3-CF07A3E082CD}" destId="{B6368932-96EE-4CAE-AE3B-4F5EF113BCEF}" srcOrd="7" destOrd="0" presId="urn:microsoft.com/office/officeart/2005/8/layout/default"/>
    <dgm:cxn modelId="{74D68A36-7C93-4680-A29F-181ACC7E8134}" type="presParOf" srcId="{320343C2-4FDD-4BF4-A8E3-CF07A3E082CD}" destId="{C542D25E-84C9-45C7-8545-CE5429BBC9A6}" srcOrd="8" destOrd="0" presId="urn:microsoft.com/office/officeart/2005/8/layout/default"/>
    <dgm:cxn modelId="{20C0CC2E-BEEC-4DED-B075-C6AC83AB33CA}" type="presParOf" srcId="{320343C2-4FDD-4BF4-A8E3-CF07A3E082CD}" destId="{7827AD7B-B957-46AB-B8C9-66D990B68A89}" srcOrd="9" destOrd="0" presId="urn:microsoft.com/office/officeart/2005/8/layout/default"/>
    <dgm:cxn modelId="{256EB172-92CE-4D1E-822B-23437AA7024E}" type="presParOf" srcId="{320343C2-4FDD-4BF4-A8E3-CF07A3E082CD}" destId="{092DD055-501E-4342-94B1-D729035B4E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F1CFD-7BC8-419A-BC8E-30B2E845820C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7990503-500A-41BF-9173-776F51BC7B62}">
      <dgm:prSet custT="1"/>
      <dgm:spPr/>
      <dgm:t>
        <a:bodyPr/>
        <a:lstStyle/>
        <a:p>
          <a:pPr rtl="0"/>
          <a:r>
            <a:rPr lang="kk-KZ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бекітілген</a:t>
          </a:r>
          <a:r>
            <a:rPr lang="kk-KZ" sz="1600" b="0" i="0" u="none" strike="noStrike" cap="none" baseline="0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мектептер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E5B121D-E3E4-4D1E-B4F4-36BD11B8B6BE}" type="parTrans" cxnId="{E125824E-0C6C-49FE-92FA-3B10B8D304A0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D68A9307-E6F0-43EE-B460-D01E616200A4}" type="sibTrans" cxnId="{E125824E-0C6C-49FE-92FA-3B10B8D304A0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FAD43181-D49E-4A17-99F0-DC513BAFA6DA}">
      <dgm:prSet custT="1"/>
      <dgm:spPr/>
      <dgm:t>
        <a:bodyPr/>
        <a:lstStyle/>
        <a:p>
          <a:pPr rtl="0"/>
          <a:r>
            <a:rPr lang="kk-KZ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Білім</a:t>
          </a:r>
          <a:r>
            <a:rPr lang="kk-KZ" sz="1600" b="0" i="0" u="none" strike="noStrike" cap="none" baseline="0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беру ұйымдарының директорлары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242C7AB-F6EC-4365-9317-321C1C051936}" type="parTrans" cxnId="{7E381DF4-C39C-4F46-8610-50CABCD1A60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36B9A213-F2C6-4D9D-80CA-3327A0F4DAD0}" type="sibTrans" cxnId="{7E381DF4-C39C-4F46-8610-50CABCD1A60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10E9C6E1-E297-415C-83E1-CE9CD0FD2BC6}">
      <dgm:prSet custT="1"/>
      <dgm:spPr/>
      <dgm:t>
        <a:bodyPr/>
        <a:lstStyle/>
        <a:p>
          <a:pPr rtl="0"/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Оқытудың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технологиялары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мен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әдістері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бойынша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мұғалімдер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преподавания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EF7C8A-02DB-4E77-8C04-861AE499F8C0}" type="parTrans" cxnId="{9AD46589-E53F-465B-9C22-7DB27DBF1E7B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5C68F1C2-303E-45FC-A174-66D34D887213}" type="sibTrans" cxnId="{9AD46589-E53F-465B-9C22-7DB27DBF1E7B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AC342620-F0BA-49F9-B3A2-69A3B733A01B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НЗМ ДББҰ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тәжірибесін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трансляциялау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семинарлар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289A48-72BC-44BD-A838-24C19C98408A}" type="parTrans" cxnId="{A1240240-8CF0-4C99-A376-65520FC61496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2F593A17-E011-48BB-AB8F-AEF37EC892A1}" type="sibTrans" cxnId="{A1240240-8CF0-4C99-A376-65520FC61496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E1C004C2-758B-4460-AC32-9E6F90417667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онлайн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сабақтар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952386A-4EE3-4916-A8D4-AB3FCEC8974A}" type="parTrans" cxnId="{BDD8B99D-495A-4879-B88C-477E9B81B90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0AFD22EE-FBFA-4B47-A021-F915E7EFF8E0}" type="sibTrans" cxnId="{BDD8B99D-495A-4879-B88C-477E9B81B90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30295B14-5C5B-4058-8486-ED063371150E}">
      <dgm:prSet custT="1"/>
      <dgm:spPr/>
      <dgm:t>
        <a:bodyPr/>
        <a:lstStyle/>
        <a:p>
          <a:pPr rtl="0"/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Ашық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есік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күндері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2C66AE-3C69-4467-BAFD-6E38718CC949}" type="parTrans" cxnId="{EF708115-7B4D-451A-A4F9-0FF74CE021E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81600581-1D35-4160-8498-8C7FE7E2F55C}" type="sibTrans" cxnId="{EF708115-7B4D-451A-A4F9-0FF74CE021E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615E49E8-DFFE-4304-885D-DE6BFCFF50C8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Мектептің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даму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стратегиясына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НЗМ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тәжірибесін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тарату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стратегиялық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бағыт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енгізу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A8954C3-ECA5-4422-B783-55ADE3B45E88}" type="parTrans" cxnId="{BD9E5EC6-250C-49F8-A429-401FEBBCD0E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5C0BCE1F-7A24-4E83-93F9-BF4F82B484C5}" type="sibTrans" cxnId="{BD9E5EC6-250C-49F8-A429-401FEBBCD0E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DE45EA4A-B024-4421-86AE-47FBA798DDA8}" type="pres">
      <dgm:prSet presAssocID="{E35F1CFD-7BC8-419A-BC8E-30B2E84582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0FE6EE-0D53-4916-A457-34C1FD2723DD}" type="pres">
      <dgm:prSet presAssocID="{77990503-500A-41BF-9173-776F51BC7B62}" presName="thickLine" presStyleLbl="alignNode1" presStyleIdx="0" presStyleCnt="7"/>
      <dgm:spPr/>
    </dgm:pt>
    <dgm:pt modelId="{551D05C6-67F0-4BBB-A44C-D3F757BE3471}" type="pres">
      <dgm:prSet presAssocID="{77990503-500A-41BF-9173-776F51BC7B62}" presName="horz1" presStyleCnt="0"/>
      <dgm:spPr/>
    </dgm:pt>
    <dgm:pt modelId="{E64D841E-A3FE-4137-A21F-A46329AF2E13}" type="pres">
      <dgm:prSet presAssocID="{77990503-500A-41BF-9173-776F51BC7B62}" presName="tx1" presStyleLbl="revTx" presStyleIdx="0" presStyleCnt="7"/>
      <dgm:spPr/>
      <dgm:t>
        <a:bodyPr/>
        <a:lstStyle/>
        <a:p>
          <a:endParaRPr lang="ru-RU"/>
        </a:p>
      </dgm:t>
    </dgm:pt>
    <dgm:pt modelId="{B4241281-0020-4415-9922-39A69DB5FFE9}" type="pres">
      <dgm:prSet presAssocID="{77990503-500A-41BF-9173-776F51BC7B62}" presName="vert1" presStyleCnt="0"/>
      <dgm:spPr/>
    </dgm:pt>
    <dgm:pt modelId="{51C4C87C-DF7F-45EF-A4C1-B6264A104DD1}" type="pres">
      <dgm:prSet presAssocID="{FAD43181-D49E-4A17-99F0-DC513BAFA6DA}" presName="thickLine" presStyleLbl="alignNode1" presStyleIdx="1" presStyleCnt="7"/>
      <dgm:spPr/>
    </dgm:pt>
    <dgm:pt modelId="{C5241F94-8AAA-49EE-AD23-FEFE39806911}" type="pres">
      <dgm:prSet presAssocID="{FAD43181-D49E-4A17-99F0-DC513BAFA6DA}" presName="horz1" presStyleCnt="0"/>
      <dgm:spPr/>
    </dgm:pt>
    <dgm:pt modelId="{B13B2047-582E-4F61-90FF-29E023DABFEA}" type="pres">
      <dgm:prSet presAssocID="{FAD43181-D49E-4A17-99F0-DC513BAFA6DA}" presName="tx1" presStyleLbl="revTx" presStyleIdx="1" presStyleCnt="7"/>
      <dgm:spPr/>
      <dgm:t>
        <a:bodyPr/>
        <a:lstStyle/>
        <a:p>
          <a:endParaRPr lang="ru-RU"/>
        </a:p>
      </dgm:t>
    </dgm:pt>
    <dgm:pt modelId="{98AA7BD2-D767-4443-AFCD-C6D8657A2F53}" type="pres">
      <dgm:prSet presAssocID="{FAD43181-D49E-4A17-99F0-DC513BAFA6DA}" presName="vert1" presStyleCnt="0"/>
      <dgm:spPr/>
    </dgm:pt>
    <dgm:pt modelId="{7906B50D-3023-49AC-9D39-1E8D64E6DC2E}" type="pres">
      <dgm:prSet presAssocID="{10E9C6E1-E297-415C-83E1-CE9CD0FD2BC6}" presName="thickLine" presStyleLbl="alignNode1" presStyleIdx="2" presStyleCnt="7"/>
      <dgm:spPr/>
    </dgm:pt>
    <dgm:pt modelId="{6EF3F106-5CFB-4244-87AD-6C87E74BBBBB}" type="pres">
      <dgm:prSet presAssocID="{10E9C6E1-E297-415C-83E1-CE9CD0FD2BC6}" presName="horz1" presStyleCnt="0"/>
      <dgm:spPr/>
    </dgm:pt>
    <dgm:pt modelId="{729FF8C1-D33A-4298-81D1-57C94100923C}" type="pres">
      <dgm:prSet presAssocID="{10E9C6E1-E297-415C-83E1-CE9CD0FD2BC6}" presName="tx1" presStyleLbl="revTx" presStyleIdx="2" presStyleCnt="7"/>
      <dgm:spPr/>
      <dgm:t>
        <a:bodyPr/>
        <a:lstStyle/>
        <a:p>
          <a:endParaRPr lang="ru-RU"/>
        </a:p>
      </dgm:t>
    </dgm:pt>
    <dgm:pt modelId="{F104A0D5-F1BC-42DF-9D44-613104F2A653}" type="pres">
      <dgm:prSet presAssocID="{10E9C6E1-E297-415C-83E1-CE9CD0FD2BC6}" presName="vert1" presStyleCnt="0"/>
      <dgm:spPr/>
    </dgm:pt>
    <dgm:pt modelId="{1B124DC2-ED31-4167-9AB9-1BBBA985FF43}" type="pres">
      <dgm:prSet presAssocID="{AC342620-F0BA-49F9-B3A2-69A3B733A01B}" presName="thickLine" presStyleLbl="alignNode1" presStyleIdx="3" presStyleCnt="7"/>
      <dgm:spPr/>
    </dgm:pt>
    <dgm:pt modelId="{5C732ABD-DD4E-416A-8192-CA272C79C430}" type="pres">
      <dgm:prSet presAssocID="{AC342620-F0BA-49F9-B3A2-69A3B733A01B}" presName="horz1" presStyleCnt="0"/>
      <dgm:spPr/>
    </dgm:pt>
    <dgm:pt modelId="{68B5B977-3AFA-4E9C-9A85-676209A49D97}" type="pres">
      <dgm:prSet presAssocID="{AC342620-F0BA-49F9-B3A2-69A3B733A01B}" presName="tx1" presStyleLbl="revTx" presStyleIdx="3" presStyleCnt="7"/>
      <dgm:spPr/>
      <dgm:t>
        <a:bodyPr/>
        <a:lstStyle/>
        <a:p>
          <a:endParaRPr lang="ru-RU"/>
        </a:p>
      </dgm:t>
    </dgm:pt>
    <dgm:pt modelId="{4C461F63-A791-455F-BC69-CCAB3403227F}" type="pres">
      <dgm:prSet presAssocID="{AC342620-F0BA-49F9-B3A2-69A3B733A01B}" presName="vert1" presStyleCnt="0"/>
      <dgm:spPr/>
    </dgm:pt>
    <dgm:pt modelId="{5950625D-2517-43DD-ABCF-BB4B833301C3}" type="pres">
      <dgm:prSet presAssocID="{E1C004C2-758B-4460-AC32-9E6F90417667}" presName="thickLine" presStyleLbl="alignNode1" presStyleIdx="4" presStyleCnt="7"/>
      <dgm:spPr/>
    </dgm:pt>
    <dgm:pt modelId="{6815522D-4028-48D3-BB34-127472BC1E75}" type="pres">
      <dgm:prSet presAssocID="{E1C004C2-758B-4460-AC32-9E6F90417667}" presName="horz1" presStyleCnt="0"/>
      <dgm:spPr/>
    </dgm:pt>
    <dgm:pt modelId="{7BCEFC7C-0437-4648-ACC8-10D29FEF4C06}" type="pres">
      <dgm:prSet presAssocID="{E1C004C2-758B-4460-AC32-9E6F90417667}" presName="tx1" presStyleLbl="revTx" presStyleIdx="4" presStyleCnt="7"/>
      <dgm:spPr/>
      <dgm:t>
        <a:bodyPr/>
        <a:lstStyle/>
        <a:p>
          <a:endParaRPr lang="ru-RU"/>
        </a:p>
      </dgm:t>
    </dgm:pt>
    <dgm:pt modelId="{A8300ED6-0889-49CC-9B1B-D91B00148356}" type="pres">
      <dgm:prSet presAssocID="{E1C004C2-758B-4460-AC32-9E6F90417667}" presName="vert1" presStyleCnt="0"/>
      <dgm:spPr/>
    </dgm:pt>
    <dgm:pt modelId="{68EBA54D-95CF-4742-A64A-F8302F98F2C2}" type="pres">
      <dgm:prSet presAssocID="{30295B14-5C5B-4058-8486-ED063371150E}" presName="thickLine" presStyleLbl="alignNode1" presStyleIdx="5" presStyleCnt="7"/>
      <dgm:spPr/>
    </dgm:pt>
    <dgm:pt modelId="{97234B72-4C61-4AC7-98F3-EC565CF04A24}" type="pres">
      <dgm:prSet presAssocID="{30295B14-5C5B-4058-8486-ED063371150E}" presName="horz1" presStyleCnt="0"/>
      <dgm:spPr/>
    </dgm:pt>
    <dgm:pt modelId="{DC0C8144-C86B-41C6-A191-B9678F8D696D}" type="pres">
      <dgm:prSet presAssocID="{30295B14-5C5B-4058-8486-ED063371150E}" presName="tx1" presStyleLbl="revTx" presStyleIdx="5" presStyleCnt="7"/>
      <dgm:spPr/>
      <dgm:t>
        <a:bodyPr/>
        <a:lstStyle/>
        <a:p>
          <a:endParaRPr lang="ru-RU"/>
        </a:p>
      </dgm:t>
    </dgm:pt>
    <dgm:pt modelId="{F1776E85-9DAB-4789-A422-0EA4408C4527}" type="pres">
      <dgm:prSet presAssocID="{30295B14-5C5B-4058-8486-ED063371150E}" presName="vert1" presStyleCnt="0"/>
      <dgm:spPr/>
    </dgm:pt>
    <dgm:pt modelId="{59713AC2-E8B4-4EC5-AE35-2CCCA93B50C9}" type="pres">
      <dgm:prSet presAssocID="{615E49E8-DFFE-4304-885D-DE6BFCFF50C8}" presName="thickLine" presStyleLbl="alignNode1" presStyleIdx="6" presStyleCnt="7"/>
      <dgm:spPr/>
    </dgm:pt>
    <dgm:pt modelId="{8FEA73EF-BF17-4ED7-9333-78AAA6D12D64}" type="pres">
      <dgm:prSet presAssocID="{615E49E8-DFFE-4304-885D-DE6BFCFF50C8}" presName="horz1" presStyleCnt="0"/>
      <dgm:spPr/>
    </dgm:pt>
    <dgm:pt modelId="{5180884B-8F67-42EC-A4F1-32233C0C6BA7}" type="pres">
      <dgm:prSet presAssocID="{615E49E8-DFFE-4304-885D-DE6BFCFF50C8}" presName="tx1" presStyleLbl="revTx" presStyleIdx="6" presStyleCnt="7" custLinFactNeighborX="208" custLinFactNeighborY="22447"/>
      <dgm:spPr/>
      <dgm:t>
        <a:bodyPr/>
        <a:lstStyle/>
        <a:p>
          <a:endParaRPr lang="ru-RU"/>
        </a:p>
      </dgm:t>
    </dgm:pt>
    <dgm:pt modelId="{AEDD26C4-BB57-4579-9F2B-C9C46DBEDF6B}" type="pres">
      <dgm:prSet presAssocID="{615E49E8-DFFE-4304-885D-DE6BFCFF50C8}" presName="vert1" presStyleCnt="0"/>
      <dgm:spPr/>
    </dgm:pt>
  </dgm:ptLst>
  <dgm:cxnLst>
    <dgm:cxn modelId="{CAB50FE8-37E7-49E4-B6A7-0D0CF2A37EF1}" type="presOf" srcId="{E35F1CFD-7BC8-419A-BC8E-30B2E845820C}" destId="{DE45EA4A-B024-4421-86AE-47FBA798DDA8}" srcOrd="0" destOrd="0" presId="urn:microsoft.com/office/officeart/2008/layout/LinedList"/>
    <dgm:cxn modelId="{12816E17-B00E-4FEA-BC40-30133801F282}" type="presOf" srcId="{30295B14-5C5B-4058-8486-ED063371150E}" destId="{DC0C8144-C86B-41C6-A191-B9678F8D696D}" srcOrd="0" destOrd="0" presId="urn:microsoft.com/office/officeart/2008/layout/LinedList"/>
    <dgm:cxn modelId="{A1240240-8CF0-4C99-A376-65520FC61496}" srcId="{E35F1CFD-7BC8-419A-BC8E-30B2E845820C}" destId="{AC342620-F0BA-49F9-B3A2-69A3B733A01B}" srcOrd="3" destOrd="0" parTransId="{44289A48-72BC-44BD-A838-24C19C98408A}" sibTransId="{2F593A17-E011-48BB-AB8F-AEF37EC892A1}"/>
    <dgm:cxn modelId="{320D19BB-0D54-4616-A838-4FA90F66298B}" type="presOf" srcId="{FAD43181-D49E-4A17-99F0-DC513BAFA6DA}" destId="{B13B2047-582E-4F61-90FF-29E023DABFEA}" srcOrd="0" destOrd="0" presId="urn:microsoft.com/office/officeart/2008/layout/LinedList"/>
    <dgm:cxn modelId="{E125824E-0C6C-49FE-92FA-3B10B8D304A0}" srcId="{E35F1CFD-7BC8-419A-BC8E-30B2E845820C}" destId="{77990503-500A-41BF-9173-776F51BC7B62}" srcOrd="0" destOrd="0" parTransId="{5E5B121D-E3E4-4D1E-B4F4-36BD11B8B6BE}" sibTransId="{D68A9307-E6F0-43EE-B460-D01E616200A4}"/>
    <dgm:cxn modelId="{7E381DF4-C39C-4F46-8610-50CABCD1A607}" srcId="{E35F1CFD-7BC8-419A-BC8E-30B2E845820C}" destId="{FAD43181-D49E-4A17-99F0-DC513BAFA6DA}" srcOrd="1" destOrd="0" parTransId="{7242C7AB-F6EC-4365-9317-321C1C051936}" sibTransId="{36B9A213-F2C6-4D9D-80CA-3327A0F4DAD0}"/>
    <dgm:cxn modelId="{79B7C82F-3F68-4F97-AE19-61DDE8C6BC86}" type="presOf" srcId="{AC342620-F0BA-49F9-B3A2-69A3B733A01B}" destId="{68B5B977-3AFA-4E9C-9A85-676209A49D97}" srcOrd="0" destOrd="0" presId="urn:microsoft.com/office/officeart/2008/layout/LinedList"/>
    <dgm:cxn modelId="{EF708115-7B4D-451A-A4F9-0FF74CE021E7}" srcId="{E35F1CFD-7BC8-419A-BC8E-30B2E845820C}" destId="{30295B14-5C5B-4058-8486-ED063371150E}" srcOrd="5" destOrd="0" parTransId="{BC2C66AE-3C69-4467-BAFD-6E38718CC949}" sibTransId="{81600581-1D35-4160-8498-8C7FE7E2F55C}"/>
    <dgm:cxn modelId="{EB5FAC17-43AD-4DBF-9669-6921F12A4FBC}" type="presOf" srcId="{10E9C6E1-E297-415C-83E1-CE9CD0FD2BC6}" destId="{729FF8C1-D33A-4298-81D1-57C94100923C}" srcOrd="0" destOrd="0" presId="urn:microsoft.com/office/officeart/2008/layout/LinedList"/>
    <dgm:cxn modelId="{B2FBCC43-DFDB-423B-8CBC-A555AAD7076A}" type="presOf" srcId="{615E49E8-DFFE-4304-885D-DE6BFCFF50C8}" destId="{5180884B-8F67-42EC-A4F1-32233C0C6BA7}" srcOrd="0" destOrd="0" presId="urn:microsoft.com/office/officeart/2008/layout/LinedList"/>
    <dgm:cxn modelId="{BDD8B99D-495A-4879-B88C-477E9B81B904}" srcId="{E35F1CFD-7BC8-419A-BC8E-30B2E845820C}" destId="{E1C004C2-758B-4460-AC32-9E6F90417667}" srcOrd="4" destOrd="0" parTransId="{7952386A-4EE3-4916-A8D4-AB3FCEC8974A}" sibTransId="{0AFD22EE-FBFA-4B47-A021-F915E7EFF8E0}"/>
    <dgm:cxn modelId="{BD9E5EC6-250C-49F8-A429-401FEBBCD0E4}" srcId="{E35F1CFD-7BC8-419A-BC8E-30B2E845820C}" destId="{615E49E8-DFFE-4304-885D-DE6BFCFF50C8}" srcOrd="6" destOrd="0" parTransId="{FA8954C3-ECA5-4422-B783-55ADE3B45E88}" sibTransId="{5C0BCE1F-7A24-4E83-93F9-BF4F82B484C5}"/>
    <dgm:cxn modelId="{953DE22E-CE4F-4CCE-9632-079B79A69947}" type="presOf" srcId="{E1C004C2-758B-4460-AC32-9E6F90417667}" destId="{7BCEFC7C-0437-4648-ACC8-10D29FEF4C06}" srcOrd="0" destOrd="0" presId="urn:microsoft.com/office/officeart/2008/layout/LinedList"/>
    <dgm:cxn modelId="{9AD46589-E53F-465B-9C22-7DB27DBF1E7B}" srcId="{E35F1CFD-7BC8-419A-BC8E-30B2E845820C}" destId="{10E9C6E1-E297-415C-83E1-CE9CD0FD2BC6}" srcOrd="2" destOrd="0" parTransId="{50EF7C8A-02DB-4E77-8C04-861AE499F8C0}" sibTransId="{5C68F1C2-303E-45FC-A174-66D34D887213}"/>
    <dgm:cxn modelId="{B6602F30-0196-49F8-8F3A-91521F55AC72}" type="presOf" srcId="{77990503-500A-41BF-9173-776F51BC7B62}" destId="{E64D841E-A3FE-4137-A21F-A46329AF2E13}" srcOrd="0" destOrd="0" presId="urn:microsoft.com/office/officeart/2008/layout/LinedList"/>
    <dgm:cxn modelId="{C240E683-50CC-45CF-9810-BE7C726BE679}" type="presParOf" srcId="{DE45EA4A-B024-4421-86AE-47FBA798DDA8}" destId="{D30FE6EE-0D53-4916-A457-34C1FD2723DD}" srcOrd="0" destOrd="0" presId="urn:microsoft.com/office/officeart/2008/layout/LinedList"/>
    <dgm:cxn modelId="{926CDF1A-3915-4D82-8BFF-47A04683015E}" type="presParOf" srcId="{DE45EA4A-B024-4421-86AE-47FBA798DDA8}" destId="{551D05C6-67F0-4BBB-A44C-D3F757BE3471}" srcOrd="1" destOrd="0" presId="urn:microsoft.com/office/officeart/2008/layout/LinedList"/>
    <dgm:cxn modelId="{F8ED98DF-84CD-48F9-A2E8-D5C73A2B754D}" type="presParOf" srcId="{551D05C6-67F0-4BBB-A44C-D3F757BE3471}" destId="{E64D841E-A3FE-4137-A21F-A46329AF2E13}" srcOrd="0" destOrd="0" presId="urn:microsoft.com/office/officeart/2008/layout/LinedList"/>
    <dgm:cxn modelId="{5253F11F-FB87-483B-B5D6-CE4E30158285}" type="presParOf" srcId="{551D05C6-67F0-4BBB-A44C-D3F757BE3471}" destId="{B4241281-0020-4415-9922-39A69DB5FFE9}" srcOrd="1" destOrd="0" presId="urn:microsoft.com/office/officeart/2008/layout/LinedList"/>
    <dgm:cxn modelId="{7B383FD6-BD40-4850-AD63-7AE8870D32DA}" type="presParOf" srcId="{DE45EA4A-B024-4421-86AE-47FBA798DDA8}" destId="{51C4C87C-DF7F-45EF-A4C1-B6264A104DD1}" srcOrd="2" destOrd="0" presId="urn:microsoft.com/office/officeart/2008/layout/LinedList"/>
    <dgm:cxn modelId="{64141FEF-A2BB-44D6-BB22-627B921A4D02}" type="presParOf" srcId="{DE45EA4A-B024-4421-86AE-47FBA798DDA8}" destId="{C5241F94-8AAA-49EE-AD23-FEFE39806911}" srcOrd="3" destOrd="0" presId="urn:microsoft.com/office/officeart/2008/layout/LinedList"/>
    <dgm:cxn modelId="{77AB3D18-0610-446C-8942-EE18C3008F19}" type="presParOf" srcId="{C5241F94-8AAA-49EE-AD23-FEFE39806911}" destId="{B13B2047-582E-4F61-90FF-29E023DABFEA}" srcOrd="0" destOrd="0" presId="urn:microsoft.com/office/officeart/2008/layout/LinedList"/>
    <dgm:cxn modelId="{E4DE79BE-F618-4F2E-8229-3CF38C2FD540}" type="presParOf" srcId="{C5241F94-8AAA-49EE-AD23-FEFE39806911}" destId="{98AA7BD2-D767-4443-AFCD-C6D8657A2F53}" srcOrd="1" destOrd="0" presId="urn:microsoft.com/office/officeart/2008/layout/LinedList"/>
    <dgm:cxn modelId="{0EA8B73B-7F16-4B46-9F8C-630B2B0F06CA}" type="presParOf" srcId="{DE45EA4A-B024-4421-86AE-47FBA798DDA8}" destId="{7906B50D-3023-49AC-9D39-1E8D64E6DC2E}" srcOrd="4" destOrd="0" presId="urn:microsoft.com/office/officeart/2008/layout/LinedList"/>
    <dgm:cxn modelId="{EBF87F92-7961-4611-BB1C-0FC9993484E2}" type="presParOf" srcId="{DE45EA4A-B024-4421-86AE-47FBA798DDA8}" destId="{6EF3F106-5CFB-4244-87AD-6C87E74BBBBB}" srcOrd="5" destOrd="0" presId="urn:microsoft.com/office/officeart/2008/layout/LinedList"/>
    <dgm:cxn modelId="{EAA598D1-CCB4-4265-BBCF-C4128FCCC6D1}" type="presParOf" srcId="{6EF3F106-5CFB-4244-87AD-6C87E74BBBBB}" destId="{729FF8C1-D33A-4298-81D1-57C94100923C}" srcOrd="0" destOrd="0" presId="urn:microsoft.com/office/officeart/2008/layout/LinedList"/>
    <dgm:cxn modelId="{234BF17A-CEC3-4D67-BF88-0D99B03DE0C0}" type="presParOf" srcId="{6EF3F106-5CFB-4244-87AD-6C87E74BBBBB}" destId="{F104A0D5-F1BC-42DF-9D44-613104F2A653}" srcOrd="1" destOrd="0" presId="urn:microsoft.com/office/officeart/2008/layout/LinedList"/>
    <dgm:cxn modelId="{B073AED3-9510-4A0C-AA32-60F87F296A05}" type="presParOf" srcId="{DE45EA4A-B024-4421-86AE-47FBA798DDA8}" destId="{1B124DC2-ED31-4167-9AB9-1BBBA985FF43}" srcOrd="6" destOrd="0" presId="urn:microsoft.com/office/officeart/2008/layout/LinedList"/>
    <dgm:cxn modelId="{D7FF4FFE-09ED-431F-B540-F4E71144A248}" type="presParOf" srcId="{DE45EA4A-B024-4421-86AE-47FBA798DDA8}" destId="{5C732ABD-DD4E-416A-8192-CA272C79C430}" srcOrd="7" destOrd="0" presId="urn:microsoft.com/office/officeart/2008/layout/LinedList"/>
    <dgm:cxn modelId="{41BF53BF-0853-4E30-AD8E-97B72DA82816}" type="presParOf" srcId="{5C732ABD-DD4E-416A-8192-CA272C79C430}" destId="{68B5B977-3AFA-4E9C-9A85-676209A49D97}" srcOrd="0" destOrd="0" presId="urn:microsoft.com/office/officeart/2008/layout/LinedList"/>
    <dgm:cxn modelId="{F61EF859-26C8-4030-9FBC-A44426717EAD}" type="presParOf" srcId="{5C732ABD-DD4E-416A-8192-CA272C79C430}" destId="{4C461F63-A791-455F-BC69-CCAB3403227F}" srcOrd="1" destOrd="0" presId="urn:microsoft.com/office/officeart/2008/layout/LinedList"/>
    <dgm:cxn modelId="{52DFC4A3-0F5A-4D8F-B256-F50E866E9D4C}" type="presParOf" srcId="{DE45EA4A-B024-4421-86AE-47FBA798DDA8}" destId="{5950625D-2517-43DD-ABCF-BB4B833301C3}" srcOrd="8" destOrd="0" presId="urn:microsoft.com/office/officeart/2008/layout/LinedList"/>
    <dgm:cxn modelId="{F70DADC7-546E-4ACD-BD4C-CF446011DD73}" type="presParOf" srcId="{DE45EA4A-B024-4421-86AE-47FBA798DDA8}" destId="{6815522D-4028-48D3-BB34-127472BC1E75}" srcOrd="9" destOrd="0" presId="urn:microsoft.com/office/officeart/2008/layout/LinedList"/>
    <dgm:cxn modelId="{33B5AA55-568F-4E5E-A6B5-9172276D7C71}" type="presParOf" srcId="{6815522D-4028-48D3-BB34-127472BC1E75}" destId="{7BCEFC7C-0437-4648-ACC8-10D29FEF4C06}" srcOrd="0" destOrd="0" presId="urn:microsoft.com/office/officeart/2008/layout/LinedList"/>
    <dgm:cxn modelId="{DB725DF2-C383-459A-BA64-A136D861B30C}" type="presParOf" srcId="{6815522D-4028-48D3-BB34-127472BC1E75}" destId="{A8300ED6-0889-49CC-9B1B-D91B00148356}" srcOrd="1" destOrd="0" presId="urn:microsoft.com/office/officeart/2008/layout/LinedList"/>
    <dgm:cxn modelId="{8895C191-A1DE-466C-8531-70DBC60341F7}" type="presParOf" srcId="{DE45EA4A-B024-4421-86AE-47FBA798DDA8}" destId="{68EBA54D-95CF-4742-A64A-F8302F98F2C2}" srcOrd="10" destOrd="0" presId="urn:microsoft.com/office/officeart/2008/layout/LinedList"/>
    <dgm:cxn modelId="{8C2D92FC-4724-497F-81DE-9E81071853DA}" type="presParOf" srcId="{DE45EA4A-B024-4421-86AE-47FBA798DDA8}" destId="{97234B72-4C61-4AC7-98F3-EC565CF04A24}" srcOrd="11" destOrd="0" presId="urn:microsoft.com/office/officeart/2008/layout/LinedList"/>
    <dgm:cxn modelId="{C57F0825-2E3F-4BB0-B4D8-8429A02E4999}" type="presParOf" srcId="{97234B72-4C61-4AC7-98F3-EC565CF04A24}" destId="{DC0C8144-C86B-41C6-A191-B9678F8D696D}" srcOrd="0" destOrd="0" presId="urn:microsoft.com/office/officeart/2008/layout/LinedList"/>
    <dgm:cxn modelId="{FA721203-3194-4103-AF16-EAB5CDD68984}" type="presParOf" srcId="{97234B72-4C61-4AC7-98F3-EC565CF04A24}" destId="{F1776E85-9DAB-4789-A422-0EA4408C4527}" srcOrd="1" destOrd="0" presId="urn:microsoft.com/office/officeart/2008/layout/LinedList"/>
    <dgm:cxn modelId="{B932906D-1466-4323-9514-D13E0F19FE43}" type="presParOf" srcId="{DE45EA4A-B024-4421-86AE-47FBA798DDA8}" destId="{59713AC2-E8B4-4EC5-AE35-2CCCA93B50C9}" srcOrd="12" destOrd="0" presId="urn:microsoft.com/office/officeart/2008/layout/LinedList"/>
    <dgm:cxn modelId="{10F925B2-3C85-41BD-A9A7-826CCD50C56F}" type="presParOf" srcId="{DE45EA4A-B024-4421-86AE-47FBA798DDA8}" destId="{8FEA73EF-BF17-4ED7-9333-78AAA6D12D64}" srcOrd="13" destOrd="0" presId="urn:microsoft.com/office/officeart/2008/layout/LinedList"/>
    <dgm:cxn modelId="{39C43ACD-EA01-42A0-BECE-D2F5D2AFA8E2}" type="presParOf" srcId="{8FEA73EF-BF17-4ED7-9333-78AAA6D12D64}" destId="{5180884B-8F67-42EC-A4F1-32233C0C6BA7}" srcOrd="0" destOrd="0" presId="urn:microsoft.com/office/officeart/2008/layout/LinedList"/>
    <dgm:cxn modelId="{C44925C1-087A-4FBE-97E6-E77B22F20FCB}" type="presParOf" srcId="{8FEA73EF-BF17-4ED7-9333-78AAA6D12D64}" destId="{AEDD26C4-BB57-4579-9F2B-C9C46DBEDF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11090-D264-406C-BDF7-B21B3AD7C8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2C98A-9942-46E7-A65D-355B087A2BB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2A81898-6828-47EC-A4D6-2BEFCC4EF28E}" type="parTrans" cxnId="{F70A3719-D6E8-4DFC-B29C-48663027F3E1}">
      <dgm:prSet/>
      <dgm:spPr/>
      <dgm:t>
        <a:bodyPr/>
        <a:lstStyle/>
        <a:p>
          <a:endParaRPr lang="ru-RU"/>
        </a:p>
      </dgm:t>
    </dgm:pt>
    <dgm:pt modelId="{CC0B8806-69A6-4608-80BF-CBCDACC8F3AB}" type="sibTrans" cxnId="{F70A3719-D6E8-4DFC-B29C-48663027F3E1}">
      <dgm:prSet/>
      <dgm:spPr/>
      <dgm:t>
        <a:bodyPr/>
        <a:lstStyle/>
        <a:p>
          <a:endParaRPr lang="ru-RU"/>
        </a:p>
      </dgm:t>
    </dgm:pt>
    <dgm:pt modelId="{D64D825E-7C3F-452B-B4B6-20FC896B6BBC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Қарағанды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қаласы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ХББ НЗМ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базасында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50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мектепті</a:t>
          </a:r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оқыту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9F36ABA-13FD-449B-AA41-8F1698DC58E1}" type="parTrans" cxnId="{65B90168-643F-474E-B65C-D24F1085BEDC}">
      <dgm:prSet/>
      <dgm:spPr/>
      <dgm:t>
        <a:bodyPr/>
        <a:lstStyle/>
        <a:p>
          <a:endParaRPr lang="ru-RU"/>
        </a:p>
      </dgm:t>
    </dgm:pt>
    <dgm:pt modelId="{5630EE06-0891-4F3C-9128-9E9F98D84BBA}" type="sibTrans" cxnId="{65B90168-643F-474E-B65C-D24F1085BEDC}">
      <dgm:prSet/>
      <dgm:spPr/>
      <dgm:t>
        <a:bodyPr/>
        <a:lstStyle/>
        <a:p>
          <a:endParaRPr lang="ru-RU"/>
        </a:p>
      </dgm:t>
    </dgm:pt>
    <dgm:pt modelId="{4C7F0164-AEFE-470C-8955-7D6FB720C30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B81144B-145C-431A-A0BE-94BFEFC0E882}" type="parTrans" cxnId="{759862B4-851B-4F66-9425-C4611E8F7434}">
      <dgm:prSet/>
      <dgm:spPr/>
      <dgm:t>
        <a:bodyPr/>
        <a:lstStyle/>
        <a:p>
          <a:endParaRPr lang="ru-RU"/>
        </a:p>
      </dgm:t>
    </dgm:pt>
    <dgm:pt modelId="{9FC4A54B-CF97-4365-A90D-AA9AA9467F3E}" type="sibTrans" cxnId="{759862B4-851B-4F66-9425-C4611E8F7434}">
      <dgm:prSet/>
      <dgm:spPr/>
      <dgm:t>
        <a:bodyPr/>
        <a:lstStyle/>
        <a:p>
          <a:endParaRPr lang="ru-RU"/>
        </a:p>
      </dgm:t>
    </dgm:pt>
    <dgm:pt modelId="{1343E791-3C00-4972-9B19-F6C83BBE21BF}">
      <dgm:prSet phldrT="[Текст]"/>
      <dgm:spPr/>
      <dgm:t>
        <a:bodyPr/>
        <a:lstStyle/>
        <a:p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тәжірибелерді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трансляциялау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және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мониторинг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жасау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тарату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жинақтау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келесі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бөлімдерден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u="sng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тұрады</a:t>
          </a:r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:</a:t>
          </a:r>
          <a:endParaRPr lang="ru-RU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1DFAC52-1EC9-47F8-A406-B55EDAE202C4}" type="parTrans" cxnId="{9AB539AA-A534-479C-99C2-7020E7ADA9FA}">
      <dgm:prSet/>
      <dgm:spPr/>
      <dgm:t>
        <a:bodyPr/>
        <a:lstStyle/>
        <a:p>
          <a:endParaRPr lang="ru-RU"/>
        </a:p>
      </dgm:t>
    </dgm:pt>
    <dgm:pt modelId="{0D5CB23A-2FD9-4D71-93C4-C9FD2B47179A}" type="sibTrans" cxnId="{9AB539AA-A534-479C-99C2-7020E7ADA9FA}">
      <dgm:prSet/>
      <dgm:spPr/>
      <dgm:t>
        <a:bodyPr/>
        <a:lstStyle/>
        <a:p>
          <a:endParaRPr lang="ru-RU"/>
        </a:p>
      </dgm:t>
    </dgm:pt>
    <dgm:pt modelId="{FB942C70-DB17-40E1-ABA0-E79ADDA8753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6936DB-9364-4763-91B1-75AB51E4F257}" type="parTrans" cxnId="{AA297362-040D-4F90-B99B-8030F7B38823}">
      <dgm:prSet/>
      <dgm:spPr/>
      <dgm:t>
        <a:bodyPr/>
        <a:lstStyle/>
        <a:p>
          <a:endParaRPr lang="ru-RU"/>
        </a:p>
      </dgm:t>
    </dgm:pt>
    <dgm:pt modelId="{38CFAE79-AE68-4053-ABAF-F5D6CBF0C5E4}" type="sibTrans" cxnId="{AA297362-040D-4F90-B99B-8030F7B38823}">
      <dgm:prSet/>
      <dgm:spPr/>
      <dgm:t>
        <a:bodyPr/>
        <a:lstStyle/>
        <a:p>
          <a:endParaRPr lang="ru-RU"/>
        </a:p>
      </dgm:t>
    </dgm:pt>
    <dgm:pt modelId="{4CE1EF53-E4CF-41C5-B3D4-CE6AC3EF4457}">
      <dgm:prSet phldrT="[Текст]" custT="1"/>
      <dgm:spPr/>
      <dgm:t>
        <a:bodyPr/>
        <a:lstStyle/>
        <a:p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тәжірибелерді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игеретін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бекітілген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мектептерді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оқыту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және</a:t>
          </a:r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қалыптастыру</a:t>
          </a:r>
          <a:endParaRPr lang="ru-RU" sz="20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922CA9A-02A9-4E56-B1C7-9741E9B2612E}" type="parTrans" cxnId="{B663EA27-B270-4554-9F2E-78979E2D5631}">
      <dgm:prSet/>
      <dgm:spPr/>
      <dgm:t>
        <a:bodyPr/>
        <a:lstStyle/>
        <a:p>
          <a:endParaRPr lang="ru-RU"/>
        </a:p>
      </dgm:t>
    </dgm:pt>
    <dgm:pt modelId="{678AF671-794C-4AED-A2EF-BBBE64672E40}" type="sibTrans" cxnId="{B663EA27-B270-4554-9F2E-78979E2D5631}">
      <dgm:prSet/>
      <dgm:spPr/>
      <dgm:t>
        <a:bodyPr/>
        <a:lstStyle/>
        <a:p>
          <a:endParaRPr lang="ru-RU"/>
        </a:p>
      </dgm:t>
    </dgm:pt>
    <dgm:pt modelId="{94519E74-CA3F-457A-B6F0-5666516BC65E}">
      <dgm:prSet/>
      <dgm:spPr/>
      <dgm:t>
        <a:bodyPr/>
        <a:lstStyle/>
        <a:p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өнімдердің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кәсіби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мониторингі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;</a:t>
          </a:r>
          <a:endParaRPr lang="ru-RU" b="0" dirty="0" smtClean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AADFF6E-F1B9-42BC-AD5E-EF191553D9FC}" type="parTrans" cxnId="{174E1112-9CCE-4C29-BD25-4D9F456CED49}">
      <dgm:prSet/>
      <dgm:spPr/>
      <dgm:t>
        <a:bodyPr/>
        <a:lstStyle/>
        <a:p>
          <a:endParaRPr lang="ru-RU"/>
        </a:p>
      </dgm:t>
    </dgm:pt>
    <dgm:pt modelId="{452CFE55-BF16-4076-9FAC-BEC135CF5948}" type="sibTrans" cxnId="{174E1112-9CCE-4C29-BD25-4D9F456CED49}">
      <dgm:prSet/>
      <dgm:spPr/>
      <dgm:t>
        <a:bodyPr/>
        <a:lstStyle/>
        <a:p>
          <a:endParaRPr lang="ru-RU"/>
        </a:p>
      </dgm:t>
    </dgm:pt>
    <dgm:pt modelId="{A44CD1DB-5384-42FC-824F-3F24129B26D4}">
      <dgm:prSet/>
      <dgm:spPr/>
      <dgm:t>
        <a:bodyPr/>
        <a:lstStyle/>
        <a:p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НЗМ ДББҰ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тәжірибесін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трансляциялау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бойынша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ақпараттық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және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әдістемелік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материалдарды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жинақтау</a:t>
          </a:r>
          <a:endParaRPr lang="ru-RU" b="0" u="sng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EF83BBA-E423-4088-ACFF-6EA1769D6969}" type="parTrans" cxnId="{A9EB8CA8-9C7B-4FB8-A70D-593FF4DC17B2}">
      <dgm:prSet/>
      <dgm:spPr/>
      <dgm:t>
        <a:bodyPr/>
        <a:lstStyle/>
        <a:p>
          <a:endParaRPr lang="ru-RU"/>
        </a:p>
      </dgm:t>
    </dgm:pt>
    <dgm:pt modelId="{B37963CB-1EBD-422D-80FF-899386ADCB8C}" type="sibTrans" cxnId="{A9EB8CA8-9C7B-4FB8-A70D-593FF4DC17B2}">
      <dgm:prSet/>
      <dgm:spPr/>
      <dgm:t>
        <a:bodyPr/>
        <a:lstStyle/>
        <a:p>
          <a:endParaRPr lang="ru-RU"/>
        </a:p>
      </dgm:t>
    </dgm:pt>
    <dgm:pt modelId="{411040AB-8465-4850-A82B-3B2ECF0DF576}">
      <dgm:prSet phldrT="[Текст]"/>
      <dgm:spPr/>
      <dgm:t>
        <a:bodyPr/>
        <a:lstStyle/>
        <a:p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тәжірибелер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базасын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құру</a:t>
          </a:r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; </a:t>
          </a:r>
          <a:endParaRPr lang="ru-RU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BBADF575-6A9C-488E-82BB-E4339948DD3F}" type="parTrans" cxnId="{95B36E77-367A-472E-AA0C-BF8C4421E899}">
      <dgm:prSet/>
      <dgm:spPr/>
    </dgm:pt>
    <dgm:pt modelId="{5ECCEB96-ADC5-4E05-B33B-3102EB26F33F}" type="sibTrans" cxnId="{95B36E77-367A-472E-AA0C-BF8C4421E899}">
      <dgm:prSet/>
      <dgm:spPr/>
    </dgm:pt>
    <dgm:pt modelId="{36E41652-9D37-466B-97BC-951526605A49}" type="pres">
      <dgm:prSet presAssocID="{59511090-D264-406C-BDF7-B21B3AD7C8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C9745-83EB-4389-9A8A-1B33438ECBF7}" type="pres">
      <dgm:prSet presAssocID="{F872C98A-9942-46E7-A65D-355B087A2BB3}" presName="linNode" presStyleCnt="0"/>
      <dgm:spPr/>
    </dgm:pt>
    <dgm:pt modelId="{1528B89D-A394-4A45-9021-E3122998F24A}" type="pres">
      <dgm:prSet presAssocID="{F872C98A-9942-46E7-A65D-355B087A2BB3}" presName="parentText" presStyleLbl="node1" presStyleIdx="0" presStyleCnt="3" custScaleX="43501" custScaleY="72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EC30A-4BF5-4A41-BD54-854DDB440F7A}" type="pres">
      <dgm:prSet presAssocID="{F872C98A-9942-46E7-A65D-355B087A2BB3}" presName="descendantText" presStyleLbl="alignAccFollowNode1" presStyleIdx="0" presStyleCnt="3" custScaleY="5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86C0D-DAB1-419F-9A5B-A791B4507A40}" type="pres">
      <dgm:prSet presAssocID="{CC0B8806-69A6-4608-80BF-CBCDACC8F3AB}" presName="sp" presStyleCnt="0"/>
      <dgm:spPr/>
    </dgm:pt>
    <dgm:pt modelId="{30196EB6-8B7C-4173-ABAA-CB24DE1E1B94}" type="pres">
      <dgm:prSet presAssocID="{4C7F0164-AEFE-470C-8955-7D6FB720C30E}" presName="linNode" presStyleCnt="0"/>
      <dgm:spPr/>
    </dgm:pt>
    <dgm:pt modelId="{3E3AA71A-05AC-46A5-B5BC-A30F2E223CCB}" type="pres">
      <dgm:prSet presAssocID="{4C7F0164-AEFE-470C-8955-7D6FB720C30E}" presName="parentText" presStyleLbl="node1" presStyleIdx="1" presStyleCnt="3" custScaleX="43501" custScaleY="70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ACA08-A5D0-44B2-9964-B9886934A21F}" type="pres">
      <dgm:prSet presAssocID="{4C7F0164-AEFE-470C-8955-7D6FB720C30E}" presName="descendantText" presStyleLbl="alignAccFollowNode1" presStyleIdx="1" presStyleCnt="3" custScaleY="163904" custLinFactNeighborX="2436" custLinFactNeighborY="-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DC036-83D8-49BB-A223-A309BE39A480}" type="pres">
      <dgm:prSet presAssocID="{9FC4A54B-CF97-4365-A90D-AA9AA9467F3E}" presName="sp" presStyleCnt="0"/>
      <dgm:spPr/>
    </dgm:pt>
    <dgm:pt modelId="{850C06F4-A068-486E-B1F7-5C7596150091}" type="pres">
      <dgm:prSet presAssocID="{FB942C70-DB17-40E1-ABA0-E79ADDA87533}" presName="linNode" presStyleCnt="0"/>
      <dgm:spPr/>
    </dgm:pt>
    <dgm:pt modelId="{F8EBC34E-A2A9-4E6B-97C3-DF3916C666E5}" type="pres">
      <dgm:prSet presAssocID="{FB942C70-DB17-40E1-ABA0-E79ADDA87533}" presName="parentText" presStyleLbl="node1" presStyleIdx="2" presStyleCnt="3" custScaleX="43501" custScaleY="73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C7AFB-E49D-4F3E-B3C3-8A6756DDCC9C}" type="pres">
      <dgm:prSet presAssocID="{FB942C70-DB17-40E1-ABA0-E79ADDA8753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862B4-851B-4F66-9425-C4611E8F7434}" srcId="{59511090-D264-406C-BDF7-B21B3AD7C8BC}" destId="{4C7F0164-AEFE-470C-8955-7D6FB720C30E}" srcOrd="1" destOrd="0" parTransId="{EB81144B-145C-431A-A0BE-94BFEFC0E882}" sibTransId="{9FC4A54B-CF97-4365-A90D-AA9AA9467F3E}"/>
    <dgm:cxn modelId="{F70A3719-D6E8-4DFC-B29C-48663027F3E1}" srcId="{59511090-D264-406C-BDF7-B21B3AD7C8BC}" destId="{F872C98A-9942-46E7-A65D-355B087A2BB3}" srcOrd="0" destOrd="0" parTransId="{12A81898-6828-47EC-A4D6-2BEFCC4EF28E}" sibTransId="{CC0B8806-69A6-4608-80BF-CBCDACC8F3AB}"/>
    <dgm:cxn modelId="{EFACD9F3-2C3B-463F-A9A8-DCDB4DBCE07C}" type="presOf" srcId="{4C7F0164-AEFE-470C-8955-7D6FB720C30E}" destId="{3E3AA71A-05AC-46A5-B5BC-A30F2E223CCB}" srcOrd="0" destOrd="0" presId="urn:microsoft.com/office/officeart/2005/8/layout/vList5"/>
    <dgm:cxn modelId="{AA297362-040D-4F90-B99B-8030F7B38823}" srcId="{59511090-D264-406C-BDF7-B21B3AD7C8BC}" destId="{FB942C70-DB17-40E1-ABA0-E79ADDA87533}" srcOrd="2" destOrd="0" parTransId="{C36936DB-9364-4763-91B1-75AB51E4F257}" sibTransId="{38CFAE79-AE68-4053-ABAF-F5D6CBF0C5E4}"/>
    <dgm:cxn modelId="{8124F15E-3E1B-4A46-AC88-4F8B5A698119}" type="presOf" srcId="{59511090-D264-406C-BDF7-B21B3AD7C8BC}" destId="{36E41652-9D37-466B-97BC-951526605A49}" srcOrd="0" destOrd="0" presId="urn:microsoft.com/office/officeart/2005/8/layout/vList5"/>
    <dgm:cxn modelId="{B663EA27-B270-4554-9F2E-78979E2D5631}" srcId="{FB942C70-DB17-40E1-ABA0-E79ADDA87533}" destId="{4CE1EF53-E4CF-41C5-B3D4-CE6AC3EF4457}" srcOrd="0" destOrd="0" parTransId="{1922CA9A-02A9-4E56-B1C7-9741E9B2612E}" sibTransId="{678AF671-794C-4AED-A2EF-BBBE64672E40}"/>
    <dgm:cxn modelId="{0198EAE5-32BC-4192-AE73-B3CD3717CF1E}" type="presOf" srcId="{A44CD1DB-5384-42FC-824F-3F24129B26D4}" destId="{EABACA08-A5D0-44B2-9964-B9886934A21F}" srcOrd="0" destOrd="3" presId="urn:microsoft.com/office/officeart/2005/8/layout/vList5"/>
    <dgm:cxn modelId="{9AB539AA-A534-479C-99C2-7020E7ADA9FA}" srcId="{4C7F0164-AEFE-470C-8955-7D6FB720C30E}" destId="{1343E791-3C00-4972-9B19-F6C83BBE21BF}" srcOrd="0" destOrd="0" parTransId="{91DFAC52-1EC9-47F8-A406-B55EDAE202C4}" sibTransId="{0D5CB23A-2FD9-4D71-93C4-C9FD2B47179A}"/>
    <dgm:cxn modelId="{1AA5CB15-D8A3-480E-A0D7-2696E7B0C852}" type="presOf" srcId="{F872C98A-9942-46E7-A65D-355B087A2BB3}" destId="{1528B89D-A394-4A45-9021-E3122998F24A}" srcOrd="0" destOrd="0" presId="urn:microsoft.com/office/officeart/2005/8/layout/vList5"/>
    <dgm:cxn modelId="{95B36E77-367A-472E-AA0C-BF8C4421E899}" srcId="{4C7F0164-AEFE-470C-8955-7D6FB720C30E}" destId="{411040AB-8465-4850-A82B-3B2ECF0DF576}" srcOrd="1" destOrd="0" parTransId="{BBADF575-6A9C-488E-82BB-E4339948DD3F}" sibTransId="{5ECCEB96-ADC5-4E05-B33B-3102EB26F33F}"/>
    <dgm:cxn modelId="{174E1112-9CCE-4C29-BD25-4D9F456CED49}" srcId="{4C7F0164-AEFE-470C-8955-7D6FB720C30E}" destId="{94519E74-CA3F-457A-B6F0-5666516BC65E}" srcOrd="2" destOrd="0" parTransId="{7AADFF6E-F1B9-42BC-AD5E-EF191553D9FC}" sibTransId="{452CFE55-BF16-4076-9FAC-BEC135CF5948}"/>
    <dgm:cxn modelId="{11722883-2C0C-4F02-A858-326D72EDE0E0}" type="presOf" srcId="{411040AB-8465-4850-A82B-3B2ECF0DF576}" destId="{EABACA08-A5D0-44B2-9964-B9886934A21F}" srcOrd="0" destOrd="1" presId="urn:microsoft.com/office/officeart/2005/8/layout/vList5"/>
    <dgm:cxn modelId="{84A24492-D5FB-4EED-9836-18C3B9E5234A}" type="presOf" srcId="{1343E791-3C00-4972-9B19-F6C83BBE21BF}" destId="{EABACA08-A5D0-44B2-9964-B9886934A21F}" srcOrd="0" destOrd="0" presId="urn:microsoft.com/office/officeart/2005/8/layout/vList5"/>
    <dgm:cxn modelId="{1C7AB558-CE31-4880-B39D-96548AC815E2}" type="presOf" srcId="{D64D825E-7C3F-452B-B4B6-20FC896B6BBC}" destId="{46DEC30A-4BF5-4A41-BD54-854DDB440F7A}" srcOrd="0" destOrd="0" presId="urn:microsoft.com/office/officeart/2005/8/layout/vList5"/>
    <dgm:cxn modelId="{65B90168-643F-474E-B65C-D24F1085BEDC}" srcId="{F872C98A-9942-46E7-A65D-355B087A2BB3}" destId="{D64D825E-7C3F-452B-B4B6-20FC896B6BBC}" srcOrd="0" destOrd="0" parTransId="{49F36ABA-13FD-449B-AA41-8F1698DC58E1}" sibTransId="{5630EE06-0891-4F3C-9128-9E9F98D84BBA}"/>
    <dgm:cxn modelId="{1EF5100E-6BEF-4C0B-8240-D9A7CFD6F73E}" type="presOf" srcId="{4CE1EF53-E4CF-41C5-B3D4-CE6AC3EF4457}" destId="{AB7C7AFB-E49D-4F3E-B3C3-8A6756DDCC9C}" srcOrd="0" destOrd="0" presId="urn:microsoft.com/office/officeart/2005/8/layout/vList5"/>
    <dgm:cxn modelId="{A9EB8CA8-9C7B-4FB8-A70D-593FF4DC17B2}" srcId="{4C7F0164-AEFE-470C-8955-7D6FB720C30E}" destId="{A44CD1DB-5384-42FC-824F-3F24129B26D4}" srcOrd="3" destOrd="0" parTransId="{0EF83BBA-E423-4088-ACFF-6EA1769D6969}" sibTransId="{B37963CB-1EBD-422D-80FF-899386ADCB8C}"/>
    <dgm:cxn modelId="{13D7E2D5-BA6A-43B8-BFF3-9383E9EE6D55}" type="presOf" srcId="{FB942C70-DB17-40E1-ABA0-E79ADDA87533}" destId="{F8EBC34E-A2A9-4E6B-97C3-DF3916C666E5}" srcOrd="0" destOrd="0" presId="urn:microsoft.com/office/officeart/2005/8/layout/vList5"/>
    <dgm:cxn modelId="{D5F3C129-5B55-4F96-A493-32607132E821}" type="presOf" srcId="{94519E74-CA3F-457A-B6F0-5666516BC65E}" destId="{EABACA08-A5D0-44B2-9964-B9886934A21F}" srcOrd="0" destOrd="2" presId="urn:microsoft.com/office/officeart/2005/8/layout/vList5"/>
    <dgm:cxn modelId="{132A9960-C439-4107-9B58-47C040F7E4BC}" type="presParOf" srcId="{36E41652-9D37-466B-97BC-951526605A49}" destId="{FBAC9745-83EB-4389-9A8A-1B33438ECBF7}" srcOrd="0" destOrd="0" presId="urn:microsoft.com/office/officeart/2005/8/layout/vList5"/>
    <dgm:cxn modelId="{95E3F77F-607A-4796-B1CC-A31402D38EAF}" type="presParOf" srcId="{FBAC9745-83EB-4389-9A8A-1B33438ECBF7}" destId="{1528B89D-A394-4A45-9021-E3122998F24A}" srcOrd="0" destOrd="0" presId="urn:microsoft.com/office/officeart/2005/8/layout/vList5"/>
    <dgm:cxn modelId="{70D5F2C9-A9AC-4A1B-9D69-A60E6213B46E}" type="presParOf" srcId="{FBAC9745-83EB-4389-9A8A-1B33438ECBF7}" destId="{46DEC30A-4BF5-4A41-BD54-854DDB440F7A}" srcOrd="1" destOrd="0" presId="urn:microsoft.com/office/officeart/2005/8/layout/vList5"/>
    <dgm:cxn modelId="{07426D25-1CC7-4529-BF45-4DE641D82236}" type="presParOf" srcId="{36E41652-9D37-466B-97BC-951526605A49}" destId="{0A386C0D-DAB1-419F-9A5B-A791B4507A40}" srcOrd="1" destOrd="0" presId="urn:microsoft.com/office/officeart/2005/8/layout/vList5"/>
    <dgm:cxn modelId="{0D995A04-B435-4D01-81B9-19E47A2A9C02}" type="presParOf" srcId="{36E41652-9D37-466B-97BC-951526605A49}" destId="{30196EB6-8B7C-4173-ABAA-CB24DE1E1B94}" srcOrd="2" destOrd="0" presId="urn:microsoft.com/office/officeart/2005/8/layout/vList5"/>
    <dgm:cxn modelId="{B31FE97A-4501-47D9-BBDB-672D1882AA2C}" type="presParOf" srcId="{30196EB6-8B7C-4173-ABAA-CB24DE1E1B94}" destId="{3E3AA71A-05AC-46A5-B5BC-A30F2E223CCB}" srcOrd="0" destOrd="0" presId="urn:microsoft.com/office/officeart/2005/8/layout/vList5"/>
    <dgm:cxn modelId="{64918048-A219-4254-929B-54E39918DB28}" type="presParOf" srcId="{30196EB6-8B7C-4173-ABAA-CB24DE1E1B94}" destId="{EABACA08-A5D0-44B2-9964-B9886934A21F}" srcOrd="1" destOrd="0" presId="urn:microsoft.com/office/officeart/2005/8/layout/vList5"/>
    <dgm:cxn modelId="{DDAB8A2A-BDEE-4843-B240-30EB11C0FB98}" type="presParOf" srcId="{36E41652-9D37-466B-97BC-951526605A49}" destId="{B0FDC036-83D8-49BB-A223-A309BE39A480}" srcOrd="3" destOrd="0" presId="urn:microsoft.com/office/officeart/2005/8/layout/vList5"/>
    <dgm:cxn modelId="{6B0DA338-EE4A-4D58-98B4-422BBE4C3AC9}" type="presParOf" srcId="{36E41652-9D37-466B-97BC-951526605A49}" destId="{850C06F4-A068-486E-B1F7-5C7596150091}" srcOrd="4" destOrd="0" presId="urn:microsoft.com/office/officeart/2005/8/layout/vList5"/>
    <dgm:cxn modelId="{454E7940-D53C-4433-A88F-53476CE72E5C}" type="presParOf" srcId="{850C06F4-A068-486E-B1F7-5C7596150091}" destId="{F8EBC34E-A2A9-4E6B-97C3-DF3916C666E5}" srcOrd="0" destOrd="0" presId="urn:microsoft.com/office/officeart/2005/8/layout/vList5"/>
    <dgm:cxn modelId="{F1067353-0044-4101-9526-6D4E1E9D67ED}" type="presParOf" srcId="{850C06F4-A068-486E-B1F7-5C7596150091}" destId="{AB7C7AFB-E49D-4F3E-B3C3-8A6756DDCC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D731C4-2D2B-4535-92B3-A281D96078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ADF02-36B8-4818-A9C2-80790A200B7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ED82A5D-9F04-4E54-B76E-57C7F1614BD0}" type="parTrans" cxnId="{86BF00B0-94F3-4207-89F0-3121DFF35C90}">
      <dgm:prSet/>
      <dgm:spPr/>
      <dgm:t>
        <a:bodyPr/>
        <a:lstStyle/>
        <a:p>
          <a:endParaRPr lang="ru-RU"/>
        </a:p>
      </dgm:t>
    </dgm:pt>
    <dgm:pt modelId="{028EE01B-BA63-4E43-B1AE-EF4091D2AF7C}" type="sibTrans" cxnId="{86BF00B0-94F3-4207-89F0-3121DFF35C90}">
      <dgm:prSet/>
      <dgm:spPr/>
      <dgm:t>
        <a:bodyPr/>
        <a:lstStyle/>
        <a:p>
          <a:endParaRPr lang="ru-RU"/>
        </a:p>
      </dgm:t>
    </dgm:pt>
    <dgm:pt modelId="{52868F19-3E2B-49CD-9E6D-52B00045DAD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НЗМ   ДББҰ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тәжірибесін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тарату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бойынша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мектептің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даму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мниторингі</a:t>
          </a:r>
          <a:endParaRPr lang="ru-RU" sz="20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5065F3B8-57E9-4603-B9F3-E660020C81A2}" type="parTrans" cxnId="{433AFEB8-7429-4EB6-AD03-FE9A893ABEF9}">
      <dgm:prSet/>
      <dgm:spPr/>
      <dgm:t>
        <a:bodyPr/>
        <a:lstStyle/>
        <a:p>
          <a:endParaRPr lang="ru-RU"/>
        </a:p>
      </dgm:t>
    </dgm:pt>
    <dgm:pt modelId="{F93C0CA6-2D4F-4A17-9859-D571BE19443D}" type="sibTrans" cxnId="{433AFEB8-7429-4EB6-AD03-FE9A893ABEF9}">
      <dgm:prSet/>
      <dgm:spPr/>
      <dgm:t>
        <a:bodyPr/>
        <a:lstStyle/>
        <a:p>
          <a:endParaRPr lang="ru-RU"/>
        </a:p>
      </dgm:t>
    </dgm:pt>
    <dgm:pt modelId="{4F69B3E8-8825-46BD-B2E2-F6EE9E58C37E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273A53BA-6F3F-41DA-9EF5-B48584FA380F}" type="parTrans" cxnId="{CCE10EB7-547A-4709-A987-BCFF2B81C629}">
      <dgm:prSet/>
      <dgm:spPr/>
      <dgm:t>
        <a:bodyPr/>
        <a:lstStyle/>
        <a:p>
          <a:endParaRPr lang="ru-RU"/>
        </a:p>
      </dgm:t>
    </dgm:pt>
    <dgm:pt modelId="{60B930E6-1D57-43A0-A6BB-33DF40376CAC}" type="sibTrans" cxnId="{CCE10EB7-547A-4709-A987-BCFF2B81C629}">
      <dgm:prSet/>
      <dgm:spPr/>
      <dgm:t>
        <a:bodyPr/>
        <a:lstStyle/>
        <a:p>
          <a:endParaRPr lang="ru-RU"/>
        </a:p>
      </dgm:t>
    </dgm:pt>
    <dgm:pt modelId="{727AA2C8-AE19-40A3-A497-EF14BC30CE4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НЗМ ДББҰ 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тәжірибесін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тарату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қызметі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бойынша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кеңестік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қолдау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көрсету</a:t>
          </a:r>
          <a:endParaRPr lang="ru-RU" sz="2000" b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4A916958-8D66-4B44-AC3D-840FBC7B7860}" type="parTrans" cxnId="{958D713E-1292-4320-A48B-ACFA2BDE3226}">
      <dgm:prSet/>
      <dgm:spPr/>
      <dgm:t>
        <a:bodyPr/>
        <a:lstStyle/>
        <a:p>
          <a:endParaRPr lang="ru-RU"/>
        </a:p>
      </dgm:t>
    </dgm:pt>
    <dgm:pt modelId="{20D70297-026F-4732-A161-2014AC8E6974}" type="sibTrans" cxnId="{958D713E-1292-4320-A48B-ACFA2BDE3226}">
      <dgm:prSet/>
      <dgm:spPr/>
      <dgm:t>
        <a:bodyPr/>
        <a:lstStyle/>
        <a:p>
          <a:endParaRPr lang="ru-RU"/>
        </a:p>
      </dgm:t>
    </dgm:pt>
    <dgm:pt modelId="{54C51738-EAA5-4861-9CBB-8A7EA86D2FE7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92A9AB01-6FF7-4846-9B95-FA96370FDE9F}" type="parTrans" cxnId="{C05BDAD6-9902-4ED5-A3DA-32CD7D18ABCA}">
      <dgm:prSet/>
      <dgm:spPr/>
      <dgm:t>
        <a:bodyPr/>
        <a:lstStyle/>
        <a:p>
          <a:endParaRPr lang="ru-RU"/>
        </a:p>
      </dgm:t>
    </dgm:pt>
    <dgm:pt modelId="{9E7E3A40-A547-4B9A-BC3E-B69FF5ADC694}" type="sibTrans" cxnId="{C05BDAD6-9902-4ED5-A3DA-32CD7D18ABCA}">
      <dgm:prSet/>
      <dgm:spPr/>
      <dgm:t>
        <a:bodyPr/>
        <a:lstStyle/>
        <a:p>
          <a:endParaRPr lang="ru-RU"/>
        </a:p>
      </dgm:t>
    </dgm:pt>
    <dgm:pt modelId="{79DC7EB3-D1D9-42AC-84B7-BDCEA88F51B4}">
      <dgm:prSet phldrT="[Текст]" custT="1"/>
      <dgm:spPr/>
      <dgm:t>
        <a:bodyPr/>
        <a:lstStyle/>
        <a:p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Үздік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нәтижелі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педагогтардың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көрсеткіштерін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бұқаралық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ақпараттық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құралдарында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насихаттау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sz="2000" b="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ақпараттандыру</a:t>
          </a:r>
          <a:endParaRPr lang="ru-RU" sz="2000" b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194348B8-7DDA-4D91-BCE5-760D664B4CA4}" type="parTrans" cxnId="{12692C3F-409B-4BF9-A4DD-32C2767B25AF}">
      <dgm:prSet/>
      <dgm:spPr/>
      <dgm:t>
        <a:bodyPr/>
        <a:lstStyle/>
        <a:p>
          <a:endParaRPr lang="ru-RU"/>
        </a:p>
      </dgm:t>
    </dgm:pt>
    <dgm:pt modelId="{4C6309F0-641E-4610-A70D-A3738D9CB7AB}" type="sibTrans" cxnId="{12692C3F-409B-4BF9-A4DD-32C2767B25AF}">
      <dgm:prSet/>
      <dgm:spPr/>
      <dgm:t>
        <a:bodyPr/>
        <a:lstStyle/>
        <a:p>
          <a:endParaRPr lang="ru-RU"/>
        </a:p>
      </dgm:t>
    </dgm:pt>
    <dgm:pt modelId="{CCB82EBA-EE60-497E-976A-12EC4EAE29EA}">
      <dgm:prSet custT="1"/>
      <dgm:spPr/>
      <dgm:t>
        <a:bodyPr/>
        <a:lstStyle/>
        <a:p>
          <a:endParaRPr lang="ru-RU" sz="2000" b="0" dirty="0" smtClean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7E52D97-5625-4B90-BB5A-A9D2CBD9ADC8}" type="parTrans" cxnId="{A2E465D2-3640-446C-8818-BB2C999348A7}">
      <dgm:prSet/>
      <dgm:spPr/>
      <dgm:t>
        <a:bodyPr/>
        <a:lstStyle/>
        <a:p>
          <a:endParaRPr lang="ru-RU"/>
        </a:p>
      </dgm:t>
    </dgm:pt>
    <dgm:pt modelId="{7A9A5527-BF3E-489C-A3DF-52C921564678}" type="sibTrans" cxnId="{A2E465D2-3640-446C-8818-BB2C999348A7}">
      <dgm:prSet/>
      <dgm:spPr/>
      <dgm:t>
        <a:bodyPr/>
        <a:lstStyle/>
        <a:p>
          <a:endParaRPr lang="ru-RU"/>
        </a:p>
      </dgm:t>
    </dgm:pt>
    <dgm:pt modelId="{0EAD4748-16C6-424A-A1C0-9F0D0BF06430}" type="pres">
      <dgm:prSet presAssocID="{A7D731C4-2D2B-4535-92B3-A281D9607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2D1BFE-149B-4C64-A829-AAEC554631F6}" type="pres">
      <dgm:prSet presAssocID="{49AADF02-36B8-4818-A9C2-80790A200B73}" presName="linNode" presStyleCnt="0"/>
      <dgm:spPr/>
    </dgm:pt>
    <dgm:pt modelId="{C890310E-A2BC-4014-972A-C5EE3F2A9C09}" type="pres">
      <dgm:prSet presAssocID="{49AADF02-36B8-4818-A9C2-80790A200B73}" presName="parentText" presStyleLbl="node1" presStyleIdx="0" presStyleCnt="3" custScaleX="60160" custScaleY="80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9DB30-78E1-4243-9B71-DB5781DA0E14}" type="pres">
      <dgm:prSet presAssocID="{49AADF02-36B8-4818-A9C2-80790A200B7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C9BB-1E25-4CB8-8C47-336BCEC5E04A}" type="pres">
      <dgm:prSet presAssocID="{028EE01B-BA63-4E43-B1AE-EF4091D2AF7C}" presName="sp" presStyleCnt="0"/>
      <dgm:spPr/>
    </dgm:pt>
    <dgm:pt modelId="{8A1AAB1A-B5DF-4AFE-BBA8-93F3EDDCF8FE}" type="pres">
      <dgm:prSet presAssocID="{4F69B3E8-8825-46BD-B2E2-F6EE9E58C37E}" presName="linNode" presStyleCnt="0"/>
      <dgm:spPr/>
    </dgm:pt>
    <dgm:pt modelId="{6548E1F2-D415-408C-988B-4A10C1490AEF}" type="pres">
      <dgm:prSet presAssocID="{4F69B3E8-8825-46BD-B2E2-F6EE9E58C37E}" presName="parentText" presStyleLbl="node1" presStyleIdx="1" presStyleCnt="3" custScaleX="60160" custScaleY="75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ACE6D-D91B-42DC-A2CF-B489CAA1E764}" type="pres">
      <dgm:prSet presAssocID="{4F69B3E8-8825-46BD-B2E2-F6EE9E58C37E}" presName="descendantText" presStyleLbl="alignAccFollowNode1" presStyleIdx="1" presStyleCnt="3" custLinFactNeighborX="-4750" custLinFactNeighborY="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9988F-E63F-476C-8455-6856F1A20721}" type="pres">
      <dgm:prSet presAssocID="{60B930E6-1D57-43A0-A6BB-33DF40376CAC}" presName="sp" presStyleCnt="0"/>
      <dgm:spPr/>
    </dgm:pt>
    <dgm:pt modelId="{B44BB059-0A60-4157-8777-5F1A8014A457}" type="pres">
      <dgm:prSet presAssocID="{54C51738-EAA5-4861-9CBB-8A7EA86D2FE7}" presName="linNode" presStyleCnt="0"/>
      <dgm:spPr/>
    </dgm:pt>
    <dgm:pt modelId="{A2B493FE-03FA-4C0F-B715-79CE5AFA1340}" type="pres">
      <dgm:prSet presAssocID="{54C51738-EAA5-4861-9CBB-8A7EA86D2FE7}" presName="parentText" presStyleLbl="node1" presStyleIdx="2" presStyleCnt="3" custScaleX="60160" custScaleY="804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BFE0D-CF86-4C85-B0B5-8447E91A5B2B}" type="pres">
      <dgm:prSet presAssocID="{54C51738-EAA5-4861-9CBB-8A7EA86D2FE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81E76-6E9E-4C5F-A3BA-C0719CD763C0}" type="presOf" srcId="{52868F19-3E2B-49CD-9E6D-52B00045DAD1}" destId="{B369DB30-78E1-4243-9B71-DB5781DA0E14}" srcOrd="0" destOrd="0" presId="urn:microsoft.com/office/officeart/2005/8/layout/vList5"/>
    <dgm:cxn modelId="{636AA30F-1284-4F21-8627-8C16F4CB469C}" type="presOf" srcId="{54C51738-EAA5-4861-9CBB-8A7EA86D2FE7}" destId="{A2B493FE-03FA-4C0F-B715-79CE5AFA1340}" srcOrd="0" destOrd="0" presId="urn:microsoft.com/office/officeart/2005/8/layout/vList5"/>
    <dgm:cxn modelId="{BFAD51E9-C523-4816-865B-6A238EB28AEC}" type="presOf" srcId="{A7D731C4-2D2B-4535-92B3-A281D9607892}" destId="{0EAD4748-16C6-424A-A1C0-9F0D0BF06430}" srcOrd="0" destOrd="0" presId="urn:microsoft.com/office/officeart/2005/8/layout/vList5"/>
    <dgm:cxn modelId="{A2E465D2-3640-446C-8818-BB2C999348A7}" srcId="{54C51738-EAA5-4861-9CBB-8A7EA86D2FE7}" destId="{CCB82EBA-EE60-497E-976A-12EC4EAE29EA}" srcOrd="1" destOrd="0" parTransId="{F7E52D97-5625-4B90-BB5A-A9D2CBD9ADC8}" sibTransId="{7A9A5527-BF3E-489C-A3DF-52C921564678}"/>
    <dgm:cxn modelId="{433AFEB8-7429-4EB6-AD03-FE9A893ABEF9}" srcId="{49AADF02-36B8-4818-A9C2-80790A200B73}" destId="{52868F19-3E2B-49CD-9E6D-52B00045DAD1}" srcOrd="0" destOrd="0" parTransId="{5065F3B8-57E9-4603-B9F3-E660020C81A2}" sibTransId="{F93C0CA6-2D4F-4A17-9859-D571BE19443D}"/>
    <dgm:cxn modelId="{3110713E-6A7E-49A6-A781-6CB720EDCA72}" type="presOf" srcId="{727AA2C8-AE19-40A3-A497-EF14BC30CE4F}" destId="{C95ACE6D-D91B-42DC-A2CF-B489CAA1E764}" srcOrd="0" destOrd="0" presId="urn:microsoft.com/office/officeart/2005/8/layout/vList5"/>
    <dgm:cxn modelId="{CCE10EB7-547A-4709-A987-BCFF2B81C629}" srcId="{A7D731C4-2D2B-4535-92B3-A281D9607892}" destId="{4F69B3E8-8825-46BD-B2E2-F6EE9E58C37E}" srcOrd="1" destOrd="0" parTransId="{273A53BA-6F3F-41DA-9EF5-B48584FA380F}" sibTransId="{60B930E6-1D57-43A0-A6BB-33DF40376CAC}"/>
    <dgm:cxn modelId="{958D713E-1292-4320-A48B-ACFA2BDE3226}" srcId="{4F69B3E8-8825-46BD-B2E2-F6EE9E58C37E}" destId="{727AA2C8-AE19-40A3-A497-EF14BC30CE4F}" srcOrd="0" destOrd="0" parTransId="{4A916958-8D66-4B44-AC3D-840FBC7B7860}" sibTransId="{20D70297-026F-4732-A161-2014AC8E6974}"/>
    <dgm:cxn modelId="{C05BDAD6-9902-4ED5-A3DA-32CD7D18ABCA}" srcId="{A7D731C4-2D2B-4535-92B3-A281D9607892}" destId="{54C51738-EAA5-4861-9CBB-8A7EA86D2FE7}" srcOrd="2" destOrd="0" parTransId="{92A9AB01-6FF7-4846-9B95-FA96370FDE9F}" sibTransId="{9E7E3A40-A547-4B9A-BC3E-B69FF5ADC694}"/>
    <dgm:cxn modelId="{7CFA591C-217C-443C-9F37-93EE4783552E}" type="presOf" srcId="{4F69B3E8-8825-46BD-B2E2-F6EE9E58C37E}" destId="{6548E1F2-D415-408C-988B-4A10C1490AEF}" srcOrd="0" destOrd="0" presId="urn:microsoft.com/office/officeart/2005/8/layout/vList5"/>
    <dgm:cxn modelId="{EB4A887D-219A-4B09-AB5C-75219B0ED8DE}" type="presOf" srcId="{79DC7EB3-D1D9-42AC-84B7-BDCEA88F51B4}" destId="{6A0BFE0D-CF86-4C85-B0B5-8447E91A5B2B}" srcOrd="0" destOrd="0" presId="urn:microsoft.com/office/officeart/2005/8/layout/vList5"/>
    <dgm:cxn modelId="{12692C3F-409B-4BF9-A4DD-32C2767B25AF}" srcId="{54C51738-EAA5-4861-9CBB-8A7EA86D2FE7}" destId="{79DC7EB3-D1D9-42AC-84B7-BDCEA88F51B4}" srcOrd="0" destOrd="0" parTransId="{194348B8-7DDA-4D91-BCE5-760D664B4CA4}" sibTransId="{4C6309F0-641E-4610-A70D-A3738D9CB7AB}"/>
    <dgm:cxn modelId="{C34EFD71-DDD2-4551-AAF3-20B1F2699481}" type="presOf" srcId="{CCB82EBA-EE60-497E-976A-12EC4EAE29EA}" destId="{6A0BFE0D-CF86-4C85-B0B5-8447E91A5B2B}" srcOrd="0" destOrd="1" presId="urn:microsoft.com/office/officeart/2005/8/layout/vList5"/>
    <dgm:cxn modelId="{07495464-1ECF-467B-A076-1DCB03AD4D81}" type="presOf" srcId="{49AADF02-36B8-4818-A9C2-80790A200B73}" destId="{C890310E-A2BC-4014-972A-C5EE3F2A9C09}" srcOrd="0" destOrd="0" presId="urn:microsoft.com/office/officeart/2005/8/layout/vList5"/>
    <dgm:cxn modelId="{86BF00B0-94F3-4207-89F0-3121DFF35C90}" srcId="{A7D731C4-2D2B-4535-92B3-A281D9607892}" destId="{49AADF02-36B8-4818-A9C2-80790A200B73}" srcOrd="0" destOrd="0" parTransId="{BED82A5D-9F04-4E54-B76E-57C7F1614BD0}" sibTransId="{028EE01B-BA63-4E43-B1AE-EF4091D2AF7C}"/>
    <dgm:cxn modelId="{77943F61-A136-4531-AB2A-7CEC89F018F8}" type="presParOf" srcId="{0EAD4748-16C6-424A-A1C0-9F0D0BF06430}" destId="{F92D1BFE-149B-4C64-A829-AAEC554631F6}" srcOrd="0" destOrd="0" presId="urn:microsoft.com/office/officeart/2005/8/layout/vList5"/>
    <dgm:cxn modelId="{07930AC3-C6EA-4D7E-8D2D-2B1AFC423ECB}" type="presParOf" srcId="{F92D1BFE-149B-4C64-A829-AAEC554631F6}" destId="{C890310E-A2BC-4014-972A-C5EE3F2A9C09}" srcOrd="0" destOrd="0" presId="urn:microsoft.com/office/officeart/2005/8/layout/vList5"/>
    <dgm:cxn modelId="{F2A0D014-12B5-452A-84CA-AFAB48A7CB2C}" type="presParOf" srcId="{F92D1BFE-149B-4C64-A829-AAEC554631F6}" destId="{B369DB30-78E1-4243-9B71-DB5781DA0E14}" srcOrd="1" destOrd="0" presId="urn:microsoft.com/office/officeart/2005/8/layout/vList5"/>
    <dgm:cxn modelId="{05E98218-82C7-4946-9595-1BAFDF1DE97F}" type="presParOf" srcId="{0EAD4748-16C6-424A-A1C0-9F0D0BF06430}" destId="{2D78C9BB-1E25-4CB8-8C47-336BCEC5E04A}" srcOrd="1" destOrd="0" presId="urn:microsoft.com/office/officeart/2005/8/layout/vList5"/>
    <dgm:cxn modelId="{AF45817E-7910-449F-AEFE-931FF3B9519C}" type="presParOf" srcId="{0EAD4748-16C6-424A-A1C0-9F0D0BF06430}" destId="{8A1AAB1A-B5DF-4AFE-BBA8-93F3EDDCF8FE}" srcOrd="2" destOrd="0" presId="urn:microsoft.com/office/officeart/2005/8/layout/vList5"/>
    <dgm:cxn modelId="{B293959B-3A2D-4DB3-B91B-7AB7B83BE89F}" type="presParOf" srcId="{8A1AAB1A-B5DF-4AFE-BBA8-93F3EDDCF8FE}" destId="{6548E1F2-D415-408C-988B-4A10C1490AEF}" srcOrd="0" destOrd="0" presId="urn:microsoft.com/office/officeart/2005/8/layout/vList5"/>
    <dgm:cxn modelId="{0FDCE3D1-9504-41B8-A089-52013C043E71}" type="presParOf" srcId="{8A1AAB1A-B5DF-4AFE-BBA8-93F3EDDCF8FE}" destId="{C95ACE6D-D91B-42DC-A2CF-B489CAA1E764}" srcOrd="1" destOrd="0" presId="urn:microsoft.com/office/officeart/2005/8/layout/vList5"/>
    <dgm:cxn modelId="{117AACB4-2276-40CC-8818-FD1354793A75}" type="presParOf" srcId="{0EAD4748-16C6-424A-A1C0-9F0D0BF06430}" destId="{2C49988F-E63F-476C-8455-6856F1A20721}" srcOrd="3" destOrd="0" presId="urn:microsoft.com/office/officeart/2005/8/layout/vList5"/>
    <dgm:cxn modelId="{94C5E150-A8FA-4452-887C-491930CB4687}" type="presParOf" srcId="{0EAD4748-16C6-424A-A1C0-9F0D0BF06430}" destId="{B44BB059-0A60-4157-8777-5F1A8014A457}" srcOrd="4" destOrd="0" presId="urn:microsoft.com/office/officeart/2005/8/layout/vList5"/>
    <dgm:cxn modelId="{DB0FB720-0101-49C0-83F8-37658EF13A3E}" type="presParOf" srcId="{B44BB059-0A60-4157-8777-5F1A8014A457}" destId="{A2B493FE-03FA-4C0F-B715-79CE5AFA1340}" srcOrd="0" destOrd="0" presId="urn:microsoft.com/office/officeart/2005/8/layout/vList5"/>
    <dgm:cxn modelId="{7D1AC8C3-F4E8-4043-8CD1-6DD235E25E0F}" type="presParOf" srcId="{B44BB059-0A60-4157-8777-5F1A8014A457}" destId="{6A0BFE0D-CF86-4C85-B0B5-8447E91A5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49BE90-02F0-4C62-8E83-54A3ADB8E2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41081-1B11-4112-8115-E7BC23E65AB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Ата-ананың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жұмыс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орнында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10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күн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»</a:t>
          </a:r>
          <a:endParaRPr lang="ru-RU" sz="2200" dirty="0" smtClean="0">
            <a:solidFill>
              <a:schemeClr val="tx2">
                <a:lumMod val="50000"/>
              </a:schemeClr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«2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апта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ауылда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«Баланы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жұмысқа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алу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»</a:t>
          </a:r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 </a:t>
          </a:r>
          <a:endParaRPr lang="ru-RU" sz="2200" dirty="0" smtClean="0">
            <a:solidFill>
              <a:schemeClr val="tx2">
                <a:lumMod val="50000"/>
              </a:schemeClr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Оқуға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ұсынылған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100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кітап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»</a:t>
          </a:r>
          <a:endParaRPr lang="ru-RU" sz="2200" dirty="0" smtClean="0">
            <a:solidFill>
              <a:schemeClr val="tx2">
                <a:lumMod val="50000"/>
              </a:schemeClr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Ақылды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бейсенбі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»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және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т.б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22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D8687A5-110C-4DF9-8853-B2414C29F9B1}" type="parTrans" cxnId="{9232CA58-E715-4DA6-985B-CFCBEB5E754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0F87201-77FE-4F7B-B521-8D4958BE3800}" type="sibTrans" cxnId="{9232CA58-E715-4DA6-985B-CFCBEB5E754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546827-43FF-40F6-8D6F-0C69128DAE05}">
      <dgm:prSet phldrT="[Текст]" custT="1"/>
      <dgm:spPr/>
      <dgm:t>
        <a:bodyPr anchor="b"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     </a:t>
          </a:r>
          <a:r>
            <a:rPr lang="ru-RU" sz="1800" dirty="0" err="1" smtClean="0"/>
            <a:t>Шет</a:t>
          </a:r>
          <a:r>
            <a:rPr lang="ru-RU" sz="1800" dirty="0" smtClean="0"/>
            <a:t> </a:t>
          </a:r>
          <a:r>
            <a:rPr lang="ru-RU" sz="1800" dirty="0" err="1" smtClean="0"/>
            <a:t>ауданы</a:t>
          </a:r>
          <a:r>
            <a:rPr lang="ru-RU" sz="1800" dirty="0" smtClean="0"/>
            <a:t> </a:t>
          </a:r>
          <a:r>
            <a:rPr lang="ru-RU" sz="1800" dirty="0" err="1" smtClean="0"/>
            <a:t>Ш.Батталов</a:t>
          </a:r>
          <a:r>
            <a:rPr lang="ru-RU" sz="1800" dirty="0" smtClean="0"/>
            <a:t> </a:t>
          </a:r>
          <a:r>
            <a:rPr lang="ru-RU" sz="1800" dirty="0" err="1" smtClean="0"/>
            <a:t>атындағы</a:t>
          </a:r>
          <a:r>
            <a:rPr lang="ru-RU" sz="1800" dirty="0" smtClean="0"/>
            <a:t> ЖББОМ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Осакаров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ауданы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№26 ОМ 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Абай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ауданы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Б.Момышұлы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атындағы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ОМ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Саран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№17 ОМ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Шахтинск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№1 гимназия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Жезқазған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№13 ОМ 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Нұра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ауданы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Сейфуллин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атындығы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ОМ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Балқаш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№8 ЖОББМ</a:t>
          </a:r>
          <a:endParaRPr lang="ru-RU" sz="1800" dirty="0" smtClean="0">
            <a:solidFill>
              <a:schemeClr val="tx2">
                <a:lumMod val="50000"/>
              </a:schemeClr>
            </a:solidFill>
          </a:endParaRP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Теміртау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№23 ОМ</a:t>
          </a:r>
          <a:endParaRPr lang="ru-RU" sz="1800" b="1" dirty="0">
            <a:solidFill>
              <a:schemeClr val="tx2">
                <a:lumMod val="50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015650BB-3C0F-4919-8F70-AADBF1CA7416}" type="parTrans" cxnId="{5FDBB032-B793-4C31-B8F4-975FB5E0A1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D7DC31-05DE-4362-9279-74CD51ABC7D2}" type="sibTrans" cxnId="{5FDBB032-B793-4C31-B8F4-975FB5E0A1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7A42C36-C72B-4842-8FDB-F920939468DB}" type="pres">
      <dgm:prSet presAssocID="{E149BE90-02F0-4C62-8E83-54A3ADB8E2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BC993E-F061-4BFB-AC92-6EBAF7FB7E60}" type="pres">
      <dgm:prSet presAssocID="{E149BE90-02F0-4C62-8E83-54A3ADB8E2F6}" presName="Name1" presStyleCnt="0"/>
      <dgm:spPr/>
    </dgm:pt>
    <dgm:pt modelId="{7C80678D-E4F4-49C5-BE7D-042F4C9F322F}" type="pres">
      <dgm:prSet presAssocID="{E149BE90-02F0-4C62-8E83-54A3ADB8E2F6}" presName="cycle" presStyleCnt="0"/>
      <dgm:spPr/>
    </dgm:pt>
    <dgm:pt modelId="{EBA7530E-84F1-494F-9B21-5F1CCFB633A9}" type="pres">
      <dgm:prSet presAssocID="{E149BE90-02F0-4C62-8E83-54A3ADB8E2F6}" presName="srcNode" presStyleLbl="node1" presStyleIdx="0" presStyleCnt="2"/>
      <dgm:spPr/>
    </dgm:pt>
    <dgm:pt modelId="{7C091204-D24A-48A6-8999-A4C847960F87}" type="pres">
      <dgm:prSet presAssocID="{E149BE90-02F0-4C62-8E83-54A3ADB8E2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84A5234-B2EB-423C-AF48-A388E77D555F}" type="pres">
      <dgm:prSet presAssocID="{E149BE90-02F0-4C62-8E83-54A3ADB8E2F6}" presName="extraNode" presStyleLbl="node1" presStyleIdx="0" presStyleCnt="2"/>
      <dgm:spPr/>
    </dgm:pt>
    <dgm:pt modelId="{C8648CE5-D7B8-43C5-B268-7BD3EE27627F}" type="pres">
      <dgm:prSet presAssocID="{E149BE90-02F0-4C62-8E83-54A3ADB8E2F6}" presName="dstNode" presStyleLbl="node1" presStyleIdx="0" presStyleCnt="2"/>
      <dgm:spPr/>
    </dgm:pt>
    <dgm:pt modelId="{DBD17EA5-B5DB-4F6F-AEB5-25DDCF168BAA}" type="pres">
      <dgm:prSet presAssocID="{5E641081-1B11-4112-8115-E7BC23E65ABB}" presName="text_1" presStyleLbl="node1" presStyleIdx="0" presStyleCnt="2" custScaleY="119180" custLinFactNeighborX="147" custLinFactNeighborY="-1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45CB-EE0F-4011-946D-F5F1FA385253}" type="pres">
      <dgm:prSet presAssocID="{5E641081-1B11-4112-8115-E7BC23E65ABB}" presName="accent_1" presStyleCnt="0"/>
      <dgm:spPr/>
    </dgm:pt>
    <dgm:pt modelId="{30BBD1DB-2E74-44C7-B26A-B3A78F9F3ADA}" type="pres">
      <dgm:prSet presAssocID="{5E641081-1B11-4112-8115-E7BC23E65ABB}" presName="accentRepeatNode" presStyleLbl="solidFgAcc1" presStyleIdx="0" presStyleCnt="2" custLinFactNeighborX="-1227" custLinFactNeighborY="-9495"/>
      <dgm:spPr/>
    </dgm:pt>
    <dgm:pt modelId="{CB688D96-7907-42B8-B680-C025CDCE7F6B}" type="pres">
      <dgm:prSet presAssocID="{EF546827-43FF-40F6-8D6F-0C69128DAE05}" presName="text_2" presStyleLbl="node1" presStyleIdx="1" presStyleCnt="2" custScaleY="180267" custLinFactNeighborX="1945" custLinFactNeighborY="-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5E16-0A9B-4B71-842E-8C2B9814BF20}" type="pres">
      <dgm:prSet presAssocID="{EF546827-43FF-40F6-8D6F-0C69128DAE05}" presName="accent_2" presStyleCnt="0"/>
      <dgm:spPr/>
    </dgm:pt>
    <dgm:pt modelId="{AEB2294A-4DD1-4E77-B3CA-A6FFFD3427A5}" type="pres">
      <dgm:prSet presAssocID="{EF546827-43FF-40F6-8D6F-0C69128DAE05}" presName="accentRepeatNode" presStyleLbl="solidFgAcc1" presStyleIdx="1" presStyleCnt="2" custScaleX="139259" custScaleY="144214"/>
      <dgm:spPr/>
    </dgm:pt>
  </dgm:ptLst>
  <dgm:cxnLst>
    <dgm:cxn modelId="{9232CA58-E715-4DA6-985B-CFCBEB5E7549}" srcId="{E149BE90-02F0-4C62-8E83-54A3ADB8E2F6}" destId="{5E641081-1B11-4112-8115-E7BC23E65ABB}" srcOrd="0" destOrd="0" parTransId="{0D8687A5-110C-4DF9-8853-B2414C29F9B1}" sibTransId="{E0F87201-77FE-4F7B-B521-8D4958BE3800}"/>
    <dgm:cxn modelId="{14B2FA27-C979-4B2C-B2C5-F96AE2DFD6FB}" type="presOf" srcId="{5E641081-1B11-4112-8115-E7BC23E65ABB}" destId="{DBD17EA5-B5DB-4F6F-AEB5-25DDCF168BAA}" srcOrd="0" destOrd="0" presId="urn:microsoft.com/office/officeart/2008/layout/VerticalCurvedList"/>
    <dgm:cxn modelId="{CDA58724-C478-4F66-8316-75C97B55EE0C}" type="presOf" srcId="{EF546827-43FF-40F6-8D6F-0C69128DAE05}" destId="{CB688D96-7907-42B8-B680-C025CDCE7F6B}" srcOrd="0" destOrd="0" presId="urn:microsoft.com/office/officeart/2008/layout/VerticalCurvedList"/>
    <dgm:cxn modelId="{3FCBC1F5-9942-47A0-A80B-77E453D5B3ED}" type="presOf" srcId="{E0F87201-77FE-4F7B-B521-8D4958BE3800}" destId="{7C091204-D24A-48A6-8999-A4C847960F87}" srcOrd="0" destOrd="0" presId="urn:microsoft.com/office/officeart/2008/layout/VerticalCurvedList"/>
    <dgm:cxn modelId="{5FDBB032-B793-4C31-B8F4-975FB5E0A10C}" srcId="{E149BE90-02F0-4C62-8E83-54A3ADB8E2F6}" destId="{EF546827-43FF-40F6-8D6F-0C69128DAE05}" srcOrd="1" destOrd="0" parTransId="{015650BB-3C0F-4919-8F70-AADBF1CA7416}" sibTransId="{5FD7DC31-05DE-4362-9279-74CD51ABC7D2}"/>
    <dgm:cxn modelId="{AC3991D0-C3C6-4781-9319-CA1997A0DB46}" type="presOf" srcId="{E149BE90-02F0-4C62-8E83-54A3ADB8E2F6}" destId="{27A42C36-C72B-4842-8FDB-F920939468DB}" srcOrd="0" destOrd="0" presId="urn:microsoft.com/office/officeart/2008/layout/VerticalCurvedList"/>
    <dgm:cxn modelId="{A131DCC3-1D41-425A-9CE3-AC144B0EC4D8}" type="presParOf" srcId="{27A42C36-C72B-4842-8FDB-F920939468DB}" destId="{A8BC993E-F061-4BFB-AC92-6EBAF7FB7E60}" srcOrd="0" destOrd="0" presId="urn:microsoft.com/office/officeart/2008/layout/VerticalCurvedList"/>
    <dgm:cxn modelId="{048F0DE2-76B0-42FA-8502-5FDE158AFFE3}" type="presParOf" srcId="{A8BC993E-F061-4BFB-AC92-6EBAF7FB7E60}" destId="{7C80678D-E4F4-49C5-BE7D-042F4C9F322F}" srcOrd="0" destOrd="0" presId="urn:microsoft.com/office/officeart/2008/layout/VerticalCurvedList"/>
    <dgm:cxn modelId="{F11C9BB5-E787-4C53-B2F7-C6C68F76A097}" type="presParOf" srcId="{7C80678D-E4F4-49C5-BE7D-042F4C9F322F}" destId="{EBA7530E-84F1-494F-9B21-5F1CCFB633A9}" srcOrd="0" destOrd="0" presId="urn:microsoft.com/office/officeart/2008/layout/VerticalCurvedList"/>
    <dgm:cxn modelId="{C9DB9FA2-D46D-4404-AC2A-30DE9B0A5366}" type="presParOf" srcId="{7C80678D-E4F4-49C5-BE7D-042F4C9F322F}" destId="{7C091204-D24A-48A6-8999-A4C847960F87}" srcOrd="1" destOrd="0" presId="urn:microsoft.com/office/officeart/2008/layout/VerticalCurvedList"/>
    <dgm:cxn modelId="{5969B20B-0852-433F-B9F6-1241B5D6CD78}" type="presParOf" srcId="{7C80678D-E4F4-49C5-BE7D-042F4C9F322F}" destId="{D84A5234-B2EB-423C-AF48-A388E77D555F}" srcOrd="2" destOrd="0" presId="urn:microsoft.com/office/officeart/2008/layout/VerticalCurvedList"/>
    <dgm:cxn modelId="{F13DFDBF-67EC-4FB8-BFE3-906FAAC185C7}" type="presParOf" srcId="{7C80678D-E4F4-49C5-BE7D-042F4C9F322F}" destId="{C8648CE5-D7B8-43C5-B268-7BD3EE27627F}" srcOrd="3" destOrd="0" presId="urn:microsoft.com/office/officeart/2008/layout/VerticalCurvedList"/>
    <dgm:cxn modelId="{7739EE99-12EE-4F70-9923-996F1A3EF279}" type="presParOf" srcId="{A8BC993E-F061-4BFB-AC92-6EBAF7FB7E60}" destId="{DBD17EA5-B5DB-4F6F-AEB5-25DDCF168BAA}" srcOrd="1" destOrd="0" presId="urn:microsoft.com/office/officeart/2008/layout/VerticalCurvedList"/>
    <dgm:cxn modelId="{A1697406-FD60-48A3-9527-5FF8C83CD57D}" type="presParOf" srcId="{A8BC993E-F061-4BFB-AC92-6EBAF7FB7E60}" destId="{998745CB-EE0F-4011-946D-F5F1FA385253}" srcOrd="2" destOrd="0" presId="urn:microsoft.com/office/officeart/2008/layout/VerticalCurvedList"/>
    <dgm:cxn modelId="{FF4E471B-1A8F-4756-9E2A-0C9535CF3FA9}" type="presParOf" srcId="{998745CB-EE0F-4011-946D-F5F1FA385253}" destId="{30BBD1DB-2E74-44C7-B26A-B3A78F9F3ADA}" srcOrd="0" destOrd="0" presId="urn:microsoft.com/office/officeart/2008/layout/VerticalCurvedList"/>
    <dgm:cxn modelId="{E8FDC1F9-4302-45DA-A61E-B662F83C30DB}" type="presParOf" srcId="{A8BC993E-F061-4BFB-AC92-6EBAF7FB7E60}" destId="{CB688D96-7907-42B8-B680-C025CDCE7F6B}" srcOrd="3" destOrd="0" presId="urn:microsoft.com/office/officeart/2008/layout/VerticalCurvedList"/>
    <dgm:cxn modelId="{F1651F49-988B-4B9A-A4C1-83A588036389}" type="presParOf" srcId="{A8BC993E-F061-4BFB-AC92-6EBAF7FB7E60}" destId="{0BF95E16-0A9B-4B71-842E-8C2B9814BF20}" srcOrd="4" destOrd="0" presId="urn:microsoft.com/office/officeart/2008/layout/VerticalCurvedList"/>
    <dgm:cxn modelId="{91CFB36D-B622-49EA-BCCC-673EFBD396C0}" type="presParOf" srcId="{0BF95E16-0A9B-4B71-842E-8C2B9814BF20}" destId="{AEB2294A-4DD1-4E77-B3CA-A6FFFD3427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FE108-73ED-4A30-B2EF-51907161E2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5446D-F649-4171-9327-DB59E46A898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 этап 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C44413E-FFEB-4719-A8A3-9E9EE8D526D1}" type="par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3982A01-F3B4-4F29-8F86-D50F59355ED1}" type="sib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8BFE9BF-30A9-41A4-A6FB-12A9FDF6ADC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Каскадный метод реализации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FD5C03-50D7-41A4-808D-E5D64C902BC5}" type="par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BE9A680-D0E6-4393-B9E0-1244ED7060EA}" type="sib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B524121-17D9-457E-9C88-76498E49FB0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 этап 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10ECBCF-3046-4003-BFCB-223CAB585759}" type="par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26FE39-A734-4947-8402-6D4320E77CAF}" type="sib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A32040-B262-45FD-9065-E9843DB5175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Расширение опыта социальных практики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8FA7923-B924-4DA5-B43C-15D36298D851}" type="par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8A1FBFB-1144-42B3-AEDD-8194CE764575}" type="sib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64A746-E577-492E-9E62-0540E08BAA1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3 этап 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125EC96-DA7A-461D-B3B4-2CA846302632}" type="par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8D84AB-71F6-45A4-A9A0-8997ECFB9FC1}" type="sib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11E5C3-6066-43CF-BB22-4C5094705FE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Мониторинг реализации опыта НИШ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4E99E85-8A84-49EA-B819-DF091A7807A3}" type="par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40A67B7-A6C8-4D6A-89CE-CCC02D5502A9}" type="sib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1D88A5A-D69B-4760-BBB1-ABA77292D6DA}" type="pres">
      <dgm:prSet presAssocID="{24CFE108-73ED-4A30-B2EF-51907161E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D22B7-8AB6-40A4-94E8-BC77D5068339}" type="pres">
      <dgm:prSet presAssocID="{1D85446D-F649-4171-9327-DB59E46A898E}" presName="composite" presStyleCnt="0"/>
      <dgm:spPr/>
    </dgm:pt>
    <dgm:pt modelId="{0910639A-2368-4DCF-AC15-1CA30D8A8343}" type="pres">
      <dgm:prSet presAssocID="{1D85446D-F649-4171-9327-DB59E46A898E}" presName="parentText" presStyleLbl="alignNode1" presStyleIdx="0" presStyleCnt="3" custLinFactNeighborX="2394" custLinFactNeighborY="-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73035-92D9-43F2-9FD8-76658395B7F6}" type="pres">
      <dgm:prSet presAssocID="{1D85446D-F649-4171-9327-DB59E46A898E}" presName="descendantText" presStyleLbl="alignAcc1" presStyleIdx="0" presStyleCnt="3" custLinFactNeighborX="-611" custLinFactNeighborY="-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C59D7-C954-4DEC-B172-3829DD9CD70C}" type="pres">
      <dgm:prSet presAssocID="{A3982A01-F3B4-4F29-8F86-D50F59355ED1}" presName="sp" presStyleCnt="0"/>
      <dgm:spPr/>
    </dgm:pt>
    <dgm:pt modelId="{77D763E8-4528-43E8-97FE-5F831BFD25D2}" type="pres">
      <dgm:prSet presAssocID="{1B524121-17D9-457E-9C88-76498E49FB0A}" presName="composite" presStyleCnt="0"/>
      <dgm:spPr/>
    </dgm:pt>
    <dgm:pt modelId="{9C84EAE3-370B-4AF1-99CC-813FA03463B7}" type="pres">
      <dgm:prSet presAssocID="{1B524121-17D9-457E-9C88-76498E49FB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E506-3FFA-4552-AD80-1D3D17C137C4}" type="pres">
      <dgm:prSet presAssocID="{1B524121-17D9-457E-9C88-76498E49FB0A}" presName="descendantText" presStyleLbl="alignAcc1" presStyleIdx="1" presStyleCnt="3" custScaleY="94000" custLinFactNeighborX="-472" custLinFactNeighborY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4C6B4-1BF8-4A3C-8337-38331DBBB905}" type="pres">
      <dgm:prSet presAssocID="{0226FE39-A734-4947-8402-6D4320E77CAF}" presName="sp" presStyleCnt="0"/>
      <dgm:spPr/>
    </dgm:pt>
    <dgm:pt modelId="{BF3D842A-1F59-455A-B9FF-87A1BED391B3}" type="pres">
      <dgm:prSet presAssocID="{1C64A746-E577-492E-9E62-0540E08BAA11}" presName="composite" presStyleCnt="0"/>
      <dgm:spPr/>
    </dgm:pt>
    <dgm:pt modelId="{700EEADA-4E3C-4308-9037-166157139DAB}" type="pres">
      <dgm:prSet presAssocID="{1C64A746-E577-492E-9E62-0540E08BAA1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7E11-E06C-4B83-BAE0-7D7348010AC8}" type="pres">
      <dgm:prSet presAssocID="{1C64A746-E577-492E-9E62-0540E08BAA11}" presName="descendantText" presStyleLbl="alignAcc1" presStyleIdx="2" presStyleCnt="3" custLinFactNeighborX="412" custLinFactNeighborY="-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BEAB0-9F67-4DAE-9D12-8F02DCEB9C50}" type="presOf" srcId="{F1A32040-B262-45FD-9065-E9843DB51757}" destId="{2206E506-3FFA-4552-AD80-1D3D17C137C4}" srcOrd="0" destOrd="0" presId="urn:microsoft.com/office/officeart/2005/8/layout/chevron2"/>
    <dgm:cxn modelId="{F7D3D818-AEE9-46AD-AE8B-C067E35BF1BE}" type="presOf" srcId="{7D11E5C3-6066-43CF-BB22-4C5094705FE4}" destId="{E6317E11-E06C-4B83-BAE0-7D7348010AC8}" srcOrd="0" destOrd="0" presId="urn:microsoft.com/office/officeart/2005/8/layout/chevron2"/>
    <dgm:cxn modelId="{0CD6F6D9-1AC8-40CB-B2E1-7CCCA500A64F}" type="presOf" srcId="{24CFE108-73ED-4A30-B2EF-51907161E25D}" destId="{31D88A5A-D69B-4760-BBB1-ABA77292D6DA}" srcOrd="0" destOrd="0" presId="urn:microsoft.com/office/officeart/2005/8/layout/chevron2"/>
    <dgm:cxn modelId="{CC6EFD25-7F22-46F8-BFA7-B52C127A0C46}" type="presOf" srcId="{78BFE9BF-30A9-41A4-A6FB-12A9FDF6ADC1}" destId="{BE873035-92D9-43F2-9FD8-76658395B7F6}" srcOrd="0" destOrd="0" presId="urn:microsoft.com/office/officeart/2005/8/layout/chevron2"/>
    <dgm:cxn modelId="{44C90B24-D0B2-4226-B386-3F1E8660B53A}" srcId="{24CFE108-73ED-4A30-B2EF-51907161E25D}" destId="{1D85446D-F649-4171-9327-DB59E46A898E}" srcOrd="0" destOrd="0" parTransId="{0C44413E-FFEB-4719-A8A3-9E9EE8D526D1}" sibTransId="{A3982A01-F3B4-4F29-8F86-D50F59355ED1}"/>
    <dgm:cxn modelId="{EAA91A6A-BD53-4F80-A8ED-923E982BF9E7}" srcId="{24CFE108-73ED-4A30-B2EF-51907161E25D}" destId="{1C64A746-E577-492E-9E62-0540E08BAA11}" srcOrd="2" destOrd="0" parTransId="{8125EC96-DA7A-461D-B3B4-2CA846302632}" sibTransId="{F08D84AB-71F6-45A4-A9A0-8997ECFB9FC1}"/>
    <dgm:cxn modelId="{DE99625C-406B-44DA-B067-EF2DA7EF36C6}" srcId="{1B524121-17D9-457E-9C88-76498E49FB0A}" destId="{F1A32040-B262-45FD-9065-E9843DB51757}" srcOrd="0" destOrd="0" parTransId="{98FA7923-B924-4DA5-B43C-15D36298D851}" sibTransId="{58A1FBFB-1144-42B3-AEDD-8194CE764575}"/>
    <dgm:cxn modelId="{3CE85F19-2558-43F9-A215-9CB6E8FA3241}" srcId="{1C64A746-E577-492E-9E62-0540E08BAA11}" destId="{7D11E5C3-6066-43CF-BB22-4C5094705FE4}" srcOrd="0" destOrd="0" parTransId="{54E99E85-8A84-49EA-B819-DF091A7807A3}" sibTransId="{B40A67B7-A6C8-4D6A-89CE-CCC02D5502A9}"/>
    <dgm:cxn modelId="{AC4578F7-6572-47BD-AD8A-90F2F8934186}" srcId="{1D85446D-F649-4171-9327-DB59E46A898E}" destId="{78BFE9BF-30A9-41A4-A6FB-12A9FDF6ADC1}" srcOrd="0" destOrd="0" parTransId="{33FD5C03-50D7-41A4-808D-E5D64C902BC5}" sibTransId="{7BE9A680-D0E6-4393-B9E0-1244ED7060EA}"/>
    <dgm:cxn modelId="{431616AE-E002-47C7-8495-EE1E035F1C5F}" type="presOf" srcId="{1B524121-17D9-457E-9C88-76498E49FB0A}" destId="{9C84EAE3-370B-4AF1-99CC-813FA03463B7}" srcOrd="0" destOrd="0" presId="urn:microsoft.com/office/officeart/2005/8/layout/chevron2"/>
    <dgm:cxn modelId="{44A163AE-2DDA-4187-AAB6-CBB11912034A}" type="presOf" srcId="{1C64A746-E577-492E-9E62-0540E08BAA11}" destId="{700EEADA-4E3C-4308-9037-166157139DAB}" srcOrd="0" destOrd="0" presId="urn:microsoft.com/office/officeart/2005/8/layout/chevron2"/>
    <dgm:cxn modelId="{86260D78-028A-46FD-A7B1-9AA94466E482}" type="presOf" srcId="{1D85446D-F649-4171-9327-DB59E46A898E}" destId="{0910639A-2368-4DCF-AC15-1CA30D8A8343}" srcOrd="0" destOrd="0" presId="urn:microsoft.com/office/officeart/2005/8/layout/chevron2"/>
    <dgm:cxn modelId="{E6F643FD-2B18-4489-BC13-FE9BBE4F46CC}" srcId="{24CFE108-73ED-4A30-B2EF-51907161E25D}" destId="{1B524121-17D9-457E-9C88-76498E49FB0A}" srcOrd="1" destOrd="0" parTransId="{F10ECBCF-3046-4003-BFCB-223CAB585759}" sibTransId="{0226FE39-A734-4947-8402-6D4320E77CAF}"/>
    <dgm:cxn modelId="{DA66C06A-7E74-4351-9099-4101ED78271D}" type="presParOf" srcId="{31D88A5A-D69B-4760-BBB1-ABA77292D6DA}" destId="{8CAD22B7-8AB6-40A4-94E8-BC77D5068339}" srcOrd="0" destOrd="0" presId="urn:microsoft.com/office/officeart/2005/8/layout/chevron2"/>
    <dgm:cxn modelId="{A99A44D3-4D6F-4496-9FC6-1BEBE5C35CF1}" type="presParOf" srcId="{8CAD22B7-8AB6-40A4-94E8-BC77D5068339}" destId="{0910639A-2368-4DCF-AC15-1CA30D8A8343}" srcOrd="0" destOrd="0" presId="urn:microsoft.com/office/officeart/2005/8/layout/chevron2"/>
    <dgm:cxn modelId="{90AF97C5-BC1A-4499-A7A7-F3CD4BB13039}" type="presParOf" srcId="{8CAD22B7-8AB6-40A4-94E8-BC77D5068339}" destId="{BE873035-92D9-43F2-9FD8-76658395B7F6}" srcOrd="1" destOrd="0" presId="urn:microsoft.com/office/officeart/2005/8/layout/chevron2"/>
    <dgm:cxn modelId="{E8D8C59A-ED1A-4FE6-8924-131095F22D6C}" type="presParOf" srcId="{31D88A5A-D69B-4760-BBB1-ABA77292D6DA}" destId="{843C59D7-C954-4DEC-B172-3829DD9CD70C}" srcOrd="1" destOrd="0" presId="urn:microsoft.com/office/officeart/2005/8/layout/chevron2"/>
    <dgm:cxn modelId="{42C22A06-BC9B-4D3D-B5E4-569F31D9AAA3}" type="presParOf" srcId="{31D88A5A-D69B-4760-BBB1-ABA77292D6DA}" destId="{77D763E8-4528-43E8-97FE-5F831BFD25D2}" srcOrd="2" destOrd="0" presId="urn:microsoft.com/office/officeart/2005/8/layout/chevron2"/>
    <dgm:cxn modelId="{4C812ADB-492D-47C7-9C40-973B9C2707D1}" type="presParOf" srcId="{77D763E8-4528-43E8-97FE-5F831BFD25D2}" destId="{9C84EAE3-370B-4AF1-99CC-813FA03463B7}" srcOrd="0" destOrd="0" presId="urn:microsoft.com/office/officeart/2005/8/layout/chevron2"/>
    <dgm:cxn modelId="{25ABE575-D16B-4875-BA80-742B1A8F7449}" type="presParOf" srcId="{77D763E8-4528-43E8-97FE-5F831BFD25D2}" destId="{2206E506-3FFA-4552-AD80-1D3D17C137C4}" srcOrd="1" destOrd="0" presId="urn:microsoft.com/office/officeart/2005/8/layout/chevron2"/>
    <dgm:cxn modelId="{745AF71D-2830-4B1C-B732-165006EC0358}" type="presParOf" srcId="{31D88A5A-D69B-4760-BBB1-ABA77292D6DA}" destId="{D394C6B4-1BF8-4A3C-8337-38331DBBB905}" srcOrd="3" destOrd="0" presId="urn:microsoft.com/office/officeart/2005/8/layout/chevron2"/>
    <dgm:cxn modelId="{5A371AFA-19AA-4F13-A946-9DE98BD9BCAA}" type="presParOf" srcId="{31D88A5A-D69B-4760-BBB1-ABA77292D6DA}" destId="{BF3D842A-1F59-455A-B9FF-87A1BED391B3}" srcOrd="4" destOrd="0" presId="urn:microsoft.com/office/officeart/2005/8/layout/chevron2"/>
    <dgm:cxn modelId="{DBC45F23-7E4D-46DA-A7BE-AEFDD5C442FC}" type="presParOf" srcId="{BF3D842A-1F59-455A-B9FF-87A1BED391B3}" destId="{700EEADA-4E3C-4308-9037-166157139DAB}" srcOrd="0" destOrd="0" presId="urn:microsoft.com/office/officeart/2005/8/layout/chevron2"/>
    <dgm:cxn modelId="{9B766685-647B-4366-B0D0-04D4AE631889}" type="presParOf" srcId="{BF3D842A-1F59-455A-B9FF-87A1BED391B3}" destId="{E6317E11-E06C-4B83-BAE0-7D7348010AC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CFE108-73ED-4A30-B2EF-51907161E2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5446D-F649-4171-9327-DB59E46A898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0C44413E-FFEB-4719-A8A3-9E9EE8D526D1}" type="par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3982A01-F3B4-4F29-8F86-D50F59355ED1}" type="sib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8BFE9BF-30A9-41A4-A6FB-12A9FDF6ADC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Обучение прикрепленных школ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FD5C03-50D7-41A4-808D-E5D64C902BC5}" type="par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BE9A680-D0E6-4393-B9E0-1244ED7060EA}" type="sib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B524121-17D9-457E-9C88-76498E49FB0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F10ECBCF-3046-4003-BFCB-223CAB585759}" type="par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26FE39-A734-4947-8402-6D4320E77CAF}" type="sib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A32040-B262-45FD-9065-E9843DB5175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Разъяснительная работа среди педагогической </a:t>
          </a: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общественности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8FA7923-B924-4DA5-B43C-15D36298D851}" type="par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8A1FBFB-1144-42B3-AEDD-8194CE764575}" type="sib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64A746-E577-492E-9E62-0540E08BAA1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8125EC96-DA7A-461D-B3B4-2CA846302632}" type="par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8D84AB-71F6-45A4-A9A0-8997ECFB9FC1}" type="sib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11E5C3-6066-43CF-BB22-4C5094705FE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Консультационная и методическая помощь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4E99E85-8A84-49EA-B819-DF091A7807A3}" type="par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40A67B7-A6C8-4D6A-89CE-CCC02D5502A9}" type="sib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BD2C242-C2C5-48A4-87F8-62997C7BED7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C35A37A4-6AED-4016-B993-67A7BCE1E8CC}" type="parTrans" cxnId="{8A572F51-AE5D-4085-898E-20B4D6A5A34D}">
      <dgm:prSet/>
      <dgm:spPr/>
      <dgm:t>
        <a:bodyPr/>
        <a:lstStyle/>
        <a:p>
          <a:endParaRPr lang="ru-RU"/>
        </a:p>
      </dgm:t>
    </dgm:pt>
    <dgm:pt modelId="{7F4AF15E-B18D-4D7A-94FC-DF1DF456A188}" type="sibTrans" cxnId="{8A572F51-AE5D-4085-898E-20B4D6A5A34D}">
      <dgm:prSet/>
      <dgm:spPr/>
      <dgm:t>
        <a:bodyPr/>
        <a:lstStyle/>
        <a:p>
          <a:endParaRPr lang="ru-RU"/>
        </a:p>
      </dgm:t>
    </dgm:pt>
    <dgm:pt modelId="{5CC440FF-C187-4F54-B213-BD67DCC618B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Работа с местными органами управления образования о содействии  в трансляции опыта НИШ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0C7DA48-97EB-45E8-825D-BEE4C8BFE415}" type="parTrans" cxnId="{7FBEF916-1A9D-499F-9863-1ED07CF06C9D}">
      <dgm:prSet/>
      <dgm:spPr/>
      <dgm:t>
        <a:bodyPr/>
        <a:lstStyle/>
        <a:p>
          <a:endParaRPr lang="ru-RU"/>
        </a:p>
      </dgm:t>
    </dgm:pt>
    <dgm:pt modelId="{5EB314BB-AEFF-47D9-95DC-C97E87BF81FD}" type="sibTrans" cxnId="{7FBEF916-1A9D-499F-9863-1ED07CF06C9D}">
      <dgm:prSet/>
      <dgm:spPr/>
      <dgm:t>
        <a:bodyPr/>
        <a:lstStyle/>
        <a:p>
          <a:endParaRPr lang="ru-RU"/>
        </a:p>
      </dgm:t>
    </dgm:pt>
    <dgm:pt modelId="{31D88A5A-D69B-4760-BBB1-ABA77292D6DA}" type="pres">
      <dgm:prSet presAssocID="{24CFE108-73ED-4A30-B2EF-51907161E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D22B7-8AB6-40A4-94E8-BC77D5068339}" type="pres">
      <dgm:prSet presAssocID="{1D85446D-F649-4171-9327-DB59E46A898E}" presName="composite" presStyleCnt="0"/>
      <dgm:spPr/>
    </dgm:pt>
    <dgm:pt modelId="{0910639A-2368-4DCF-AC15-1CA30D8A8343}" type="pres">
      <dgm:prSet presAssocID="{1D85446D-F649-4171-9327-DB59E46A898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73035-92D9-43F2-9FD8-76658395B7F6}" type="pres">
      <dgm:prSet presAssocID="{1D85446D-F649-4171-9327-DB59E46A898E}" presName="descendantText" presStyleLbl="alignAcc1" presStyleIdx="0" presStyleCnt="4" custScaleX="106791" custScaleY="106740" custLinFactNeighborX="5170" custLinFactNeighborY="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C59D7-C954-4DEC-B172-3829DD9CD70C}" type="pres">
      <dgm:prSet presAssocID="{A3982A01-F3B4-4F29-8F86-D50F59355ED1}" presName="sp" presStyleCnt="0"/>
      <dgm:spPr/>
    </dgm:pt>
    <dgm:pt modelId="{77D763E8-4528-43E8-97FE-5F831BFD25D2}" type="pres">
      <dgm:prSet presAssocID="{1B524121-17D9-457E-9C88-76498E49FB0A}" presName="composite" presStyleCnt="0"/>
      <dgm:spPr/>
    </dgm:pt>
    <dgm:pt modelId="{9C84EAE3-370B-4AF1-99CC-813FA03463B7}" type="pres">
      <dgm:prSet presAssocID="{1B524121-17D9-457E-9C88-76498E49FB0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E506-3FFA-4552-AD80-1D3D17C137C4}" type="pres">
      <dgm:prSet presAssocID="{1B524121-17D9-457E-9C88-76498E49FB0A}" presName="descendantText" presStyleLbl="alignAcc1" presStyleIdx="1" presStyleCnt="4" custScaleX="100944" custLinFactNeighborX="2524" custLinFactNeighborY="5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4C6B4-1BF8-4A3C-8337-38331DBBB905}" type="pres">
      <dgm:prSet presAssocID="{0226FE39-A734-4947-8402-6D4320E77CAF}" presName="sp" presStyleCnt="0"/>
      <dgm:spPr/>
    </dgm:pt>
    <dgm:pt modelId="{BF3D842A-1F59-455A-B9FF-87A1BED391B3}" type="pres">
      <dgm:prSet presAssocID="{1C64A746-E577-492E-9E62-0540E08BAA11}" presName="composite" presStyleCnt="0"/>
      <dgm:spPr/>
    </dgm:pt>
    <dgm:pt modelId="{700EEADA-4E3C-4308-9037-166157139DAB}" type="pres">
      <dgm:prSet presAssocID="{1C64A746-E577-492E-9E62-0540E08BAA11}" presName="parentText" presStyleLbl="alignNode1" presStyleIdx="2" presStyleCnt="4" custLinFactNeighborX="-1421" custLinFactNeighborY="4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7E11-E06C-4B83-BAE0-7D7348010AC8}" type="pres">
      <dgm:prSet presAssocID="{1C64A746-E577-492E-9E62-0540E08BAA11}" presName="descendantText" presStyleLbl="alignAcc1" presStyleIdx="2" presStyleCnt="4" custScaleY="80049" custLinFactNeighborX="-54" custLinFactNeighborY="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86BD3-41E2-4DD6-B1BA-D51F51201C1C}" type="pres">
      <dgm:prSet presAssocID="{F08D84AB-71F6-45A4-A9A0-8997ECFB9FC1}" presName="sp" presStyleCnt="0"/>
      <dgm:spPr/>
    </dgm:pt>
    <dgm:pt modelId="{2289E306-882B-4652-80E3-CE23DE2D48AC}" type="pres">
      <dgm:prSet presAssocID="{4BD2C242-C2C5-48A4-87F8-62997C7BED77}" presName="composite" presStyleCnt="0"/>
      <dgm:spPr/>
    </dgm:pt>
    <dgm:pt modelId="{AEC93AA6-F333-48B6-B8D4-1CA9F7332D04}" type="pres">
      <dgm:prSet presAssocID="{4BD2C242-C2C5-48A4-87F8-62997C7BED77}" presName="parentText" presStyleLbl="alignNode1" presStyleIdx="3" presStyleCnt="4" custScaleY="116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4BB47-3884-4FFC-9492-22AFF0B31FE2}" type="pres">
      <dgm:prSet presAssocID="{4BD2C242-C2C5-48A4-87F8-62997C7BED77}" presName="descendantText" presStyleLbl="alignAcc1" presStyleIdx="3" presStyleCnt="4" custScaleY="120215" custLinFactNeighborX="-37" custLinFactNeighborY="-5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E6050-209A-46E5-B130-68F39F7CE167}" type="presOf" srcId="{78BFE9BF-30A9-41A4-A6FB-12A9FDF6ADC1}" destId="{BE873035-92D9-43F2-9FD8-76658395B7F6}" srcOrd="0" destOrd="0" presId="urn:microsoft.com/office/officeart/2005/8/layout/chevron2"/>
    <dgm:cxn modelId="{4897C431-B736-4EF8-95E9-11CB85F6284A}" type="presOf" srcId="{4BD2C242-C2C5-48A4-87F8-62997C7BED77}" destId="{AEC93AA6-F333-48B6-B8D4-1CA9F7332D04}" srcOrd="0" destOrd="0" presId="urn:microsoft.com/office/officeart/2005/8/layout/chevron2"/>
    <dgm:cxn modelId="{26746FE9-2CD5-440F-B9D4-B7C963670362}" type="presOf" srcId="{24CFE108-73ED-4A30-B2EF-51907161E25D}" destId="{31D88A5A-D69B-4760-BBB1-ABA77292D6DA}" srcOrd="0" destOrd="0" presId="urn:microsoft.com/office/officeart/2005/8/layout/chevron2"/>
    <dgm:cxn modelId="{EAA91A6A-BD53-4F80-A8ED-923E982BF9E7}" srcId="{24CFE108-73ED-4A30-B2EF-51907161E25D}" destId="{1C64A746-E577-492E-9E62-0540E08BAA11}" srcOrd="2" destOrd="0" parTransId="{8125EC96-DA7A-461D-B3B4-2CA846302632}" sibTransId="{F08D84AB-71F6-45A4-A9A0-8997ECFB9FC1}"/>
    <dgm:cxn modelId="{8A572F51-AE5D-4085-898E-20B4D6A5A34D}" srcId="{24CFE108-73ED-4A30-B2EF-51907161E25D}" destId="{4BD2C242-C2C5-48A4-87F8-62997C7BED77}" srcOrd="3" destOrd="0" parTransId="{C35A37A4-6AED-4016-B993-67A7BCE1E8CC}" sibTransId="{7F4AF15E-B18D-4D7A-94FC-DF1DF456A188}"/>
    <dgm:cxn modelId="{DE99625C-406B-44DA-B067-EF2DA7EF36C6}" srcId="{1B524121-17D9-457E-9C88-76498E49FB0A}" destId="{F1A32040-B262-45FD-9065-E9843DB51757}" srcOrd="0" destOrd="0" parTransId="{98FA7923-B924-4DA5-B43C-15D36298D851}" sibTransId="{58A1FBFB-1144-42B3-AEDD-8194CE764575}"/>
    <dgm:cxn modelId="{39816F07-0018-4EA4-86B4-168D77DD2D86}" type="presOf" srcId="{1C64A746-E577-492E-9E62-0540E08BAA11}" destId="{700EEADA-4E3C-4308-9037-166157139DAB}" srcOrd="0" destOrd="0" presId="urn:microsoft.com/office/officeart/2005/8/layout/chevron2"/>
    <dgm:cxn modelId="{3CE85F19-2558-43F9-A215-9CB6E8FA3241}" srcId="{1C64A746-E577-492E-9E62-0540E08BAA11}" destId="{7D11E5C3-6066-43CF-BB22-4C5094705FE4}" srcOrd="0" destOrd="0" parTransId="{54E99E85-8A84-49EA-B819-DF091A7807A3}" sibTransId="{B40A67B7-A6C8-4D6A-89CE-CCC02D5502A9}"/>
    <dgm:cxn modelId="{7FBEF916-1A9D-499F-9863-1ED07CF06C9D}" srcId="{4BD2C242-C2C5-48A4-87F8-62997C7BED77}" destId="{5CC440FF-C187-4F54-B213-BD67DCC618B7}" srcOrd="0" destOrd="0" parTransId="{60C7DA48-97EB-45E8-825D-BEE4C8BFE415}" sibTransId="{5EB314BB-AEFF-47D9-95DC-C97E87BF81FD}"/>
    <dgm:cxn modelId="{44C90B24-D0B2-4226-B386-3F1E8660B53A}" srcId="{24CFE108-73ED-4A30-B2EF-51907161E25D}" destId="{1D85446D-F649-4171-9327-DB59E46A898E}" srcOrd="0" destOrd="0" parTransId="{0C44413E-FFEB-4719-A8A3-9E9EE8D526D1}" sibTransId="{A3982A01-F3B4-4F29-8F86-D50F59355ED1}"/>
    <dgm:cxn modelId="{1C2E64BC-E21F-4D0F-A6B1-487EE85AF90B}" type="presOf" srcId="{5CC440FF-C187-4F54-B213-BD67DCC618B7}" destId="{45A4BB47-3884-4FFC-9492-22AFF0B31FE2}" srcOrd="0" destOrd="0" presId="urn:microsoft.com/office/officeart/2005/8/layout/chevron2"/>
    <dgm:cxn modelId="{19B8E334-8E0F-4EF5-AB02-3AC726E9F9B2}" type="presOf" srcId="{7D11E5C3-6066-43CF-BB22-4C5094705FE4}" destId="{E6317E11-E06C-4B83-BAE0-7D7348010AC8}" srcOrd="0" destOrd="0" presId="urn:microsoft.com/office/officeart/2005/8/layout/chevron2"/>
    <dgm:cxn modelId="{E6F643FD-2B18-4489-BC13-FE9BBE4F46CC}" srcId="{24CFE108-73ED-4A30-B2EF-51907161E25D}" destId="{1B524121-17D9-457E-9C88-76498E49FB0A}" srcOrd="1" destOrd="0" parTransId="{F10ECBCF-3046-4003-BFCB-223CAB585759}" sibTransId="{0226FE39-A734-4947-8402-6D4320E77CAF}"/>
    <dgm:cxn modelId="{2A2972AA-03DB-450D-886B-87D15E10FDE3}" type="presOf" srcId="{1B524121-17D9-457E-9C88-76498E49FB0A}" destId="{9C84EAE3-370B-4AF1-99CC-813FA03463B7}" srcOrd="0" destOrd="0" presId="urn:microsoft.com/office/officeart/2005/8/layout/chevron2"/>
    <dgm:cxn modelId="{48180C1E-256C-41D3-B7DE-436BF7C246E5}" type="presOf" srcId="{1D85446D-F649-4171-9327-DB59E46A898E}" destId="{0910639A-2368-4DCF-AC15-1CA30D8A8343}" srcOrd="0" destOrd="0" presId="urn:microsoft.com/office/officeart/2005/8/layout/chevron2"/>
    <dgm:cxn modelId="{18E0CF2B-2DEC-4435-8342-A67B43058EAF}" type="presOf" srcId="{F1A32040-B262-45FD-9065-E9843DB51757}" destId="{2206E506-3FFA-4552-AD80-1D3D17C137C4}" srcOrd="0" destOrd="0" presId="urn:microsoft.com/office/officeart/2005/8/layout/chevron2"/>
    <dgm:cxn modelId="{AC4578F7-6572-47BD-AD8A-90F2F8934186}" srcId="{1D85446D-F649-4171-9327-DB59E46A898E}" destId="{78BFE9BF-30A9-41A4-A6FB-12A9FDF6ADC1}" srcOrd="0" destOrd="0" parTransId="{33FD5C03-50D7-41A4-808D-E5D64C902BC5}" sibTransId="{7BE9A680-D0E6-4393-B9E0-1244ED7060EA}"/>
    <dgm:cxn modelId="{4FB61501-E92C-4248-8A51-C2C63CAE1965}" type="presParOf" srcId="{31D88A5A-D69B-4760-BBB1-ABA77292D6DA}" destId="{8CAD22B7-8AB6-40A4-94E8-BC77D5068339}" srcOrd="0" destOrd="0" presId="urn:microsoft.com/office/officeart/2005/8/layout/chevron2"/>
    <dgm:cxn modelId="{859B55A4-6AF2-4877-9D6C-2AE4C9913C23}" type="presParOf" srcId="{8CAD22B7-8AB6-40A4-94E8-BC77D5068339}" destId="{0910639A-2368-4DCF-AC15-1CA30D8A8343}" srcOrd="0" destOrd="0" presId="urn:microsoft.com/office/officeart/2005/8/layout/chevron2"/>
    <dgm:cxn modelId="{5E425EAF-0168-4A2B-AC8B-8E2850F0D7EC}" type="presParOf" srcId="{8CAD22B7-8AB6-40A4-94E8-BC77D5068339}" destId="{BE873035-92D9-43F2-9FD8-76658395B7F6}" srcOrd="1" destOrd="0" presId="urn:microsoft.com/office/officeart/2005/8/layout/chevron2"/>
    <dgm:cxn modelId="{BBEB00D0-FBA5-479D-8EE7-841D348F3B56}" type="presParOf" srcId="{31D88A5A-D69B-4760-BBB1-ABA77292D6DA}" destId="{843C59D7-C954-4DEC-B172-3829DD9CD70C}" srcOrd="1" destOrd="0" presId="urn:microsoft.com/office/officeart/2005/8/layout/chevron2"/>
    <dgm:cxn modelId="{18327891-817C-45F2-8757-96D6AD405D3A}" type="presParOf" srcId="{31D88A5A-D69B-4760-BBB1-ABA77292D6DA}" destId="{77D763E8-4528-43E8-97FE-5F831BFD25D2}" srcOrd="2" destOrd="0" presId="urn:microsoft.com/office/officeart/2005/8/layout/chevron2"/>
    <dgm:cxn modelId="{DAD75E49-4711-49A9-87B1-68E0CAB54B97}" type="presParOf" srcId="{77D763E8-4528-43E8-97FE-5F831BFD25D2}" destId="{9C84EAE3-370B-4AF1-99CC-813FA03463B7}" srcOrd="0" destOrd="0" presId="urn:microsoft.com/office/officeart/2005/8/layout/chevron2"/>
    <dgm:cxn modelId="{F0B98E01-DD82-4960-9C52-5EDF3E3BEEBD}" type="presParOf" srcId="{77D763E8-4528-43E8-97FE-5F831BFD25D2}" destId="{2206E506-3FFA-4552-AD80-1D3D17C137C4}" srcOrd="1" destOrd="0" presId="urn:microsoft.com/office/officeart/2005/8/layout/chevron2"/>
    <dgm:cxn modelId="{7F5D96AF-71C3-4AF5-9AF8-6458568E3F73}" type="presParOf" srcId="{31D88A5A-D69B-4760-BBB1-ABA77292D6DA}" destId="{D394C6B4-1BF8-4A3C-8337-38331DBBB905}" srcOrd="3" destOrd="0" presId="urn:microsoft.com/office/officeart/2005/8/layout/chevron2"/>
    <dgm:cxn modelId="{85D6DE36-B56F-4D3D-A2EF-3FAD19BB7163}" type="presParOf" srcId="{31D88A5A-D69B-4760-BBB1-ABA77292D6DA}" destId="{BF3D842A-1F59-455A-B9FF-87A1BED391B3}" srcOrd="4" destOrd="0" presId="urn:microsoft.com/office/officeart/2005/8/layout/chevron2"/>
    <dgm:cxn modelId="{21C2FB20-2B89-454A-B574-256B4C004650}" type="presParOf" srcId="{BF3D842A-1F59-455A-B9FF-87A1BED391B3}" destId="{700EEADA-4E3C-4308-9037-166157139DAB}" srcOrd="0" destOrd="0" presId="urn:microsoft.com/office/officeart/2005/8/layout/chevron2"/>
    <dgm:cxn modelId="{2F5BE7E0-AFAE-4510-80C2-A4C82B299F5A}" type="presParOf" srcId="{BF3D842A-1F59-455A-B9FF-87A1BED391B3}" destId="{E6317E11-E06C-4B83-BAE0-7D7348010AC8}" srcOrd="1" destOrd="0" presId="urn:microsoft.com/office/officeart/2005/8/layout/chevron2"/>
    <dgm:cxn modelId="{2294DA4C-A21D-4693-9878-3A4BDF3D3FD2}" type="presParOf" srcId="{31D88A5A-D69B-4760-BBB1-ABA77292D6DA}" destId="{20886BD3-41E2-4DD6-B1BA-D51F51201C1C}" srcOrd="5" destOrd="0" presId="urn:microsoft.com/office/officeart/2005/8/layout/chevron2"/>
    <dgm:cxn modelId="{7A4A6428-1F63-4046-9936-1E2B64FAB674}" type="presParOf" srcId="{31D88A5A-D69B-4760-BBB1-ABA77292D6DA}" destId="{2289E306-882B-4652-80E3-CE23DE2D48AC}" srcOrd="6" destOrd="0" presId="urn:microsoft.com/office/officeart/2005/8/layout/chevron2"/>
    <dgm:cxn modelId="{297C60A9-7A20-4E42-B458-B0B84ED50FC8}" type="presParOf" srcId="{2289E306-882B-4652-80E3-CE23DE2D48AC}" destId="{AEC93AA6-F333-48B6-B8D4-1CA9F7332D04}" srcOrd="0" destOrd="0" presId="urn:microsoft.com/office/officeart/2005/8/layout/chevron2"/>
    <dgm:cxn modelId="{707EECF5-7C10-41B0-8B53-774CEAA16368}" type="presParOf" srcId="{2289E306-882B-4652-80E3-CE23DE2D48AC}" destId="{45A4BB47-3884-4FFC-9492-22AFF0B31FE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2B09-8F12-472A-B451-21119C1EBBF8}">
      <dsp:nvSpPr>
        <dsp:cNvPr id="0" name=""/>
        <dsp:cNvSpPr/>
      </dsp:nvSpPr>
      <dsp:spPr>
        <a:xfrm>
          <a:off x="155344" y="70337"/>
          <a:ext cx="8350570" cy="4954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НЗМ ДББҰ </a:t>
          </a:r>
          <a:r>
            <a:rPr lang="kk-KZ" sz="2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ТӘЖІРИБЕСІН ЖҮЗЕГЕ АСЫРУ КЕЗЕҢДЕРІ </a:t>
          </a: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8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854" y="84847"/>
        <a:ext cx="8321550" cy="466387"/>
      </dsp:txXfrm>
    </dsp:sp>
    <dsp:sp modelId="{950EE8D2-C3A2-4629-87DA-1715C1DF14CC}">
      <dsp:nvSpPr>
        <dsp:cNvPr id="0" name=""/>
        <dsp:cNvSpPr/>
      </dsp:nvSpPr>
      <dsp:spPr>
        <a:xfrm>
          <a:off x="990401" y="565745"/>
          <a:ext cx="683170" cy="37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55"/>
              </a:lnTo>
              <a:lnTo>
                <a:pt x="683170" y="3715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4C2B9-1447-4D9D-AAA1-D2D6E5F66633}">
      <dsp:nvSpPr>
        <dsp:cNvPr id="0" name=""/>
        <dsp:cNvSpPr/>
      </dsp:nvSpPr>
      <dsp:spPr>
        <a:xfrm>
          <a:off x="1673571" y="689597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Тәжірибе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алаңының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іс-әрекеті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қаласы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№93 гимназия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«Мурагер» ММИ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8081" y="704107"/>
        <a:ext cx="6841364" cy="466387"/>
      </dsp:txXfrm>
    </dsp:sp>
    <dsp:sp modelId="{BCE07B99-D477-47AC-8A24-4383E6308A6B}">
      <dsp:nvSpPr>
        <dsp:cNvPr id="0" name=""/>
        <dsp:cNvSpPr/>
      </dsp:nvSpPr>
      <dsp:spPr>
        <a:xfrm>
          <a:off x="990401" y="565745"/>
          <a:ext cx="683170" cy="99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15"/>
              </a:lnTo>
              <a:lnTo>
                <a:pt x="683170" y="9908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1C35B-A5BA-4D9F-9928-2FA3A675F09C}">
      <dsp:nvSpPr>
        <dsp:cNvPr id="0" name=""/>
        <dsp:cNvSpPr/>
      </dsp:nvSpPr>
      <dsp:spPr>
        <a:xfrm>
          <a:off x="1673571" y="1308856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5600" lvl="0" indent="0" algn="l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қ. ХББ НЗМ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базасында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27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мектепті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8081" y="1323366"/>
        <a:ext cx="6841364" cy="466387"/>
      </dsp:txXfrm>
    </dsp:sp>
    <dsp:sp modelId="{42BC122D-6F24-4B5E-86DF-D0A3D4B7F424}">
      <dsp:nvSpPr>
        <dsp:cNvPr id="0" name=""/>
        <dsp:cNvSpPr/>
      </dsp:nvSpPr>
      <dsp:spPr>
        <a:xfrm>
          <a:off x="990401" y="565745"/>
          <a:ext cx="683170" cy="159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626"/>
              </a:lnTo>
              <a:lnTo>
                <a:pt x="683170" y="15926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8659E-35B8-41BF-9B06-219CE1B13F01}">
      <dsp:nvSpPr>
        <dsp:cNvPr id="0" name=""/>
        <dsp:cNvSpPr/>
      </dsp:nvSpPr>
      <dsp:spPr>
        <a:xfrm>
          <a:off x="1673571" y="1910668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Өзара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қарым-қатынас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жасау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туралы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меморандумға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қол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қою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8081" y="1925178"/>
        <a:ext cx="6841364" cy="466387"/>
      </dsp:txXfrm>
    </dsp:sp>
    <dsp:sp modelId="{FEDFDAD6-3E8C-48C8-8E4F-2B5B898B1C82}">
      <dsp:nvSpPr>
        <dsp:cNvPr id="0" name=""/>
        <dsp:cNvSpPr/>
      </dsp:nvSpPr>
      <dsp:spPr>
        <a:xfrm>
          <a:off x="990401" y="565745"/>
          <a:ext cx="683170" cy="221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885"/>
              </a:lnTo>
              <a:lnTo>
                <a:pt x="683170" y="2211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46A27-BEB3-4FAC-8801-9E5FCE97B66D}">
      <dsp:nvSpPr>
        <dsp:cNvPr id="0" name=""/>
        <dsp:cNvSpPr/>
      </dsp:nvSpPr>
      <dsp:spPr>
        <a:xfrm>
          <a:off x="1673571" y="2529927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56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НЗМ тәжірибесін трансляциялау бойынша бірлескен іс-әрекет жоспарын құру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8081" y="2544437"/>
        <a:ext cx="6841364" cy="466387"/>
      </dsp:txXfrm>
    </dsp:sp>
    <dsp:sp modelId="{E0A396D6-043E-472F-A793-1B54236BFF08}">
      <dsp:nvSpPr>
        <dsp:cNvPr id="0" name=""/>
        <dsp:cNvSpPr/>
      </dsp:nvSpPr>
      <dsp:spPr>
        <a:xfrm>
          <a:off x="990401" y="565745"/>
          <a:ext cx="683170" cy="284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593"/>
              </a:lnTo>
              <a:lnTo>
                <a:pt x="683170" y="28485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9F17C-DCB2-4397-89C8-A14F96E182DC}">
      <dsp:nvSpPr>
        <dsp:cNvPr id="0" name=""/>
        <dsp:cNvSpPr/>
      </dsp:nvSpPr>
      <dsp:spPr>
        <a:xfrm>
          <a:off x="1673571" y="3166635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қ. ХББ НЗМ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базасында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23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мектепті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оқыту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081" y="3181145"/>
        <a:ext cx="6841364" cy="466387"/>
      </dsp:txXfrm>
    </dsp:sp>
    <dsp:sp modelId="{3EBCDB5E-E8E0-4B25-990F-10C4236E2B99}">
      <dsp:nvSpPr>
        <dsp:cNvPr id="0" name=""/>
        <dsp:cNvSpPr/>
      </dsp:nvSpPr>
      <dsp:spPr>
        <a:xfrm>
          <a:off x="990401" y="565745"/>
          <a:ext cx="683170" cy="3467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853"/>
              </a:lnTo>
              <a:lnTo>
                <a:pt x="683170" y="34678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404CC-42EA-43D7-BE11-04430220F8AE}">
      <dsp:nvSpPr>
        <dsp:cNvPr id="0" name=""/>
        <dsp:cNvSpPr/>
      </dsp:nvSpPr>
      <dsp:spPr>
        <a:xfrm>
          <a:off x="1673571" y="3785894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НЗМ  ДББҰ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тәжірибесін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трансляциялау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Қарағанды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облысы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мектептерінің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даму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мониторингі</a:t>
          </a:r>
          <a:endParaRPr lang="ru-RU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8081" y="3800404"/>
        <a:ext cx="6841364" cy="466387"/>
      </dsp:txXfrm>
    </dsp:sp>
    <dsp:sp modelId="{3D8AC56C-69A2-4A5E-8587-B097B809C675}">
      <dsp:nvSpPr>
        <dsp:cNvPr id="0" name=""/>
        <dsp:cNvSpPr/>
      </dsp:nvSpPr>
      <dsp:spPr>
        <a:xfrm>
          <a:off x="990401" y="565745"/>
          <a:ext cx="683170" cy="408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112"/>
              </a:lnTo>
              <a:lnTo>
                <a:pt x="683170" y="40871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E1C8A-8DD8-4782-8F89-6525ECAB8835}">
      <dsp:nvSpPr>
        <dsp:cNvPr id="0" name=""/>
        <dsp:cNvSpPr/>
      </dsp:nvSpPr>
      <dsp:spPr>
        <a:xfrm>
          <a:off x="1673571" y="4405154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конференцияларға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облыстық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желілік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қоғамдастықтарға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кәсіби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байқауларға</a:t>
          </a: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қатысу</a:t>
          </a:r>
          <a:endParaRPr lang="ru-RU" sz="1800" b="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8081" y="4419664"/>
        <a:ext cx="6841364" cy="466387"/>
      </dsp:txXfrm>
    </dsp:sp>
    <dsp:sp modelId="{BBF6DCE9-7C52-4C51-BF9B-5C72354029B3}">
      <dsp:nvSpPr>
        <dsp:cNvPr id="0" name=""/>
        <dsp:cNvSpPr/>
      </dsp:nvSpPr>
      <dsp:spPr>
        <a:xfrm>
          <a:off x="990401" y="565745"/>
          <a:ext cx="683170" cy="470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372"/>
              </a:lnTo>
              <a:lnTo>
                <a:pt x="683170" y="47063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F3F8A-7BBB-4454-BE47-00DBD2B650B0}">
      <dsp:nvSpPr>
        <dsp:cNvPr id="0" name=""/>
        <dsp:cNvSpPr/>
      </dsp:nvSpPr>
      <dsp:spPr>
        <a:xfrm>
          <a:off x="1673571" y="5024413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latin typeface="Arial Narrow" pitchFamily="34" charset="0"/>
            </a:rPr>
            <a:t>«100 </a:t>
          </a:r>
          <a:r>
            <a:rPr lang="ru-RU" sz="1800" b="0" kern="1200" dirty="0" err="1" smtClean="0">
              <a:latin typeface="Arial Narrow" pitchFamily="34" charset="0"/>
            </a:rPr>
            <a:t>қадам</a:t>
          </a:r>
          <a:r>
            <a:rPr lang="ru-RU" sz="1800" b="0" kern="1200" dirty="0" smtClean="0">
              <a:latin typeface="Arial Narrow" pitchFamily="34" charset="0"/>
            </a:rPr>
            <a:t>» </a:t>
          </a:r>
          <a:r>
            <a:rPr lang="ru-RU" sz="1800" b="0" kern="1200" dirty="0" err="1" smtClean="0">
              <a:latin typeface="Arial Narrow" pitchFamily="34" charset="0"/>
            </a:rPr>
            <a:t>басымдықтарын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жүзеге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асыру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жағдайында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тәрбие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жұмысы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бағыттарын</a:t>
          </a:r>
          <a:r>
            <a:rPr lang="ru-RU" sz="1800" b="0" kern="1200" dirty="0" smtClean="0">
              <a:latin typeface="Arial Narrow" pitchFamily="34" charset="0"/>
            </a:rPr>
            <a:t> </a:t>
          </a:r>
          <a:r>
            <a:rPr lang="ru-RU" sz="1800" b="0" kern="1200" dirty="0" err="1" smtClean="0">
              <a:latin typeface="Arial Narrow" pitchFamily="34" charset="0"/>
            </a:rPr>
            <a:t>ұйымдастыру</a:t>
          </a:r>
          <a:endParaRPr lang="ru-RU" sz="1800" b="0" kern="1200" dirty="0" smtClean="0">
            <a:latin typeface="Arial Narrow" pitchFamily="34" charset="0"/>
            <a:cs typeface="Times New Roman" pitchFamily="18" charset="0"/>
          </a:endParaRPr>
        </a:p>
      </dsp:txBody>
      <dsp:txXfrm>
        <a:off x="1688081" y="5038923"/>
        <a:ext cx="6841364" cy="466387"/>
      </dsp:txXfrm>
    </dsp:sp>
    <dsp:sp modelId="{3B5B4B87-EE86-41D9-A91F-01BE6D8C59A5}">
      <dsp:nvSpPr>
        <dsp:cNvPr id="0" name=""/>
        <dsp:cNvSpPr/>
      </dsp:nvSpPr>
      <dsp:spPr>
        <a:xfrm>
          <a:off x="990401" y="565745"/>
          <a:ext cx="683170" cy="532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5631"/>
              </a:lnTo>
              <a:lnTo>
                <a:pt x="683170" y="53256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8BBE5-E81E-4A1B-8900-554DFA3C909C}">
      <dsp:nvSpPr>
        <dsp:cNvPr id="0" name=""/>
        <dsp:cNvSpPr/>
      </dsp:nvSpPr>
      <dsp:spPr>
        <a:xfrm>
          <a:off x="1673571" y="5643673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№93 </a:t>
          </a:r>
          <a:r>
            <a:rPr lang="ru-RU" sz="1800" b="0" kern="1200" dirty="0" err="1" smtClean="0">
              <a:latin typeface="Arial Narrow" pitchFamily="34" charset="0"/>
              <a:cs typeface="Times New Roman" pitchFamily="18" charset="0"/>
            </a:rPr>
            <a:t>гимназияның</a:t>
          </a: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 НЗМ </a:t>
          </a:r>
          <a:r>
            <a:rPr lang="ru-RU" sz="1800" b="0" kern="1200" dirty="0" err="1" smtClean="0">
              <a:latin typeface="Arial Narrow" pitchFamily="34" charset="0"/>
              <a:cs typeface="Times New Roman" pitchFamily="18" charset="0"/>
            </a:rPr>
            <a:t>тәжірибесін</a:t>
          </a: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Arial Narrow" pitchFamily="34" charset="0"/>
              <a:cs typeface="Times New Roman" pitchFamily="18" charset="0"/>
            </a:rPr>
            <a:t>трансляциялау</a:t>
          </a: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Arial Narrow" pitchFamily="34" charset="0"/>
              <a:cs typeface="Times New Roman" pitchFamily="18" charset="0"/>
            </a:rPr>
            <a:t>бойынша</a:t>
          </a: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Arial Narrow" pitchFamily="34" charset="0"/>
              <a:cs typeface="Times New Roman" pitchFamily="18" charset="0"/>
            </a:rPr>
            <a:t>тәжірибе</a:t>
          </a: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 </a:t>
          </a:r>
          <a:r>
            <a:rPr lang="ru-RU" sz="1800" b="0" kern="1200" dirty="0" err="1" smtClean="0">
              <a:latin typeface="Arial Narrow" pitchFamily="34" charset="0"/>
              <a:cs typeface="Times New Roman" pitchFamily="18" charset="0"/>
            </a:rPr>
            <a:t>алмасу</a:t>
          </a:r>
          <a:endParaRPr lang="ru-RU" sz="1800" b="0" kern="1200" dirty="0">
            <a:latin typeface="Arial Narrow" pitchFamily="34" charset="0"/>
            <a:cs typeface="Times New Roman" pitchFamily="18" charset="0"/>
          </a:endParaRPr>
        </a:p>
      </dsp:txBody>
      <dsp:txXfrm>
        <a:off x="1688081" y="5658183"/>
        <a:ext cx="6841364" cy="466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76D43-9DF7-4F51-B11C-A9C0F48092C2}">
      <dsp:nvSpPr>
        <dsp:cNvPr id="0" name=""/>
        <dsp:cNvSpPr/>
      </dsp:nvSpPr>
      <dsp:spPr>
        <a:xfrm>
          <a:off x="0" y="645502"/>
          <a:ext cx="2520279" cy="1512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kern="1200" dirty="0" smtClean="0"/>
            <a:t>Нақты күтілетін нәтижелер</a:t>
          </a:r>
          <a:endParaRPr lang="ru-RU" sz="1600" kern="1200" dirty="0"/>
        </a:p>
      </dsp:txBody>
      <dsp:txXfrm>
        <a:off x="0" y="645502"/>
        <a:ext cx="2520279" cy="1512168"/>
      </dsp:txXfrm>
    </dsp:sp>
    <dsp:sp modelId="{36988A85-1521-4214-B802-7D7568D68614}">
      <dsp:nvSpPr>
        <dsp:cNvPr id="0" name=""/>
        <dsp:cNvSpPr/>
      </dsp:nvSpPr>
      <dsp:spPr>
        <a:xfrm>
          <a:off x="2772307" y="645502"/>
          <a:ext cx="2520279" cy="1512168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kern="1200" dirty="0" smtClean="0"/>
            <a:t>Әрекеттік тұрғыдан оқыту</a:t>
          </a:r>
          <a:endParaRPr lang="kk-KZ" sz="1600" b="0" i="0" kern="1200" dirty="0" smtClean="0"/>
        </a:p>
      </dsp:txBody>
      <dsp:txXfrm>
        <a:off x="2772307" y="645502"/>
        <a:ext cx="2520279" cy="1512168"/>
      </dsp:txXfrm>
    </dsp:sp>
    <dsp:sp modelId="{3B7728F6-3D2B-4506-B96B-E9DFC59DD037}">
      <dsp:nvSpPr>
        <dsp:cNvPr id="0" name=""/>
        <dsp:cNvSpPr/>
      </dsp:nvSpPr>
      <dsp:spPr>
        <a:xfrm>
          <a:off x="5544616" y="664570"/>
          <a:ext cx="2520279" cy="1512168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kern="1200" dirty="0" smtClean="0"/>
            <a:t>Әлеуметтік тәжірибелер</a:t>
          </a:r>
          <a:endParaRPr lang="ru-RU" sz="1600" b="0" i="0" kern="1200" dirty="0" smtClean="0"/>
        </a:p>
      </dsp:txBody>
      <dsp:txXfrm>
        <a:off x="5544616" y="664570"/>
        <a:ext cx="2520279" cy="1512168"/>
      </dsp:txXfrm>
    </dsp:sp>
    <dsp:sp modelId="{C20AFC37-5396-440A-BE52-5C638BC6F333}">
      <dsp:nvSpPr>
        <dsp:cNvPr id="0" name=""/>
        <dsp:cNvSpPr/>
      </dsp:nvSpPr>
      <dsp:spPr>
        <a:xfrm>
          <a:off x="0" y="2409698"/>
          <a:ext cx="2520279" cy="1512168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Іштей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және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пәнаралық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кіріктіру</a:t>
          </a:r>
          <a:endParaRPr lang="ru-RU" sz="1600" kern="1200" dirty="0"/>
        </a:p>
      </dsp:txBody>
      <dsp:txXfrm>
        <a:off x="0" y="2409698"/>
        <a:ext cx="2520279" cy="1512168"/>
      </dsp:txXfrm>
    </dsp:sp>
    <dsp:sp modelId="{C542D25E-84C9-45C7-8545-CE5429BBC9A6}">
      <dsp:nvSpPr>
        <dsp:cNvPr id="0" name=""/>
        <dsp:cNvSpPr/>
      </dsp:nvSpPr>
      <dsp:spPr>
        <a:xfrm>
          <a:off x="2772307" y="2409698"/>
          <a:ext cx="2520279" cy="1512168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Оқушылардың</a:t>
          </a:r>
          <a:r>
            <a:rPr lang="ru-RU" sz="1600" b="0" i="0" kern="1200" dirty="0" smtClean="0"/>
            <a:t> 4 </a:t>
          </a:r>
          <a:r>
            <a:rPr lang="ru-RU" sz="1600" b="0" i="0" kern="1200" dirty="0" err="1" smtClean="0"/>
            <a:t>түрлі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сөйлеу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дағдысын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дамыту</a:t>
          </a:r>
          <a:r>
            <a:rPr lang="ru-RU" sz="1600" b="0" i="0" kern="1200" dirty="0" smtClean="0"/>
            <a:t> </a:t>
          </a:r>
          <a:endParaRPr lang="ru-RU" sz="1600" kern="1200" dirty="0"/>
        </a:p>
      </dsp:txBody>
      <dsp:txXfrm>
        <a:off x="2772307" y="2409698"/>
        <a:ext cx="2520279" cy="1512168"/>
      </dsp:txXfrm>
    </dsp:sp>
    <dsp:sp modelId="{092DD055-501E-4342-94B1-D729035B4EFC}">
      <dsp:nvSpPr>
        <dsp:cNvPr id="0" name=""/>
        <dsp:cNvSpPr/>
      </dsp:nvSpPr>
      <dsp:spPr>
        <a:xfrm>
          <a:off x="5544615" y="2409698"/>
          <a:ext cx="2520279" cy="151216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Критериалды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бағалау</a:t>
          </a:r>
          <a:endParaRPr lang="ru-RU" sz="1600" kern="1200" dirty="0"/>
        </a:p>
      </dsp:txBody>
      <dsp:txXfrm>
        <a:off x="5544615" y="2409698"/>
        <a:ext cx="2520279" cy="1512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FE6EE-0D53-4916-A457-34C1FD2723DD}">
      <dsp:nvSpPr>
        <dsp:cNvPr id="0" name=""/>
        <dsp:cNvSpPr/>
      </dsp:nvSpPr>
      <dsp:spPr>
        <a:xfrm>
          <a:off x="0" y="611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841E-A3FE-4137-A21F-A46329AF2E13}">
      <dsp:nvSpPr>
        <dsp:cNvPr id="0" name=""/>
        <dsp:cNvSpPr/>
      </dsp:nvSpPr>
      <dsp:spPr>
        <a:xfrm>
          <a:off x="0" y="611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бекітілген</a:t>
          </a:r>
          <a:r>
            <a:rPr lang="kk-KZ" sz="1600" b="0" i="0" u="none" strike="noStrike" kern="1200" cap="none" baseline="0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мектептер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611"/>
        <a:ext cx="6377456" cy="715644"/>
      </dsp:txXfrm>
    </dsp:sp>
    <dsp:sp modelId="{51C4C87C-DF7F-45EF-A4C1-B6264A104DD1}">
      <dsp:nvSpPr>
        <dsp:cNvPr id="0" name=""/>
        <dsp:cNvSpPr/>
      </dsp:nvSpPr>
      <dsp:spPr>
        <a:xfrm>
          <a:off x="0" y="716256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2047-582E-4F61-90FF-29E023DABFEA}">
      <dsp:nvSpPr>
        <dsp:cNvPr id="0" name=""/>
        <dsp:cNvSpPr/>
      </dsp:nvSpPr>
      <dsp:spPr>
        <a:xfrm>
          <a:off x="0" y="716256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Білім</a:t>
          </a:r>
          <a:r>
            <a:rPr lang="kk-KZ" sz="1600" b="0" i="0" u="none" strike="noStrike" kern="1200" cap="none" baseline="0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беру ұйымдарының директорлары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716256"/>
        <a:ext cx="6377456" cy="715644"/>
      </dsp:txXfrm>
    </dsp:sp>
    <dsp:sp modelId="{7906B50D-3023-49AC-9D39-1E8D64E6DC2E}">
      <dsp:nvSpPr>
        <dsp:cNvPr id="0" name=""/>
        <dsp:cNvSpPr/>
      </dsp:nvSpPr>
      <dsp:spPr>
        <a:xfrm>
          <a:off x="0" y="1431901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FF8C1-D33A-4298-81D1-57C94100923C}">
      <dsp:nvSpPr>
        <dsp:cNvPr id="0" name=""/>
        <dsp:cNvSpPr/>
      </dsp:nvSpPr>
      <dsp:spPr>
        <a:xfrm>
          <a:off x="0" y="1431901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Оқытудың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технологиялары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мен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әдістері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бойынша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мұғалімдер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преподавания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431901"/>
        <a:ext cx="6377456" cy="715644"/>
      </dsp:txXfrm>
    </dsp:sp>
    <dsp:sp modelId="{1B124DC2-ED31-4167-9AB9-1BBBA985FF43}">
      <dsp:nvSpPr>
        <dsp:cNvPr id="0" name=""/>
        <dsp:cNvSpPr/>
      </dsp:nvSpPr>
      <dsp:spPr>
        <a:xfrm>
          <a:off x="0" y="2147546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B977-3AFA-4E9C-9A85-676209A49D97}">
      <dsp:nvSpPr>
        <dsp:cNvPr id="0" name=""/>
        <dsp:cNvSpPr/>
      </dsp:nvSpPr>
      <dsp:spPr>
        <a:xfrm>
          <a:off x="0" y="2147546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НЗМ ДББҰ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тәжірибесін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трансляциялау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семинарлар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147546"/>
        <a:ext cx="6377456" cy="715644"/>
      </dsp:txXfrm>
    </dsp:sp>
    <dsp:sp modelId="{5950625D-2517-43DD-ABCF-BB4B833301C3}">
      <dsp:nvSpPr>
        <dsp:cNvPr id="0" name=""/>
        <dsp:cNvSpPr/>
      </dsp:nvSpPr>
      <dsp:spPr>
        <a:xfrm>
          <a:off x="0" y="2863190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EFC7C-0437-4648-ACC8-10D29FEF4C06}">
      <dsp:nvSpPr>
        <dsp:cNvPr id="0" name=""/>
        <dsp:cNvSpPr/>
      </dsp:nvSpPr>
      <dsp:spPr>
        <a:xfrm>
          <a:off x="0" y="2863190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онлайн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сабақтар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863190"/>
        <a:ext cx="6377456" cy="715644"/>
      </dsp:txXfrm>
    </dsp:sp>
    <dsp:sp modelId="{68EBA54D-95CF-4742-A64A-F8302F98F2C2}">
      <dsp:nvSpPr>
        <dsp:cNvPr id="0" name=""/>
        <dsp:cNvSpPr/>
      </dsp:nvSpPr>
      <dsp:spPr>
        <a:xfrm>
          <a:off x="0" y="3578835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C8144-C86B-41C6-A191-B9678F8D696D}">
      <dsp:nvSpPr>
        <dsp:cNvPr id="0" name=""/>
        <dsp:cNvSpPr/>
      </dsp:nvSpPr>
      <dsp:spPr>
        <a:xfrm>
          <a:off x="0" y="3578835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Ашық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есік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күндері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578835"/>
        <a:ext cx="6377456" cy="715644"/>
      </dsp:txXfrm>
    </dsp:sp>
    <dsp:sp modelId="{59713AC2-E8B4-4EC5-AE35-2CCCA93B50C9}">
      <dsp:nvSpPr>
        <dsp:cNvPr id="0" name=""/>
        <dsp:cNvSpPr/>
      </dsp:nvSpPr>
      <dsp:spPr>
        <a:xfrm>
          <a:off x="0" y="4294480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0884B-8F67-42EC-A4F1-32233C0C6BA7}">
      <dsp:nvSpPr>
        <dsp:cNvPr id="0" name=""/>
        <dsp:cNvSpPr/>
      </dsp:nvSpPr>
      <dsp:spPr>
        <a:xfrm>
          <a:off x="0" y="4295092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Мектептің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даму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стратегиясына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НЗМ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тәжірибесін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тарату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стратегиялық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бағыт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b="0" i="0" u="none" strike="noStrike" kern="1200" cap="none" dirty="0" err="1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енгізу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295092"/>
        <a:ext cx="6377456" cy="715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C30A-4BF5-4A41-BD54-854DDB440F7A}">
      <dsp:nvSpPr>
        <dsp:cNvPr id="0" name=""/>
        <dsp:cNvSpPr/>
      </dsp:nvSpPr>
      <dsp:spPr>
        <a:xfrm rot="5400000">
          <a:off x="4452054" y="-1982538"/>
          <a:ext cx="768882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Қарағанды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қаласы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ХББ НЗМ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базасында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50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мектепті</a:t>
          </a: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оқыту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160248" y="346802"/>
        <a:ext cx="5314960" cy="693814"/>
      </dsp:txXfrm>
    </dsp:sp>
    <dsp:sp modelId="{1528B89D-A394-4A45-9021-E3122998F24A}">
      <dsp:nvSpPr>
        <dsp:cNvPr id="0" name=""/>
        <dsp:cNvSpPr/>
      </dsp:nvSpPr>
      <dsp:spPr>
        <a:xfrm>
          <a:off x="850529" y="1600"/>
          <a:ext cx="1309718" cy="1384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914464" y="65535"/>
        <a:ext cx="1181848" cy="1256346"/>
      </dsp:txXfrm>
    </dsp:sp>
    <dsp:sp modelId="{EABACA08-A5D0-44B2-9964-B9886934A21F}">
      <dsp:nvSpPr>
        <dsp:cNvPr id="0" name=""/>
        <dsp:cNvSpPr/>
      </dsp:nvSpPr>
      <dsp:spPr>
        <a:xfrm rot="5400000">
          <a:off x="3662038" y="-61649"/>
          <a:ext cx="2487669" cy="53472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тәжірибелерді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трансляциялау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және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мониторинг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жасау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тарату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жинақтау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келесі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бөлімдерден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u="sng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тұрады</a:t>
          </a: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:</a:t>
          </a:r>
          <a:endParaRPr lang="ru-RU" sz="19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тәжірибелер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базасын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құру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; </a:t>
          </a:r>
          <a:endParaRPr lang="ru-RU" sz="19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өнімдердің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кәсіби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мониторингі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;</a:t>
          </a:r>
          <a:endParaRPr lang="ru-RU" sz="1900" b="0" kern="1200" dirty="0" smtClean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НЗМ ДББҰ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тәжірибесін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трансляциялау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бойынша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ақпараттық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және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әдістемелік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материалдарды</a:t>
          </a: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19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жинақтау</a:t>
          </a:r>
          <a:endParaRPr lang="ru-RU" sz="1900" b="0" u="sng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232239" y="1489588"/>
        <a:ext cx="5225829" cy="2244793"/>
      </dsp:txXfrm>
    </dsp:sp>
    <dsp:sp modelId="{3E3AA71A-05AC-46A5-B5BC-A30F2E223CCB}">
      <dsp:nvSpPr>
        <dsp:cNvPr id="0" name=""/>
        <dsp:cNvSpPr/>
      </dsp:nvSpPr>
      <dsp:spPr>
        <a:xfrm>
          <a:off x="850529" y="2052038"/>
          <a:ext cx="1308439" cy="1344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914402" y="2115911"/>
        <a:ext cx="1180693" cy="1217198"/>
      </dsp:txXfrm>
    </dsp:sp>
    <dsp:sp modelId="{AB7C7AFB-E49D-4F3E-B3C3-8A6756DDCC9C}">
      <dsp:nvSpPr>
        <dsp:cNvPr id="0" name=""/>
        <dsp:cNvSpPr/>
      </dsp:nvSpPr>
      <dsp:spPr>
        <a:xfrm rot="5400000">
          <a:off x="4077615" y="2145838"/>
          <a:ext cx="1517760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Инновациялық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тәжірибелерді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игеретін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бекітілген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мектептерді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оқыту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және</a:t>
          </a: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қалыптастыру</a:t>
          </a:r>
          <a:endParaRPr lang="ru-RU" sz="20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160249" y="4137296"/>
        <a:ext cx="5278403" cy="1369578"/>
      </dsp:txXfrm>
    </dsp:sp>
    <dsp:sp modelId="{F8EBC34E-A2A9-4E6B-97C3-DF3916C666E5}">
      <dsp:nvSpPr>
        <dsp:cNvPr id="0" name=""/>
        <dsp:cNvSpPr/>
      </dsp:nvSpPr>
      <dsp:spPr>
        <a:xfrm>
          <a:off x="850529" y="4129048"/>
          <a:ext cx="1309718" cy="138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914464" y="4192983"/>
        <a:ext cx="1181848" cy="1258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DB30-78E1-4243-9B71-DB5781DA0E14}">
      <dsp:nvSpPr>
        <dsp:cNvPr id="0" name=""/>
        <dsp:cNvSpPr/>
      </dsp:nvSpPr>
      <dsp:spPr>
        <a:xfrm rot="5400000">
          <a:off x="4204581" y="-1748732"/>
          <a:ext cx="1928014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НЗМ   ДББҰ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тәжірибесін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тарату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бойынша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мектептің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даму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мниторингі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449566" y="100401"/>
        <a:ext cx="5343926" cy="1739778"/>
      </dsp:txXfrm>
    </dsp:sp>
    <dsp:sp modelId="{C890310E-A2BC-4014-972A-C5EE3F2A9C09}">
      <dsp:nvSpPr>
        <dsp:cNvPr id="0" name=""/>
        <dsp:cNvSpPr/>
      </dsp:nvSpPr>
      <dsp:spPr>
        <a:xfrm>
          <a:off x="609332" y="860"/>
          <a:ext cx="1840234" cy="1938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</a:t>
          </a:r>
          <a:endParaRPr lang="ru-RU" sz="6500" kern="1200" dirty="0"/>
        </a:p>
      </dsp:txBody>
      <dsp:txXfrm>
        <a:off x="699165" y="90693"/>
        <a:ext cx="1660568" cy="1759193"/>
      </dsp:txXfrm>
    </dsp:sp>
    <dsp:sp modelId="{C95ACE6D-D91B-42DC-A2CF-B489CAA1E764}">
      <dsp:nvSpPr>
        <dsp:cNvPr id="0" name=""/>
        <dsp:cNvSpPr/>
      </dsp:nvSpPr>
      <dsp:spPr>
        <a:xfrm rot="5400000">
          <a:off x="4059284" y="333219"/>
          <a:ext cx="1928014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НЗМ ДББҰ 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тәжірибесін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тарату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қызметі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бойынша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кеңестік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қолдау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көрсету</a:t>
          </a:r>
          <a:endParaRPr lang="ru-RU" sz="2000" b="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304269" y="2182352"/>
        <a:ext cx="5343926" cy="1739778"/>
      </dsp:txXfrm>
    </dsp:sp>
    <dsp:sp modelId="{6548E1F2-D415-408C-988B-4A10C1490AEF}">
      <dsp:nvSpPr>
        <dsp:cNvPr id="0" name=""/>
        <dsp:cNvSpPr/>
      </dsp:nvSpPr>
      <dsp:spPr>
        <a:xfrm>
          <a:off x="609332" y="2108722"/>
          <a:ext cx="1840234" cy="1831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5</a:t>
          </a:r>
          <a:endParaRPr lang="ru-RU" sz="6500" kern="1200" dirty="0"/>
        </a:p>
      </dsp:txBody>
      <dsp:txXfrm>
        <a:off x="698715" y="2198105"/>
        <a:ext cx="1661468" cy="1652244"/>
      </dsp:txXfrm>
    </dsp:sp>
    <dsp:sp modelId="{6A0BFE0D-CF86-4C85-B0B5-8447E91A5B2B}">
      <dsp:nvSpPr>
        <dsp:cNvPr id="0" name=""/>
        <dsp:cNvSpPr/>
      </dsp:nvSpPr>
      <dsp:spPr>
        <a:xfrm rot="5400000">
          <a:off x="4204581" y="2359251"/>
          <a:ext cx="1928014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Үздік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нәтижелі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педагогтардың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көрсеткіштерін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бұқаралық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ақпараттық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құралдарында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насихаттау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, </a:t>
          </a:r>
          <a:r>
            <a:rPr lang="ru-RU" sz="2000" b="0" kern="1200" dirty="0" err="1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ақпараттандыру</a:t>
          </a:r>
          <a:endParaRPr lang="ru-RU" sz="2000" b="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 smtClean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449566" y="4208384"/>
        <a:ext cx="5343926" cy="1739778"/>
      </dsp:txXfrm>
    </dsp:sp>
    <dsp:sp modelId="{A2B493FE-03FA-4C0F-B715-79CE5AFA1340}">
      <dsp:nvSpPr>
        <dsp:cNvPr id="0" name=""/>
        <dsp:cNvSpPr/>
      </dsp:nvSpPr>
      <dsp:spPr>
        <a:xfrm>
          <a:off x="609332" y="4108735"/>
          <a:ext cx="1840234" cy="1939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6</a:t>
          </a:r>
          <a:endParaRPr lang="ru-RU" sz="6500" kern="1200" dirty="0"/>
        </a:p>
      </dsp:txBody>
      <dsp:txXfrm>
        <a:off x="699165" y="4198568"/>
        <a:ext cx="1660568" cy="1759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1204-D24A-48A6-8999-A4C847960F87}">
      <dsp:nvSpPr>
        <dsp:cNvPr id="0" name=""/>
        <dsp:cNvSpPr/>
      </dsp:nvSpPr>
      <dsp:spPr>
        <a:xfrm>
          <a:off x="-5713074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17EA5-B5DB-4F6F-AEB5-25DDCF168BAA}">
      <dsp:nvSpPr>
        <dsp:cNvPr id="0" name=""/>
        <dsp:cNvSpPr/>
      </dsp:nvSpPr>
      <dsp:spPr>
        <a:xfrm>
          <a:off x="1150526" y="389376"/>
          <a:ext cx="7430915" cy="1789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9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Ата-ананың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жұмыс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орнында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10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күн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»</a:t>
          </a:r>
          <a:endParaRPr lang="ru-RU" sz="2200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«2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апта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ауылда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»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«Баланы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жұмысқа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алу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»</a:t>
          </a: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 </a:t>
          </a:r>
          <a:endParaRPr lang="ru-RU" sz="2200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Оқуға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ұсынылған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100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кітап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»</a:t>
          </a:r>
          <a:endParaRPr lang="ru-RU" sz="2200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Ақылды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бейсенбі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»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және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т.б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150526" y="389376"/>
        <a:ext cx="7430915" cy="1789727"/>
      </dsp:txXfrm>
    </dsp:sp>
    <dsp:sp modelId="{30BBD1DB-2E74-44C7-B26A-B3A78F9F3ADA}">
      <dsp:nvSpPr>
        <dsp:cNvPr id="0" name=""/>
        <dsp:cNvSpPr/>
      </dsp:nvSpPr>
      <dsp:spPr>
        <a:xfrm>
          <a:off x="188931" y="385009"/>
          <a:ext cx="1877126" cy="1877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688D96-7907-42B8-B680-C025CDCE7F6B}">
      <dsp:nvSpPr>
        <dsp:cNvPr id="0" name=""/>
        <dsp:cNvSpPr/>
      </dsp:nvSpPr>
      <dsp:spPr>
        <a:xfrm>
          <a:off x="1150526" y="2362438"/>
          <a:ext cx="7430915" cy="2707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91975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    </a:t>
          </a:r>
          <a:r>
            <a:rPr lang="ru-RU" sz="1800" kern="1200" dirty="0" err="1" smtClean="0"/>
            <a:t>Шет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ауданы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Ш.Батталов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атындағы</a:t>
          </a:r>
          <a:r>
            <a:rPr lang="ru-RU" sz="1800" kern="1200" dirty="0" smtClean="0"/>
            <a:t> ЖББОМ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Осакаров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ауданы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№26 ОМ 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Абай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ауданы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Б.Момышұлы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атындағы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ОМ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Саран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№17 ОМ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Шахтинск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№1 гимназия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Жезқазған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№13 ОМ 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Нұра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ауданы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Сейфуллин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атындығы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ОМ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Балқаш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№8 ЖОББМ</a:t>
          </a:r>
          <a:endParaRPr lang="ru-RU" sz="1800" kern="1200" dirty="0" smtClean="0">
            <a:solidFill>
              <a:schemeClr val="tx2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Теміртау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қаласы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№23 ОМ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1150526" y="2362438"/>
        <a:ext cx="7430915" cy="2707071"/>
      </dsp:txXfrm>
    </dsp:sp>
    <dsp:sp modelId="{AEB2294A-4DD1-4E77-B3CA-A6FFFD3427A5}">
      <dsp:nvSpPr>
        <dsp:cNvPr id="0" name=""/>
        <dsp:cNvSpPr/>
      </dsp:nvSpPr>
      <dsp:spPr>
        <a:xfrm>
          <a:off x="-156506" y="2401238"/>
          <a:ext cx="2614067" cy="27070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639A-2368-4DCF-AC15-1CA30D8A8343}">
      <dsp:nvSpPr>
        <dsp:cNvPr id="0" name=""/>
        <dsp:cNvSpPr/>
      </dsp:nvSpPr>
      <dsp:spPr>
        <a:xfrm rot="5400000">
          <a:off x="-120980" y="136869"/>
          <a:ext cx="907976" cy="63558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 этап 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5217" y="318465"/>
        <a:ext cx="635583" cy="272393"/>
      </dsp:txXfrm>
    </dsp:sp>
    <dsp:sp modelId="{BE873035-92D9-43F2-9FD8-76658395B7F6}">
      <dsp:nvSpPr>
        <dsp:cNvPr id="0" name=""/>
        <dsp:cNvSpPr/>
      </dsp:nvSpPr>
      <dsp:spPr>
        <a:xfrm rot="5400000">
          <a:off x="1838278" y="-1221224"/>
          <a:ext cx="590184" cy="3032632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Каскадный метод реализации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617054" y="28810"/>
        <a:ext cx="3003822" cy="532564"/>
      </dsp:txXfrm>
    </dsp:sp>
    <dsp:sp modelId="{9C84EAE3-370B-4AF1-99CC-813FA03463B7}">
      <dsp:nvSpPr>
        <dsp:cNvPr id="0" name=""/>
        <dsp:cNvSpPr/>
      </dsp:nvSpPr>
      <dsp:spPr>
        <a:xfrm rot="5400000">
          <a:off x="-136196" y="834336"/>
          <a:ext cx="907976" cy="63558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 этап 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" y="1015932"/>
        <a:ext cx="635583" cy="272393"/>
      </dsp:txXfrm>
    </dsp:sp>
    <dsp:sp modelId="{2206E506-3FFA-4552-AD80-1D3D17C137C4}">
      <dsp:nvSpPr>
        <dsp:cNvPr id="0" name=""/>
        <dsp:cNvSpPr/>
      </dsp:nvSpPr>
      <dsp:spPr>
        <a:xfrm rot="5400000">
          <a:off x="1860198" y="-524984"/>
          <a:ext cx="554773" cy="3032632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Расширение опыта социальных практики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621269" y="741027"/>
        <a:ext cx="3005550" cy="500609"/>
      </dsp:txXfrm>
    </dsp:sp>
    <dsp:sp modelId="{700EEADA-4E3C-4308-9037-166157139DAB}">
      <dsp:nvSpPr>
        <dsp:cNvPr id="0" name=""/>
        <dsp:cNvSpPr/>
      </dsp:nvSpPr>
      <dsp:spPr>
        <a:xfrm rot="5400000">
          <a:off x="-136196" y="1531232"/>
          <a:ext cx="907976" cy="63558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3 этап 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" y="1712828"/>
        <a:ext cx="635583" cy="272393"/>
      </dsp:txXfrm>
    </dsp:sp>
    <dsp:sp modelId="{E6317E11-E06C-4B83-BAE0-7D7348010AC8}">
      <dsp:nvSpPr>
        <dsp:cNvPr id="0" name=""/>
        <dsp:cNvSpPr/>
      </dsp:nvSpPr>
      <dsp:spPr>
        <a:xfrm rot="5400000">
          <a:off x="1856807" y="146928"/>
          <a:ext cx="590184" cy="3032632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Мониторинг реализации опыта НИШ 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635583" y="1396962"/>
        <a:ext cx="3003822" cy="5325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639A-2368-4DCF-AC15-1CA30D8A8343}">
      <dsp:nvSpPr>
        <dsp:cNvPr id="0" name=""/>
        <dsp:cNvSpPr/>
      </dsp:nvSpPr>
      <dsp:spPr>
        <a:xfrm rot="5400000">
          <a:off x="-114596" y="125909"/>
          <a:ext cx="710179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267945"/>
        <a:ext cx="497125" cy="213054"/>
      </dsp:txXfrm>
    </dsp:sp>
    <dsp:sp modelId="{BE873035-92D9-43F2-9FD8-76658395B7F6}">
      <dsp:nvSpPr>
        <dsp:cNvPr id="0" name=""/>
        <dsp:cNvSpPr/>
      </dsp:nvSpPr>
      <dsp:spPr>
        <a:xfrm rot="5400000">
          <a:off x="1982985" y="-1422195"/>
          <a:ext cx="492729" cy="3368639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Обучение прикрепленных школ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545031" y="39812"/>
        <a:ext cx="3344586" cy="444623"/>
      </dsp:txXfrm>
    </dsp:sp>
    <dsp:sp modelId="{9C84EAE3-370B-4AF1-99CC-813FA03463B7}">
      <dsp:nvSpPr>
        <dsp:cNvPr id="0" name=""/>
        <dsp:cNvSpPr/>
      </dsp:nvSpPr>
      <dsp:spPr>
        <a:xfrm rot="5400000">
          <a:off x="-114596" y="685576"/>
          <a:ext cx="710179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827612"/>
        <a:ext cx="497125" cy="213054"/>
      </dsp:txXfrm>
    </dsp:sp>
    <dsp:sp modelId="{2206E506-3FFA-4552-AD80-1D3D17C137C4}">
      <dsp:nvSpPr>
        <dsp:cNvPr id="0" name=""/>
        <dsp:cNvSpPr/>
      </dsp:nvSpPr>
      <dsp:spPr>
        <a:xfrm rot="5400000">
          <a:off x="1967917" y="-889155"/>
          <a:ext cx="461616" cy="3451619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Разъяснительная работа среди педагогической </a:t>
          </a: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общественности 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472916" y="628380"/>
        <a:ext cx="3429085" cy="416548"/>
      </dsp:txXfrm>
    </dsp:sp>
    <dsp:sp modelId="{700EEADA-4E3C-4308-9037-166157139DAB}">
      <dsp:nvSpPr>
        <dsp:cNvPr id="0" name=""/>
        <dsp:cNvSpPr/>
      </dsp:nvSpPr>
      <dsp:spPr>
        <a:xfrm rot="5400000">
          <a:off x="-114596" y="1278038"/>
          <a:ext cx="710179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1420074"/>
        <a:ext cx="497125" cy="213054"/>
      </dsp:txXfrm>
    </dsp:sp>
    <dsp:sp modelId="{E6317E11-E06C-4B83-BAE0-7D7348010AC8}">
      <dsp:nvSpPr>
        <dsp:cNvPr id="0" name=""/>
        <dsp:cNvSpPr/>
      </dsp:nvSpPr>
      <dsp:spPr>
        <a:xfrm rot="5400000">
          <a:off x="2012119" y="-305109"/>
          <a:ext cx="369519" cy="3419340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Консультационная и методическая помощь 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487209" y="1237839"/>
        <a:ext cx="3401302" cy="333443"/>
      </dsp:txXfrm>
    </dsp:sp>
    <dsp:sp modelId="{AEC93AA6-F333-48B6-B8D4-1CA9F7332D04}">
      <dsp:nvSpPr>
        <dsp:cNvPr id="0" name=""/>
        <dsp:cNvSpPr/>
      </dsp:nvSpPr>
      <dsp:spPr>
        <a:xfrm rot="5400000">
          <a:off x="-172177" y="1862490"/>
          <a:ext cx="825341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1946945"/>
        <a:ext cx="497125" cy="328216"/>
      </dsp:txXfrm>
    </dsp:sp>
    <dsp:sp modelId="{45A4BB47-3884-4FFC-9492-22AFF0B31FE2}">
      <dsp:nvSpPr>
        <dsp:cNvPr id="0" name=""/>
        <dsp:cNvSpPr/>
      </dsp:nvSpPr>
      <dsp:spPr>
        <a:xfrm rot="5400000">
          <a:off x="1919994" y="251979"/>
          <a:ext cx="554932" cy="3419340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Работа с местными органами управления образования о содействии  в трансляции опыта НИШ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-5400000">
        <a:off x="487790" y="1711273"/>
        <a:ext cx="3392250" cy="50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64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02" y="0"/>
            <a:ext cx="2945072" cy="4964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9C8E19CA-4398-4361-A058-A0649296B067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137"/>
            <a:ext cx="2945072" cy="49649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02" y="9430137"/>
            <a:ext cx="2945072" cy="49649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9570D200-0104-4AE5-89B1-752BF2FD3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0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5288D674-2168-40AB-B609-8133D6BB3741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2451DAFF-DD74-46A4-9D3B-42415E02A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2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cap="all" dirty="0"/>
              <a:t>РЕДУКЦИЯ</a:t>
            </a:r>
          </a:p>
          <a:p>
            <a:r>
              <a:rPr lang="ru-RU" dirty="0"/>
              <a:t>внешне организуемое "изъятие" из структуры нечто его отдельных элементов и связей, приводящее к </a:t>
            </a:r>
            <a:r>
              <a:rPr lang="ru-RU" dirty="0" err="1"/>
              <a:t>механизмической</a:t>
            </a:r>
            <a:r>
              <a:rPr lang="ru-RU" dirty="0"/>
              <a:t> перестройке нечто в рамках сохранной "формы" нечто.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DAFF-DD74-46A4-9D3B-42415E02AC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0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93738"/>
            <a:ext cx="4640262" cy="3479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94713" y="4404412"/>
            <a:ext cx="5557707" cy="4172600"/>
          </a:xfrm>
          <a:prstGeom prst="rect">
            <a:avLst/>
          </a:prstGeom>
        </p:spPr>
        <p:txBody>
          <a:bodyPr lIns="92590" tIns="92590" rIns="92590" bIns="9259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7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1"/>
            <a:ext cx="669599" cy="68579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1"/>
            <a:ext cx="669599" cy="151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7463"/>
            <a:ext cx="3552600" cy="1519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2050767"/>
            <a:ext cx="5169000" cy="451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1"/>
            <a:ext cx="669599" cy="151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315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B5C6-9F77-4717-809D-CEA4519288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8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CB2B-35B2-4BCD-A116-21A84A223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649D-96AB-4125-BA88-3BEB4256E4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9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FBA8-2E70-4BB2-8B46-9757AE2472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0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4AE7-5757-4FEE-AA95-C5A803F5F8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BA9D-5D29-42B9-A756-2BEDF8932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96A3-99A5-4D68-984D-E6B0E70E3A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C7BB-C36B-4BA9-B080-68BAB80A09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2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783C-E920-4E43-AA40-A232ACE082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7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B092-25FA-4132-9D69-827C42DD4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AD7B-1946-43CD-8F84-DAD09920FB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4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7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9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2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2556-28DA-44ED-BF8A-072A421E2BA8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E2BC8-C9C6-4912-B2A4-B1244E458E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568952" cy="3096343"/>
          </a:xfrm>
        </p:spPr>
        <p:txBody>
          <a:bodyPr>
            <a:normAutofit/>
          </a:bodyPr>
          <a:lstStyle/>
          <a:p>
            <a:r>
              <a:rPr lang="ru-RU" sz="3900" b="1" dirty="0" err="1" smtClean="0">
                <a:solidFill>
                  <a:srgbClr val="0000FF"/>
                </a:solidFill>
              </a:rPr>
              <a:t>Облыстың</a:t>
            </a:r>
            <a:r>
              <a:rPr lang="ru-RU" sz="3900" b="1" dirty="0" smtClean="0">
                <a:solidFill>
                  <a:srgbClr val="0000FF"/>
                </a:solidFill>
              </a:rPr>
              <a:t> </a:t>
            </a:r>
            <a:r>
              <a:rPr lang="ru-RU" sz="3900" b="1" dirty="0" err="1">
                <a:solidFill>
                  <a:srgbClr val="0000FF"/>
                </a:solidFill>
              </a:rPr>
              <a:t>б</a:t>
            </a:r>
            <a:r>
              <a:rPr lang="ru-RU" sz="3900" b="1" dirty="0" err="1" smtClean="0">
                <a:solidFill>
                  <a:srgbClr val="0000FF"/>
                </a:solidFill>
              </a:rPr>
              <a:t>ілім</a:t>
            </a:r>
            <a:r>
              <a:rPr lang="ru-RU" sz="3900" b="1" dirty="0" smtClean="0">
                <a:solidFill>
                  <a:srgbClr val="0000FF"/>
                </a:solidFill>
              </a:rPr>
              <a:t> беру </a:t>
            </a:r>
            <a:r>
              <a:rPr lang="ru-RU" sz="3900" b="1" dirty="0" err="1" smtClean="0">
                <a:solidFill>
                  <a:srgbClr val="0000FF"/>
                </a:solidFill>
              </a:rPr>
              <a:t>ұйымдарында</a:t>
            </a:r>
            <a:r>
              <a:rPr lang="ru-RU" sz="3900" b="1" dirty="0" smtClean="0">
                <a:solidFill>
                  <a:srgbClr val="0000FF"/>
                </a:solidFill>
              </a:rPr>
              <a:t> Назарбаев </a:t>
            </a:r>
            <a:r>
              <a:rPr lang="ru-RU" sz="3900" b="1" dirty="0" err="1" smtClean="0">
                <a:solidFill>
                  <a:srgbClr val="0000FF"/>
                </a:solidFill>
              </a:rPr>
              <a:t>Зияткерлік</a:t>
            </a:r>
            <a:r>
              <a:rPr lang="ru-RU" sz="3900" b="1" dirty="0" smtClean="0">
                <a:solidFill>
                  <a:srgbClr val="0000FF"/>
                </a:solidFill>
              </a:rPr>
              <a:t> </a:t>
            </a:r>
            <a:r>
              <a:rPr lang="ru-RU" sz="3900" b="1" dirty="0" err="1" smtClean="0">
                <a:solidFill>
                  <a:srgbClr val="0000FF"/>
                </a:solidFill>
              </a:rPr>
              <a:t>мектебінің</a:t>
            </a:r>
            <a:r>
              <a:rPr lang="ru-RU" sz="3900" b="1" dirty="0" smtClean="0">
                <a:solidFill>
                  <a:srgbClr val="0000FF"/>
                </a:solidFill>
              </a:rPr>
              <a:t>          </a:t>
            </a:r>
            <a:r>
              <a:rPr lang="ru-RU" sz="3900" b="1" dirty="0" err="1" smtClean="0">
                <a:solidFill>
                  <a:srgbClr val="0000FF"/>
                </a:solidFill>
              </a:rPr>
              <a:t>тәжірибесін</a:t>
            </a:r>
            <a:r>
              <a:rPr lang="ru-RU" sz="3900" b="1" dirty="0" smtClean="0">
                <a:solidFill>
                  <a:srgbClr val="0000FF"/>
                </a:solidFill>
              </a:rPr>
              <a:t> </a:t>
            </a:r>
            <a:r>
              <a:rPr lang="ru-RU" sz="3900" b="1" smtClean="0">
                <a:solidFill>
                  <a:srgbClr val="0000FF"/>
                </a:solidFill>
              </a:rPr>
              <a:t>трансляциялауды </a:t>
            </a:r>
            <a:r>
              <a:rPr lang="ru-RU" sz="3900" b="1" dirty="0" err="1" smtClean="0">
                <a:solidFill>
                  <a:srgbClr val="0000FF"/>
                </a:solidFill>
              </a:rPr>
              <a:t>жүзеге</a:t>
            </a:r>
            <a:r>
              <a:rPr lang="ru-RU" sz="3900" b="1" dirty="0" smtClean="0">
                <a:solidFill>
                  <a:srgbClr val="0000FF"/>
                </a:solidFill>
              </a:rPr>
              <a:t> </a:t>
            </a:r>
            <a:r>
              <a:rPr lang="ru-RU" sz="3900" b="1" dirty="0" err="1" smtClean="0">
                <a:solidFill>
                  <a:srgbClr val="0000FF"/>
                </a:solidFill>
              </a:rPr>
              <a:t>асыру</a:t>
            </a:r>
            <a:r>
              <a:rPr lang="ru-RU" sz="3900" b="1" dirty="0" smtClean="0">
                <a:solidFill>
                  <a:srgbClr val="0000FF"/>
                </a:solidFill>
              </a:rPr>
              <a:t> </a:t>
            </a:r>
            <a:r>
              <a:rPr lang="ru-RU" sz="3900" b="1" dirty="0" err="1" smtClean="0">
                <a:solidFill>
                  <a:srgbClr val="0000FF"/>
                </a:solidFill>
              </a:rPr>
              <a:t>барысы</a:t>
            </a:r>
            <a:r>
              <a:rPr lang="ru-RU" sz="3900" b="1" dirty="0" smtClean="0">
                <a:solidFill>
                  <a:srgbClr val="0000FF"/>
                </a:solidFill>
              </a:rPr>
              <a:t> </a:t>
            </a:r>
            <a:r>
              <a:rPr lang="ru-RU" sz="3900" b="1" dirty="0" err="1" smtClean="0">
                <a:solidFill>
                  <a:srgbClr val="0000FF"/>
                </a:solidFill>
              </a:rPr>
              <a:t>туралы</a:t>
            </a:r>
            <a:endParaRPr lang="ru-RU" sz="39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3600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Қарағанды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2017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cs typeface="Arial" pitchFamily="34" charset="0"/>
              </a:rPr>
              <a:t>Қарағанды облысында білім беруді дамытудың 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cs typeface="Arial" pitchFamily="34" charset="0"/>
              </a:rPr>
              <a:t>оқу-әдістемелік орталығы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30"/>
            <a:ext cx="1282094" cy="12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496944" cy="7964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НЗМ ДББҰ ТӘЖІРИБЕСІН ТРАНЦЛЯЦИЯЛАУ ҮРДІСІНЕ ҚОЛДАУ КӨРСЕТУ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26" y="1340768"/>
            <a:ext cx="5383510" cy="2028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Arial Narrow" panose="020B0606020202030204" pitchFamily="34" charset="0"/>
              </a:rPr>
              <a:t>Өткізілді</a:t>
            </a:r>
            <a:r>
              <a:rPr lang="ru-RU" sz="2400" dirty="0" smtClean="0">
                <a:latin typeface="Arial Narrow" panose="020B0606020202030204" pitchFamily="34" charset="0"/>
              </a:rPr>
              <a:t>: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14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семинар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14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тренинг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55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шеберлік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60-тан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астам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инновациялық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әдістерді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қолданып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өткізген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сабақтар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т.б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223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педагогтер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ұйымдарының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басшылары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курстан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өтті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32040" y="3369766"/>
            <a:ext cx="331236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НЗМ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педагогтерімен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60–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тан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астам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сабаққа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жасалынды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bayakhina_g\Desktop\IMG_4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13234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6136" y="62068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 Narrow" panose="020B0606020202030204" pitchFamily="34" charset="0"/>
              </a:rPr>
              <a:t>Функциональдық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сауатттылық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бойынша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Республикалық</a:t>
            </a:r>
            <a:r>
              <a:rPr lang="ru-RU" sz="1600" dirty="0" smtClean="0">
                <a:latin typeface="Arial Narrow" panose="020B0606020202030204" pitchFamily="34" charset="0"/>
              </a:rPr>
              <a:t> семинар </a:t>
            </a:r>
            <a:r>
              <a:rPr lang="ru-RU" sz="1600" dirty="0" err="1" smtClean="0">
                <a:latin typeface="Arial Narrow" panose="020B0606020202030204" pitchFamily="34" charset="0"/>
              </a:rPr>
              <a:t>өткізілді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98139"/>
            <a:ext cx="3960440" cy="264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89649" y="3369765"/>
            <a:ext cx="355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кітапханасы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жұмыстарының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аманауи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әдістерін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трансляциялау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облыстық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семинар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өткізілді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УМЦ\Desktop\IMG_29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t="3271" r="23580" b="4160"/>
          <a:stretch/>
        </p:blipFill>
        <p:spPr bwMode="auto">
          <a:xfrm>
            <a:off x="899592" y="4157418"/>
            <a:ext cx="2055587" cy="257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30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cs typeface="Times New Roman" panose="02020603050405020304" pitchFamily="18" charset="0"/>
              </a:rPr>
              <a:t>ӘЛЕУМЕТТІК ТӘЖІРИБЕ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7736987"/>
              </p:ext>
            </p:extLst>
          </p:nvPr>
        </p:nvGraphicFramePr>
        <p:xfrm>
          <a:off x="418034" y="1099767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22455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96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жоба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7707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«Айбар»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азаматтық-патриоттық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тәрбие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орталығы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620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kk-KZ" sz="2800" b="1" dirty="0" smtClean="0"/>
              <a:t>Перспектива </a:t>
            </a:r>
            <a:r>
              <a:rPr lang="kk-KZ" sz="2800" b="1" dirty="0"/>
              <a:t>развития трансляции опыта НИШ </a:t>
            </a:r>
            <a:endParaRPr lang="ru-RU" sz="2800" b="1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1482008"/>
              </p:ext>
            </p:extLst>
          </p:nvPr>
        </p:nvGraphicFramePr>
        <p:xfrm>
          <a:off x="4962901" y="1556791"/>
          <a:ext cx="3668216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764704"/>
            <a:ext cx="74168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Прикрепленные школы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91110"/>
              </p:ext>
            </p:extLst>
          </p:nvPr>
        </p:nvGraphicFramePr>
        <p:xfrm>
          <a:off x="323528" y="4293096"/>
          <a:ext cx="3742442" cy="25984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2442"/>
              </a:tblGrid>
              <a:tr h="632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Качественный состав обученных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педагогических работников на базе НИШ ХБН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3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Учителя естественно-математического направления -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8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Учителя </a:t>
                      </a:r>
                      <a:r>
                        <a:rPr lang="kk-K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казахского или русского, или английского языков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 –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8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Заместители директора по ВР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–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11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Заместители директора по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НМР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23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40673"/>
              </p:ext>
            </p:extLst>
          </p:nvPr>
        </p:nvGraphicFramePr>
        <p:xfrm>
          <a:off x="4283967" y="4293095"/>
          <a:ext cx="3850118" cy="1994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50118"/>
              </a:tblGrid>
              <a:tr h="576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Система профессионального развития педагогов, предусматривающая прикрепленных школ: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8367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 ЕМН                             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  ОГН                            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Заместитель директора по ВР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Заместитель директора по НМР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Библиотекари                            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Координаторы                                   50 </a:t>
                      </a:r>
                      <a:endParaRPr lang="ru-RU" sz="14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46838228"/>
              </p:ext>
            </p:extLst>
          </p:nvPr>
        </p:nvGraphicFramePr>
        <p:xfrm>
          <a:off x="323528" y="1445145"/>
          <a:ext cx="3916466" cy="2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1141897"/>
            <a:ext cx="3712813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Подготовительная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3988" y="1121883"/>
            <a:ext cx="3708412" cy="236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Этапы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реализации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23528" y="855562"/>
            <a:ext cx="396040" cy="394347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85184" y="903040"/>
            <a:ext cx="419263" cy="394347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374231" y="2132856"/>
            <a:ext cx="468053" cy="57606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6764140" y="5226578"/>
            <a:ext cx="2288643" cy="421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7007" y="6381328"/>
            <a:ext cx="3867078" cy="4766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Мониторинг 1 раз в года . Защита стратегического направления 1 раз в год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0818" y="3861047"/>
            <a:ext cx="718682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spcBef>
                <a:spcPts val="0"/>
              </a:spcBef>
            </a:pPr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области прошли обучение 50 школ на базе НИШ ХБН г.Караганды</a:t>
            </a:r>
            <a:r>
              <a:rPr lang="ru-RU" sz="14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</a:p>
          <a:p>
            <a:pPr fontAlgn="t">
              <a:spcBef>
                <a:spcPts val="0"/>
              </a:spcBef>
            </a:pPr>
            <a:r>
              <a:rPr lang="ru-RU" sz="14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области всего 522 школы. Обучено прикрепленных школ в 2016-2017 году 240 школ. 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2411761" y="1357921"/>
            <a:ext cx="1" cy="1988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732240" y="1357920"/>
            <a:ext cx="1" cy="1988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52320" y="4870786"/>
            <a:ext cx="0" cy="1424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751790"/>
              </p:ext>
            </p:extLst>
          </p:nvPr>
        </p:nvGraphicFramePr>
        <p:xfrm>
          <a:off x="142844" y="285728"/>
          <a:ext cx="854395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1908885953"/>
              </p:ext>
            </p:extLst>
          </p:nvPr>
        </p:nvGraphicFramePr>
        <p:xfrm>
          <a:off x="755576" y="836712"/>
          <a:ext cx="8064896" cy="45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91" y="404664"/>
            <a:ext cx="7976046" cy="650432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НЗМ ДББҰ ТӘЖІРИБЕСІН ТРАНСЛЯЦИЯЛАУ ЕРЕКШЕЛІКТЕРІ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1" name="Shape 580"/>
          <p:cNvGrpSpPr/>
          <p:nvPr/>
        </p:nvGrpSpPr>
        <p:grpSpPr>
          <a:xfrm>
            <a:off x="2699792" y="3308914"/>
            <a:ext cx="386369" cy="383028"/>
            <a:chOff x="5247525" y="3007275"/>
            <a:chExt cx="517575" cy="384825"/>
          </a:xfrm>
        </p:grpSpPr>
        <p:sp>
          <p:nvSpPr>
            <p:cNvPr id="22" name="Shape 58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Shape 58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211925" y="1509465"/>
            <a:ext cx="80021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prstClr val="white"/>
                </a:solidFill>
              </a:rPr>
              <a:t>👦👧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5" name="Shape 469"/>
          <p:cNvSpPr/>
          <p:nvPr/>
        </p:nvSpPr>
        <p:spPr>
          <a:xfrm>
            <a:off x="5612034" y="3363138"/>
            <a:ext cx="301828" cy="366059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90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6" name="Shape 627"/>
          <p:cNvGrpSpPr/>
          <p:nvPr/>
        </p:nvGrpSpPr>
        <p:grpSpPr>
          <a:xfrm>
            <a:off x="8316416" y="1555803"/>
            <a:ext cx="313641" cy="371532"/>
            <a:chOff x="5292575" y="3681900"/>
            <a:chExt cx="420150" cy="373275"/>
          </a:xfrm>
          <a:noFill/>
        </p:grpSpPr>
        <p:sp>
          <p:nvSpPr>
            <p:cNvPr id="27" name="Shape 62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Shape 62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Shape 63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Shape 63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Shape 63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Shape 63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Shape 634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Shape 454"/>
          <p:cNvGrpSpPr/>
          <p:nvPr/>
        </p:nvGrpSpPr>
        <p:grpSpPr>
          <a:xfrm>
            <a:off x="8405977" y="3332582"/>
            <a:ext cx="304534" cy="495153"/>
            <a:chOff x="596350" y="929175"/>
            <a:chExt cx="407950" cy="497475"/>
          </a:xfrm>
        </p:grpSpPr>
        <p:sp>
          <p:nvSpPr>
            <p:cNvPr id="35" name="Shape 455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Shape 45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Shape 45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Shape 45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Shape 45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Shape 46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Shape 46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hape 514"/>
          <p:cNvGrpSpPr/>
          <p:nvPr/>
        </p:nvGrpSpPr>
        <p:grpSpPr>
          <a:xfrm>
            <a:off x="2825169" y="1501259"/>
            <a:ext cx="319091" cy="446083"/>
            <a:chOff x="5961125" y="1623900"/>
            <a:chExt cx="427450" cy="448175"/>
          </a:xfrm>
          <a:noFill/>
        </p:grpSpPr>
        <p:sp>
          <p:nvSpPr>
            <p:cNvPr id="7" name="Shape 51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Shape 516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Shape 51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Shape 51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Shape 51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Shape 52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Shape 52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Месяц 17"/>
          <p:cNvSpPr/>
          <p:nvPr/>
        </p:nvSpPr>
        <p:spPr>
          <a:xfrm rot="16200000">
            <a:off x="3676338" y="1362260"/>
            <a:ext cx="1969125" cy="8609078"/>
          </a:xfrm>
          <a:prstGeom prst="moon">
            <a:avLst>
              <a:gd name="adj" fmla="val 641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3196" y="5436987"/>
            <a:ext cx="28030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400" b="1" dirty="0" smtClean="0">
                <a:solidFill>
                  <a:srgbClr val="FF0000"/>
                </a:solidFill>
              </a:rPr>
              <a:t>Мәңгілік ел құндылықтары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Тәжірибені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игеру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үрдісі</a:t>
            </a: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=</a:t>
            </a:r>
            <a:b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Енгізу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+ трансляция +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тарату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+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тәжірибе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алмасу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indent="0"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ДИССЕМИНАЦИЯ –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тәжірибені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таратудың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және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игерудің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ерекше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тәсілі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8001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лған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білімді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бейімдеу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800100" indent="-457200">
              <a:buFont typeface="Wingdings" panose="05000000000000000000" pitchFamily="2" charset="2"/>
              <a:buChar char="§"/>
              <a:defRPr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НЗМ жеке элементтерін жалпы білім беретін мектеп тәжірибесіне енгізу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800100" indent="-457200">
              <a:buFont typeface="Wingdings" panose="05000000000000000000" pitchFamily="2" charset="2"/>
              <a:buChar char="§"/>
              <a:defRPr/>
            </a:pP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әрбие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жұмысының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бағыттарында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инновациялық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элеметтерді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тиімді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енгізу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37"/>
          <p:cNvSpPr/>
          <p:nvPr/>
        </p:nvSpPr>
        <p:spPr>
          <a:xfrm rot="13719016">
            <a:off x="7961743" y="508663"/>
            <a:ext cx="1046836" cy="787154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91480" y="579700"/>
            <a:ext cx="7575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НЗМ ДББҰ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тәжірибесін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трансляциялау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ды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қамтамасыз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ету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  <a:sym typeface="Dosi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8233901"/>
              </p:ext>
            </p:extLst>
          </p:nvPr>
        </p:nvGraphicFramePr>
        <p:xfrm>
          <a:off x="2254480" y="1687233"/>
          <a:ext cx="6377456" cy="501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116670" y="32911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chemeClr val="bg1"/>
                </a:solidFill>
              </a:rPr>
              <a:t>👩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240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065987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711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357264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240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86104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653136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60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30120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40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602128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27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329613" cy="76641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НЗМ ДББҰ ТӘЖІРИБЕСІН ТРАНСЛЯЦИЯЛАУ БОЙЫНША НЕГІЗГІ ҚАДАМДАР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222" name="Нижний колонтитул 6"/>
          <p:cNvSpPr txBox="1">
            <a:spLocks noGrp="1"/>
          </p:cNvSpPr>
          <p:nvPr/>
        </p:nvSpPr>
        <p:spPr bwMode="auto">
          <a:xfrm>
            <a:off x="3419475" y="6308725"/>
            <a:ext cx="3319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B083C1-7215-4C73-A330-6E0849E1A33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1029673"/>
              </p:ext>
            </p:extLst>
          </p:nvPr>
        </p:nvGraphicFramePr>
        <p:xfrm>
          <a:off x="323528" y="908721"/>
          <a:ext cx="8363272" cy="558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775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96599052"/>
              </p:ext>
            </p:extLst>
          </p:nvPr>
        </p:nvGraphicFramePr>
        <p:xfrm>
          <a:off x="251520" y="404664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61"/>
          <p:cNvSpPr/>
          <p:nvPr/>
        </p:nvSpPr>
        <p:spPr>
          <a:xfrm>
            <a:off x="5193071" y="1063072"/>
            <a:ext cx="2043225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kk-KZ" dirty="0" smtClean="0">
                <a:ea typeface="Lato"/>
                <a:cs typeface="Lato"/>
                <a:sym typeface="Lato"/>
              </a:rPr>
              <a:t>Әлеуметтік жобалар</a:t>
            </a:r>
            <a:endParaRPr lang="en-US" dirty="0">
              <a:ea typeface="Lato"/>
              <a:cs typeface="Lato"/>
              <a:sym typeface="Lato"/>
            </a:endParaRPr>
          </a:p>
        </p:txBody>
      </p:sp>
      <p:sp>
        <p:nvSpPr>
          <p:cNvPr id="23" name="Shape 162"/>
          <p:cNvSpPr/>
          <p:nvPr/>
        </p:nvSpPr>
        <p:spPr>
          <a:xfrm>
            <a:off x="3474706" y="1043992"/>
            <a:ext cx="2043225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smtClean="0">
                <a:ea typeface="Lato"/>
                <a:cs typeface="Lato"/>
                <a:sym typeface="Lato"/>
              </a:rPr>
              <a:t>НЗМ </a:t>
            </a:r>
            <a:r>
              <a:rPr lang="ru-RU" dirty="0" err="1" smtClean="0">
                <a:ea typeface="Lato"/>
                <a:cs typeface="Lato"/>
                <a:sym typeface="Lato"/>
              </a:rPr>
              <a:t>тәжірибесін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тарату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бойынша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кеңес</a:t>
            </a:r>
            <a:r>
              <a:rPr lang="ru-RU" dirty="0" smtClean="0">
                <a:ea typeface="Lato"/>
                <a:cs typeface="Lato"/>
                <a:sym typeface="Lato"/>
              </a:rPr>
              <a:t> беру</a:t>
            </a:r>
            <a:endParaRPr lang="en" b="1" dirty="0">
              <a:ea typeface="Lato"/>
              <a:cs typeface="Lato"/>
              <a:sym typeface="Lato"/>
            </a:endParaRPr>
          </a:p>
          <a:p>
            <a:pPr algn="ctr"/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21" name="Shape 161"/>
          <p:cNvSpPr/>
          <p:nvPr/>
        </p:nvSpPr>
        <p:spPr>
          <a:xfrm>
            <a:off x="-108520" y="1063072"/>
            <a:ext cx="2304256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err="1" smtClean="0">
                <a:ea typeface="Lato"/>
                <a:cs typeface="Lato"/>
                <a:sym typeface="Lato"/>
              </a:rPr>
              <a:t>Бекітілген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мектептермен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жұмысты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ұйымдастыру</a:t>
            </a:r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22" name="Shape 160"/>
          <p:cNvSpPr/>
          <p:nvPr/>
        </p:nvSpPr>
        <p:spPr>
          <a:xfrm>
            <a:off x="1755293" y="1077880"/>
            <a:ext cx="2043225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kk-KZ" dirty="0" smtClean="0">
                <a:ea typeface="Lato"/>
                <a:cs typeface="Lato"/>
                <a:sym typeface="Lato"/>
              </a:rPr>
              <a:t>Желіліқ қоғамдастық</a:t>
            </a:r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736867" cy="107787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НЗМ ДББҰ ТӘЖІРИБЕСІН ТАРАТУ БОЙЫНША МЕКТЕПТЕРДІҢ ДАМУ МОН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ИТОРИНГІ</a:t>
            </a:r>
            <a:endParaRPr lang="en" sz="28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3214" y="1867352"/>
            <a:ext cx="33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929" y="1867352"/>
            <a:ext cx="33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1081" y="1855394"/>
            <a:ext cx="29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5720" y="3621880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Мұғалімдерді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қолдау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өзара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қызмет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ету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 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шығу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жолдарын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іздеу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6" name="Shape 208"/>
          <p:cNvCxnSpPr/>
          <p:nvPr/>
        </p:nvCxnSpPr>
        <p:spPr>
          <a:xfrm>
            <a:off x="2699793" y="3223530"/>
            <a:ext cx="17334" cy="368457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7" name="Shape 208"/>
          <p:cNvCxnSpPr/>
          <p:nvPr/>
        </p:nvCxnSpPr>
        <p:spPr>
          <a:xfrm flipH="1">
            <a:off x="1000961" y="3211117"/>
            <a:ext cx="1799" cy="368457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8" name="Shape 208"/>
          <p:cNvCxnSpPr/>
          <p:nvPr/>
        </p:nvCxnSpPr>
        <p:spPr>
          <a:xfrm>
            <a:off x="4496318" y="3175994"/>
            <a:ext cx="3674" cy="378438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56" name="Прямоугольник 55"/>
          <p:cNvSpPr/>
          <p:nvPr/>
        </p:nvSpPr>
        <p:spPr>
          <a:xfrm>
            <a:off x="323528" y="4882162"/>
            <a:ext cx="8328415" cy="1803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Қарағанды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қаласы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ХББ НЗМ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базасындағы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кеңес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қызметі</a:t>
            </a:r>
            <a:endParaRPr lang="ru-RU" sz="2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ҚО ББД ОӘО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базасындағы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кеңес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қызметі</a:t>
            </a:r>
            <a:endParaRPr lang="ru-RU" sz="2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Shape 208"/>
          <p:cNvCxnSpPr/>
          <p:nvPr/>
        </p:nvCxnSpPr>
        <p:spPr>
          <a:xfrm>
            <a:off x="6156176" y="3184416"/>
            <a:ext cx="0" cy="370016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32" name="Shape 161"/>
          <p:cNvSpPr/>
          <p:nvPr/>
        </p:nvSpPr>
        <p:spPr>
          <a:xfrm>
            <a:off x="6804248" y="1077880"/>
            <a:ext cx="2232248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err="1" smtClean="0">
                <a:ea typeface="Lato"/>
                <a:cs typeface="Lato"/>
                <a:sym typeface="Lato"/>
              </a:rPr>
              <a:t>Дамудың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жеке</a:t>
            </a:r>
            <a:r>
              <a:rPr lang="ru-RU" dirty="0" smtClean="0">
                <a:ea typeface="Lato"/>
                <a:cs typeface="Lato"/>
                <a:sym typeface="Lato"/>
              </a:rPr>
              <a:t> </a:t>
            </a:r>
            <a:r>
              <a:rPr lang="ru-RU" dirty="0" err="1" smtClean="0">
                <a:ea typeface="Lato"/>
                <a:cs typeface="Lato"/>
                <a:sym typeface="Lato"/>
              </a:rPr>
              <a:t>траекториясы</a:t>
            </a:r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5162" y="1834771"/>
            <a:ext cx="29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626603"/>
            <a:ext cx="1503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Жалпы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білім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берудің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әдістемесі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мен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технологиясы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3071" y="3621880"/>
            <a:ext cx="1897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Arial Narrow" panose="020B0606020202030204" pitchFamily="34" charset="0"/>
              </a:rPr>
              <a:t>Тәрбие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latin typeface="Arial Narrow" panose="020B0606020202030204" pitchFamily="34" charset="0"/>
              </a:rPr>
              <a:t>жұмысының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latin typeface="Arial Narrow" panose="020B0606020202030204" pitchFamily="34" charset="0"/>
              </a:rPr>
              <a:t>мазмұны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4215" y="3628461"/>
            <a:ext cx="1819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Кәсіби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құзыреттілікті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қалыптастыру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9" name="Shape 208"/>
          <p:cNvCxnSpPr/>
          <p:nvPr/>
        </p:nvCxnSpPr>
        <p:spPr>
          <a:xfrm>
            <a:off x="7966773" y="3184416"/>
            <a:ext cx="0" cy="370016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3" name="TextBox 2"/>
          <p:cNvSpPr txBox="1"/>
          <p:nvPr/>
        </p:nvSpPr>
        <p:spPr>
          <a:xfrm>
            <a:off x="8388424" y="62373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5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484437" y="5197476"/>
            <a:ext cx="4202297" cy="12144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000" y="1285875"/>
            <a:ext cx="2214563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8" y="4143375"/>
            <a:ext cx="2214562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8" y="1285875"/>
            <a:ext cx="2214562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00" y="4143375"/>
            <a:ext cx="2214563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Халықаралық</a:t>
            </a:r>
            <a:r>
              <a:rPr 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конференция</a:t>
            </a:r>
            <a:endParaRPr 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63813" y="285750"/>
            <a:ext cx="2444019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18" name="Text Box 3"/>
          <p:cNvSpPr txBox="1">
            <a:spLocks noChangeArrowheads="1"/>
          </p:cNvSpPr>
          <p:nvPr/>
        </p:nvSpPr>
        <p:spPr bwMode="auto">
          <a:xfrm>
            <a:off x="3275856" y="431304"/>
            <a:ext cx="2531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Кітапханашылардың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облыстық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семинары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13163" y="2786063"/>
            <a:ext cx="17145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2" name="Text Box 3"/>
          <p:cNvSpPr txBox="1">
            <a:spLocks noChangeArrowheads="1"/>
          </p:cNvSpPr>
          <p:nvPr/>
        </p:nvSpPr>
        <p:spPr bwMode="auto">
          <a:xfrm>
            <a:off x="3598069" y="3080564"/>
            <a:ext cx="1944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err="1" smtClean="0">
                <a:solidFill>
                  <a:srgbClr val="002060"/>
                </a:solidFill>
                <a:latin typeface="Times New Roman" pitchFamily="18" charset="0"/>
              </a:rPr>
              <a:t>Мектеп</a:t>
            </a:r>
            <a:endParaRPr lang="ru-RU" altLang="ru-RU" sz="3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23" name="Text Box 3"/>
          <p:cNvSpPr txBox="1">
            <a:spLocks noChangeArrowheads="1"/>
          </p:cNvSpPr>
          <p:nvPr/>
        </p:nvSpPr>
        <p:spPr bwMode="auto">
          <a:xfrm>
            <a:off x="6686734" y="1431429"/>
            <a:ext cx="2441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Желілік</a:t>
            </a:r>
            <a:r>
              <a:rPr lang="ru-RU" altLang="ru-RU" sz="16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қоғамдастықтардың</a:t>
            </a:r>
            <a:r>
              <a:rPr lang="ru-RU" altLang="ru-RU" sz="16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облыстық</a:t>
            </a:r>
            <a:r>
              <a:rPr lang="ru-RU" altLang="ru-RU" sz="1600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байқауы</a:t>
            </a:r>
            <a:endParaRPr lang="ru-RU" altLang="ru-RU" sz="1600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124" name="Text Box 3"/>
          <p:cNvSpPr txBox="1">
            <a:spLocks noChangeArrowheads="1"/>
          </p:cNvSpPr>
          <p:nvPr/>
        </p:nvSpPr>
        <p:spPr bwMode="auto">
          <a:xfrm>
            <a:off x="2484438" y="5516563"/>
            <a:ext cx="4392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НЗМ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тәжірибесін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трансляциялау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бойынша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облыстық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форум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125" name="Text Box 3"/>
          <p:cNvSpPr txBox="1">
            <a:spLocks noChangeArrowheads="1"/>
          </p:cNvSpPr>
          <p:nvPr/>
        </p:nvSpPr>
        <p:spPr bwMode="auto">
          <a:xfrm>
            <a:off x="0" y="4286250"/>
            <a:ext cx="2214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>
                <a:solidFill>
                  <a:srgbClr val="17375E"/>
                </a:solidFill>
                <a:latin typeface="Cambria" panose="02040503050406030204" pitchFamily="18" charset="0"/>
              </a:rPr>
              <a:t>№</a:t>
            </a:r>
            <a:r>
              <a:rPr lang="kk-KZ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93 гимназияның іс-тәжірибесімен бөлісу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126" name="Text Box 3"/>
          <p:cNvSpPr txBox="1">
            <a:spLocks noChangeArrowheads="1"/>
          </p:cNvSpPr>
          <p:nvPr/>
        </p:nvSpPr>
        <p:spPr bwMode="auto">
          <a:xfrm>
            <a:off x="71438" y="1310755"/>
            <a:ext cx="22145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Функциональдық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сауаттылық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бойынша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err="1" smtClean="0">
                <a:solidFill>
                  <a:srgbClr val="17375E"/>
                </a:solidFill>
                <a:latin typeface="Cambria" panose="02040503050406030204" pitchFamily="18" charset="0"/>
              </a:rPr>
              <a:t>Республикалық</a:t>
            </a: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 семинар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4356100" y="1571625"/>
            <a:ext cx="357188" cy="112077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356100" y="4000500"/>
            <a:ext cx="357188" cy="112077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5893594" y="1710531"/>
            <a:ext cx="357188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5893594" y="3210719"/>
            <a:ext cx="357187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2893219" y="1710531"/>
            <a:ext cx="357188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2821782" y="3139281"/>
            <a:ext cx="357188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750</Words>
  <Application>Microsoft Office PowerPoint</Application>
  <PresentationFormat>Экран (4:3)</PresentationFormat>
  <Paragraphs>157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Оформление по умолчанию</vt:lpstr>
      <vt:lpstr>Облыстың білім беру ұйымдарында Назарбаев Зияткерлік мектебінің          тәжірибесін трансляциялауды жүзеге асыру барысы туралы</vt:lpstr>
      <vt:lpstr>Презентация PowerPoint</vt:lpstr>
      <vt:lpstr>НЗМ ДББҰ ТӘЖІРИБЕСІН ТРАНСЛЯЦИЯЛАУ ЕРЕКШЕЛІКТЕРІ</vt:lpstr>
      <vt:lpstr>Тәжірибені игеру үрдісі = Енгізу + трансляция + тарату + тәжірибе алмасу</vt:lpstr>
      <vt:lpstr>Презентация PowerPoint</vt:lpstr>
      <vt:lpstr>НЗМ ДББҰ ТӘЖІРИБЕСІН ТРАНСЛЯЦИЯЛАУ БОЙЫНША НЕГІЗГІ ҚАДАМДАР </vt:lpstr>
      <vt:lpstr>Презентация PowerPoint</vt:lpstr>
      <vt:lpstr>  НЗМ ДББҰ ТӘЖІРИБЕСІН ТАРАТУ БОЙЫНША МЕКТЕПТЕРДІҢ ДАМУ МОНИТОРИНГІ</vt:lpstr>
      <vt:lpstr>Презентация PowerPoint</vt:lpstr>
      <vt:lpstr> НЗМ ДББҰ ТӘЖІРИБЕСІН ТРАНЦЛЯЦИЯЛАУ ҮРДІСІНЕ ҚОЛДАУ КӨРСЕТУ  </vt:lpstr>
      <vt:lpstr> ӘЛЕУМЕТТІК ТӘЖІРИБЕ</vt:lpstr>
      <vt:lpstr>Перспектива развития трансляции опыта НИШ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УМЦ</dc:creator>
  <cp:lastModifiedBy>Win-7</cp:lastModifiedBy>
  <cp:revision>50</cp:revision>
  <cp:lastPrinted>2017-06-20T06:29:02Z</cp:lastPrinted>
  <dcterms:created xsi:type="dcterms:W3CDTF">2017-06-05T06:04:11Z</dcterms:created>
  <dcterms:modified xsi:type="dcterms:W3CDTF">2017-06-20T06:29:16Z</dcterms:modified>
</cp:coreProperties>
</file>