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42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4CA4-96DA-4FF5-89F2-0DE730E6E128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E14D-C090-4CAE-A1BD-0591FF4505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292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4CA4-96DA-4FF5-89F2-0DE730E6E128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E14D-C090-4CAE-A1BD-0591FF4505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593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4CA4-96DA-4FF5-89F2-0DE730E6E128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E14D-C090-4CAE-A1BD-0591FF4505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673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4CA4-96DA-4FF5-89F2-0DE730E6E128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E14D-C090-4CAE-A1BD-0591FF4505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07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4CA4-96DA-4FF5-89F2-0DE730E6E128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E14D-C090-4CAE-A1BD-0591FF4505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142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4CA4-96DA-4FF5-89F2-0DE730E6E128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E14D-C090-4CAE-A1BD-0591FF4505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362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4CA4-96DA-4FF5-89F2-0DE730E6E128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E14D-C090-4CAE-A1BD-0591FF4505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063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4CA4-96DA-4FF5-89F2-0DE730E6E128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E14D-C090-4CAE-A1BD-0591FF4505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745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4CA4-96DA-4FF5-89F2-0DE730E6E128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E14D-C090-4CAE-A1BD-0591FF4505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606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4CA4-96DA-4FF5-89F2-0DE730E6E128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E14D-C090-4CAE-A1BD-0591FF4505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993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4CA4-96DA-4FF5-89F2-0DE730E6E128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E14D-C090-4CAE-A1BD-0591FF4505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395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84CA4-96DA-4FF5-89F2-0DE730E6E128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0E14D-C090-4CAE-A1BD-0591FF4505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73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056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932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983" y="0"/>
            <a:ext cx="12569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582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3521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293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3676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135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986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294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Широкоэкранный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2024-11-18T09:03:52Z</dcterms:created>
  <dcterms:modified xsi:type="dcterms:W3CDTF">2024-11-18T09:43:12Z</dcterms:modified>
</cp:coreProperties>
</file>