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0"/>
  </p:notesMasterIdLst>
  <p:sldIdLst>
    <p:sldId id="256" r:id="rId2"/>
    <p:sldId id="264" r:id="rId3"/>
    <p:sldId id="298" r:id="rId4"/>
    <p:sldId id="300" r:id="rId5"/>
    <p:sldId id="266" r:id="rId6"/>
    <p:sldId id="294" r:id="rId7"/>
    <p:sldId id="301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404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51336-A90D-4485-BE88-9970C6FB13C8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7B855-1CEC-4EE6-90A5-89A1537B57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40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E7B855-1CEC-4EE6-90A5-89A1537B57E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8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CDB9D5-D647-4EC6-B7B5-3B25ECDF4A33}" type="datetimeFigureOut">
              <a:rPr lang="ru-RU" smtClean="0"/>
              <a:t>31.03.2020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94BFB86-CEE1-4671-96CF-5030F026CB6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g105-oOCR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5760" y="246889"/>
            <a:ext cx="10872493" cy="3840480"/>
          </a:xfrm>
        </p:spPr>
        <p:txBody>
          <a:bodyPr>
            <a:normAutofit fontScale="90000"/>
          </a:bodyPr>
          <a:lstStyle/>
          <a:p>
            <a:r>
              <a:rPr lang="kk-KZ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сынып Дүниежүзі тарихы.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kk-KZ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тоқсан.</a:t>
            </a:r>
            <a:r>
              <a:rPr lang="kk-KZ" sz="44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sz="4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kk-KZ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10-бөлім </a:t>
            </a:r>
            <a:r>
              <a:rPr lang="kk-KZ" sz="44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Америка Құрама Штаттарының </a:t>
            </a:r>
            <a:r>
              <a:rPr lang="kk-KZ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күшеюі</a:t>
            </a:r>
            <a:r>
              <a:rPr lang="en-US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kk-KZ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қырыбы:</a:t>
            </a:r>
            <a:r>
              <a:rPr lang="kk-KZ" sz="4000" dirty="0">
                <a:effectLst/>
              </a:rPr>
              <a:t>АҚШ-тың батыс бағыттағы аумағы қалай кеңейді</a:t>
            </a:r>
            <a:r>
              <a:rPr lang="kk-KZ" sz="4000" dirty="0" smtClean="0">
                <a:effectLst/>
              </a:rPr>
              <a:t>?(147 б)</a:t>
            </a:r>
            <a:r>
              <a:rPr lang="en-US" sz="4800" b="1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800" b="1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94944" y="4084320"/>
            <a:ext cx="9619488" cy="1219200"/>
          </a:xfrm>
        </p:spPr>
        <p:txBody>
          <a:bodyPr>
            <a:noAutofit/>
          </a:bodyPr>
          <a:lstStyle/>
          <a:p>
            <a:pPr algn="just" eaLnBrk="0" hangingPunct="0"/>
            <a:r>
              <a:rPr lang="kk-KZ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</a:p>
          <a:p>
            <a:pPr algn="just" eaLnBrk="0" hangingPunct="0"/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kk-KZ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.3.1.2 </a:t>
            </a:r>
            <a:r>
              <a:rPr lang="kk-KZ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XIX ғасырдағы Америка Құрама Штаттары территориясының  кеңею үдерісін сипаттау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3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11049000" cy="110836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ғасырдағы Ақш</a:t>
            </a:r>
            <a:r>
              <a:rPr lang="kk-KZ" dirty="0" smtClean="0"/>
              <a:t> жайлы жайлы...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25896" y="1673352"/>
            <a:ext cx="5797295" cy="4422648"/>
          </a:xfrm>
        </p:spPr>
        <p:txBody>
          <a:bodyPr>
            <a:normAutofit/>
          </a:bodyPr>
          <a:lstStyle/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Территориясы Солтүстік Америка болды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Астанасы-Вашингтон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Экономикасы жағынан Европа елдерінен артта </a:t>
            </a:r>
          </a:p>
          <a:p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Билікке екі партия таласты(Демократиялық, Республикалық).Президенттер осы екі партиядан шығып отырды.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172" y="2037132"/>
            <a:ext cx="5045634" cy="34775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114653" y="5921740"/>
            <a:ext cx="20037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Авраам Линкольн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8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359" y="137160"/>
            <a:ext cx="10501495" cy="1113782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kk-KZ" sz="2400" dirty="0" smtClean="0">
                <a:effectLst/>
                <a:latin typeface="Times New Roman" pitchFamily="18" charset="0"/>
                <a:cs typeface="Times New Roman" pitchFamily="18" charset="0"/>
              </a:rPr>
              <a:t>АҚШ-тың аумағының кеңеюі(147 бет)</a:t>
            </a:r>
            <a:endParaRPr lang="ru-RU" sz="1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87159" y="5082278"/>
            <a:ext cx="7101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 smtClean="0"/>
              <a:t>Дескриптор:</a:t>
            </a:r>
          </a:p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1.Мәтінді оқу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/>
              <a:t>2. Картадан сол уақытта қосылған штаттарды белгілеу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2788919"/>
          </a:xfrm>
        </p:spPr>
        <p:txBody>
          <a:bodyPr>
            <a:normAutofit/>
          </a:bodyPr>
          <a:lstStyle/>
          <a:p>
            <a:r>
              <a:rPr lang="kk-KZ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Мәтінмен жұмыс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7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5994" y="441804"/>
            <a:ext cx="8534400" cy="15070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5994" y="2376055"/>
            <a:ext cx="8534400" cy="3615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штаты сша 19 век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18" y="13470"/>
            <a:ext cx="10252364" cy="6435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>
            <a:off x="5957455" y="6109855"/>
            <a:ext cx="2299854" cy="318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5"/>
          <p:cNvSpPr/>
          <p:nvPr/>
        </p:nvSpPr>
        <p:spPr>
          <a:xfrm>
            <a:off x="1357745" y="3934691"/>
            <a:ext cx="3865419" cy="248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-136838" y="904697"/>
            <a:ext cx="1748512" cy="935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8114143">
            <a:off x="8324218" y="2464713"/>
            <a:ext cx="3865419" cy="248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357042" y="5137563"/>
            <a:ext cx="1932709" cy="2657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2378244">
            <a:off x="6628879" y="4958032"/>
            <a:ext cx="3865419" cy="2489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48526" y="1774314"/>
            <a:ext cx="1748512" cy="935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1381176">
            <a:off x="385037" y="2916408"/>
            <a:ext cx="1748512" cy="9358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9439552">
            <a:off x="3149830" y="1333302"/>
            <a:ext cx="3127805" cy="4035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29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4968" y="0"/>
            <a:ext cx="10106472" cy="1507067"/>
          </a:xfrm>
        </p:spPr>
        <p:txBody>
          <a:bodyPr/>
          <a:lstStyle/>
          <a:p>
            <a:r>
              <a:rPr lang="kk-KZ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Сабақта өткен мәліметтерді қолданып, кестені толтырыңыз: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4234703"/>
              </p:ext>
            </p:extLst>
          </p:nvPr>
        </p:nvGraphicFramePr>
        <p:xfrm>
          <a:off x="850391" y="2053590"/>
          <a:ext cx="948328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1641"/>
                <a:gridCol w="4741641"/>
              </a:tblGrid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Кірген жылдары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Штаттар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1803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1812-1814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1819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1846-1848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kk-KZ" dirty="0" smtClean="0"/>
                        <a:t>1867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561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77" y="221241"/>
            <a:ext cx="11665526" cy="1507067"/>
          </a:xfrm>
        </p:spPr>
        <p:txBody>
          <a:bodyPr>
            <a:normAutofit fontScale="90000"/>
          </a:bodyPr>
          <a:lstStyle/>
          <a:p>
            <a: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Бейнематериалмен жұмыс</a:t>
            </a:r>
            <a:br>
              <a:rPr lang="kk-KZ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1056" y="1783080"/>
            <a:ext cx="86502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www.youtube.com/watch?v=jg105-oOCRw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1.Бейнематериалды көріп, АҚШ аумағының кеңеюі қандай жолмен жүргенін анықтау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1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Терминдермен жұмыс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9118389"/>
              </p:ext>
            </p:extLst>
          </p:nvPr>
        </p:nvGraphicFramePr>
        <p:xfrm>
          <a:off x="563880" y="2249424"/>
          <a:ext cx="10972800" cy="1941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245806">
                <a:tc>
                  <a:txBody>
                    <a:bodyPr/>
                    <a:lstStyle/>
                    <a:p>
                      <a:r>
                        <a:rPr lang="kk-KZ" dirty="0" smtClean="0"/>
                        <a:t>термин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мағынасы</a:t>
                      </a:r>
                      <a:endParaRPr lang="ru-RU" dirty="0"/>
                    </a:p>
                  </a:txBody>
                  <a:tcPr/>
                </a:tc>
              </a:tr>
              <a:tr h="245806">
                <a:tc>
                  <a:txBody>
                    <a:bodyPr/>
                    <a:lstStyle/>
                    <a:p>
                      <a:r>
                        <a:rPr lang="kk-KZ" dirty="0" smtClean="0"/>
                        <a:t>1.Монро доктринасы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5806">
                <a:tc>
                  <a:txBody>
                    <a:bodyPr/>
                    <a:lstStyle/>
                    <a:p>
                      <a:r>
                        <a:rPr lang="kk-KZ" dirty="0" smtClean="0"/>
                        <a:t>2.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Құлдықты жою қозғалысы</a:t>
                      </a:r>
                      <a:endParaRPr lang="ru-RU" dirty="0"/>
                    </a:p>
                  </a:txBody>
                  <a:tcPr/>
                </a:tc>
              </a:tr>
              <a:tr h="844495">
                <a:tc>
                  <a:txBody>
                    <a:bodyPr/>
                    <a:lstStyle/>
                    <a:p>
                      <a:r>
                        <a:rPr lang="kk-KZ" dirty="0" smtClean="0"/>
                        <a:t>3. Скватерлік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3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7706" y="198796"/>
            <a:ext cx="8534400" cy="1507067"/>
          </a:xfrm>
        </p:spPr>
        <p:txBody>
          <a:bodyPr/>
          <a:lstStyle/>
          <a:p>
            <a:r>
              <a:rPr lang="kk-KZ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 тапсырмасы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4143" y="2800281"/>
            <a:ext cx="8534400" cy="3615267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endParaRPr lang="kk-KZ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§24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тақырыпты оқу</a:t>
            </a: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Американың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Штаттарының шығу тарихын 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қарастыру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kk-KZ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Әр штаттардың немен ерекшеленетіні жазу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35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340</TotalTime>
  <Words>132</Words>
  <Application>Microsoft Office PowerPoint</Application>
  <PresentationFormat>Произвольный</PresentationFormat>
  <Paragraphs>38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Исполнительная</vt:lpstr>
      <vt:lpstr>  8 сынып Дүниежүзі тарихы.IV тоқсан.  10-бөлім Америка Құрама Штаттарының күшеюі Тақырыбы:АҚШ-тың батыс бағыттағы аумағы қалай кеңейді?(147 б) </vt:lpstr>
      <vt:lpstr>XIX ғасырдағы Ақш жайлы жайлы...</vt:lpstr>
      <vt:lpstr>АҚШ-тың аумағының кеңеюі(147 бет)</vt:lpstr>
      <vt:lpstr>Презентация PowerPoint</vt:lpstr>
      <vt:lpstr>Сабақта өткен мәліметтерді қолданып, кестені толтырыңыз:</vt:lpstr>
      <vt:lpstr>Бейнематериалмен жұмыс </vt:lpstr>
      <vt:lpstr>Терминдермен жұмыс</vt:lpstr>
      <vt:lpstr>Үй тапсырмасы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17-18 ғғ. Иран тақырыбы бойынша  ҮЙ ТАПСЫРМАСЫН ТЕКСЕРУ.</dc:title>
  <dc:creator>Leo</dc:creator>
  <cp:lastModifiedBy>user</cp:lastModifiedBy>
  <cp:revision>41</cp:revision>
  <dcterms:created xsi:type="dcterms:W3CDTF">2017-12-10T17:56:08Z</dcterms:created>
  <dcterms:modified xsi:type="dcterms:W3CDTF">2020-03-31T17:50:46Z</dcterms:modified>
</cp:coreProperties>
</file>