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74" r:id="rId2"/>
    <p:sldId id="257" r:id="rId3"/>
    <p:sldId id="256" r:id="rId4"/>
    <p:sldId id="258" r:id="rId5"/>
    <p:sldId id="275" r:id="rId6"/>
    <p:sldId id="259" r:id="rId7"/>
    <p:sldId id="260" r:id="rId8"/>
    <p:sldId id="261" r:id="rId9"/>
    <p:sldId id="262" r:id="rId10"/>
    <p:sldId id="263" r:id="rId11"/>
    <p:sldId id="264" r:id="rId12"/>
    <p:sldId id="271" r:id="rId13"/>
    <p:sldId id="27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CB7888-25F6-47F4-88D5-E5CBB5820E57}" type="datetimeFigureOut">
              <a:rPr lang="ru-RU" smtClean="0"/>
              <a:t>30.03.2020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BDFB6A-548A-49D9-9BDD-8516E328F2D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DFB6A-548A-49D9-9BDD-8516E328F2D9}" type="slidenum">
              <a:rPr lang="ru-RU" smtClean="0"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30.03.2020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В. Ян ( Янчевецкий ) в Минусинске 1921-1923гг. Виртуа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642918"/>
            <a:ext cx="4143404" cy="4732744"/>
          </a:xfrm>
          <a:prstGeom prst="rect">
            <a:avLst/>
          </a:prstGeom>
          <a:noFill/>
        </p:spPr>
      </p:pic>
      <p:pic>
        <p:nvPicPr>
          <p:cNvPr id="5" name="Picture 10" descr="https://slide-share.ru/image/1157086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571480"/>
            <a:ext cx="3348039" cy="46958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opiqkz.blob.core.windows.net/kitcontent/c32d6d59-22e9-4ec1-919b-6a72ea504478/9d3fa534-6196-44f6-9ec3-c54c688bdc00/7b9c5a55-88a4-4358-b5be-71c33e66fa2e_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571612"/>
            <a:ext cx="8286808" cy="371477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643042" y="500042"/>
            <a:ext cx="6000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Чингиз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хан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5691157"/>
            <a:ext cx="8001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какой целью он посылает письмо мудрецу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Чан-Чунь-цзы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278688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928670"/>
            <a:ext cx="814393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Задание на критическое мышление 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1. Образ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Чингиз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хана вызывает противоречивые суждения.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​Напишите рассуждение, используя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ПОПС-формулу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​2. Выпишите из текста сложносочиненные и сложноподчиненные предложения, объясните постановку знаков препинания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035860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резентация на тему: &quot;МХК - 8 Исторический роман Истори́ческий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8572560" cy="61436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1936863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619672" y="714356"/>
            <a:ext cx="6537217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</a:t>
            </a:r>
          </a:p>
          <a:p>
            <a:pPr algn="ctr"/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2071678"/>
            <a:ext cx="807249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Написать 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эссе на тему: «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Каждый</a:t>
            </a:r>
          </a:p>
          <a:p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делает свой выбор...»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851681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28596" y="642919"/>
            <a:ext cx="79296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79-80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57224" y="1428736"/>
            <a:ext cx="785818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Сегодня на уроке вы научитесь: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600" dirty="0" smtClean="0"/>
              <a:t>•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анализировать содержание художественных произведений,</a:t>
            </a:r>
          </a:p>
          <a:p>
            <a:pPr algn="just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•выявлять авторскую позицию и оценивать содержание произведения;</a:t>
            </a:r>
          </a:p>
          <a:p>
            <a:pPr algn="just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•применять знаки препинания в сложных предложениях.</a:t>
            </a:r>
          </a:p>
          <a:p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71736" y="642918"/>
            <a:ext cx="62151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Василий Ян. «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Чингиз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хан».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085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5" y="500042"/>
            <a:ext cx="8136905" cy="85725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357166"/>
            <a:ext cx="821537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Всякий человек есть история, не похожая ни на какую другую.</a:t>
            </a:r>
          </a:p>
          <a:p>
            <a:pPr algn="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Алексис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Каррель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6" name="AutoShape 2" descr="В. Ян ( Янчевецкий ) в Минусинске 1921-1923гг. Виртуальный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68" name="AutoShape 4" descr="В. Ян ( Янчевецкий ) в Минусинске 1921-1923гг. Виртуальный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0" name="AutoShape 6" descr="В. Ян ( Янчевецкий ) в Минусинске 1921-1923гг. Виртуальный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6" name="Picture 12" descr="https://opiqkz.blob.core.windows.net/kitcontent/c32d6d59-22e9-4ec1-919b-6a72ea504478/04a40fb1-fb2b-4391-b7a2-ff770108ab27/3ac473f5-1b06-4abe-a7c8-5cc46fe84e9b_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357430"/>
            <a:ext cx="8715436" cy="36433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4617294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opiqkz.blob.core.windows.net/kitcontent/c32d6d59-22e9-4ec1-919b-6a72ea504478/42efeb2a-31f7-44ba-878e-c3c507a6c682/5b1f07e5-24e5-4ccb-91d5-a78b6138eff8_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71480"/>
            <a:ext cx="8143932" cy="450059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00034" y="5143512"/>
            <a:ext cx="81439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С какими произведениями о великом полководце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Чингиз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хане вы знакомы?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​2. Назовите авторов этих произведений.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458268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В. Ян ( Янчевецкий ) в Минусинске 1921-1923гг. Виртуальный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572560" cy="63579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28596" y="335846"/>
            <a:ext cx="8286808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В. Г. Ян – исследователь истории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Василий Григорьевич Ян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писатель, исследователь и путешественник. Он является автором увлекательных произведений, посвященных истории Средней Азии, лауреатом Сталинской премии за роман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Чингиз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хан». Писатель родился 23 декабря 1874 года в городе Киеве. Отец будущего писателя Григорий Андреевич был известным учителем греческого и латинских языков города Киева, Риги 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Ревеля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(ныне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Таллин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). После окончания в 1987 году историко-филологического факультета Петербургского университета молодой человек отправляется в самостоятельное путешествие. Василий Ян, пройдя пешком десятки сотен километров, за два года побывал во всех уголках Северной и Центральной России. Верхом на лошади писатель пересек пустыню Каракумы и добрался до Бухары, которая стала отправной точкой перед походом в Индию. Пройдя с караваном кочевников вдоль афганской границы до Белуджистана, он наконец-то достиг желанной цели. Изучая древние азиатские пути, по которым проходили армии Александра Македонского,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Чингиз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хана,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Бабура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 Тамерлана, Василий Ян решается написать книгу об историческом походе того времени.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(Писатели Казахстана, биографический справочник)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292398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28596" y="117693"/>
            <a:ext cx="76438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00100" y="928670"/>
            <a:ext cx="750099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Вопросы и задания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1. Составьте вопросы к тексту.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​2. Объясните постановку знаков препинания в последнем предложении текста.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558225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14348" y="214290"/>
            <a:ext cx="792961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Кругозор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Роман «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Чингиз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хан» входит в состав трилогии «Нашествие монголов», которая по праву считается главным сочинением В.Г. Яна. Вышел в свет роман в 1939 году, а уже в 1942 году его удостоили Государственной премии СССР. В этом же 1942 году появилось продолжение исторического романа «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Чингиз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хан» под названием «Батый», а в 1955 году вышла последняя часть – «К последнему морю».Перу В.Г. Яна (Янчевицкого) принадлежат также повести «Финикийский корабль», «Огни на курганах» и «Молотобойцы»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574490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714356"/>
            <a:ext cx="807249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Историческая трилогия 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– совокупность 3 произведений искусства или науки, объединенных преемственностью сюжета, либо общей идеей.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870877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216</Words>
  <Application>Microsoft Office PowerPoint</Application>
  <PresentationFormat>Экран (4:3)</PresentationFormat>
  <Paragraphs>30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  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53.</dc:title>
  <dc:creator>user</dc:creator>
  <cp:lastModifiedBy>Admin</cp:lastModifiedBy>
  <cp:revision>35</cp:revision>
  <dcterms:created xsi:type="dcterms:W3CDTF">2020-03-28T15:57:29Z</dcterms:created>
  <dcterms:modified xsi:type="dcterms:W3CDTF">2020-03-30T04:55:13Z</dcterms:modified>
</cp:coreProperties>
</file>