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5" r:id="rId3"/>
    <p:sldId id="258" r:id="rId4"/>
    <p:sldId id="259" r:id="rId5"/>
    <p:sldId id="306" r:id="rId6"/>
    <p:sldId id="272" r:id="rId7"/>
    <p:sldId id="300" r:id="rId8"/>
    <p:sldId id="301" r:id="rId9"/>
    <p:sldId id="307" r:id="rId10"/>
    <p:sldId id="298" r:id="rId11"/>
    <p:sldId id="30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5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50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1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4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618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7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2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78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17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46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6375C-9427-4272-9FDC-03258B8211A1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780F-30B6-44E3-8DC1-DA8B9D6296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68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2" y="682388"/>
            <a:ext cx="11395880" cy="4503760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класс: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Казахстана, 6-класс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Казахского ханства в XVI – XVII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веках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Казахско-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джунгарское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противостояние при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4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018" y="1768353"/>
            <a:ext cx="100947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место </a:t>
            </a:r>
            <a:r>
              <a:rPr lang="ru-RU" sz="4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Орбулакской</a:t>
            </a:r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битвы в истории мирового военного искусства?</a:t>
            </a:r>
            <a:endParaRPr lang="ru-RU" sz="4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36478" y="122830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ÐÐ¾ÑÐ¾Ð¶ÐµÐµ Ð¸Ð·Ð¾Ð±ÑÐ°Ð¶ÐµÐ½Ð¸Ð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630304"/>
            <a:ext cx="4490113" cy="31185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ÐÐ°ÑÑÐ¸Ð½ÐºÐ¸ Ð¿Ð¾ Ð·Ð°Ð¿ÑÐ¾ÑÑ ÐºÐ°ÑÑÐ¸Ð½ÐºÐ° Ð´ÑÐ¼Ð°ÑÑÐ¸Ð¸ ÑÐµÐ»Ð¾Ð²ÐµÑÐµÐº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205" y="3743960"/>
            <a:ext cx="2423795" cy="31140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6563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887104" y="395786"/>
            <a:ext cx="10536072" cy="100993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chemeClr val="tx2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7104" y="2047164"/>
            <a:ext cx="6741995" cy="124194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сегодняшнем уроке я узнал (-а) …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87104" y="3550692"/>
            <a:ext cx="6741995" cy="12419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 было особенно интересно …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87104" y="5054220"/>
            <a:ext cx="6741995" cy="12419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бы хотел (-а) подробнее узнать …</a:t>
            </a:r>
          </a:p>
        </p:txBody>
      </p:sp>
      <p:pic>
        <p:nvPicPr>
          <p:cNvPr id="7" name="Рисунок 6" descr="ÐÐ°ÑÑÐ¸Ð½ÐºÐ¸ Ð¿Ð¾ Ð·Ð°Ð¿ÑÐ¾ÑÑ Ð·Ð°Ð´ÑÐ¼Ð°Ð²ÑÐ¸Ð¹ÑÑ ÑÐµÐ»Ð¾Ð²ÐµÐ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94" y="2047164"/>
            <a:ext cx="3621206" cy="4810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6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8" y="189079"/>
            <a:ext cx="5369613" cy="35231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ÐÐ°ÑÑÐ¸Ð½ÐºÐ¸ Ð¿Ð¾ Ð·Ð°Ð¿ÑÐ¾ÑÑ ÐºÐ°ÑÑÐ¸Ð½ÐºÐ° Ð¾ÑÑÐ°ÑÑÐºÐ°Ñ Ð±Ð¸ÑÐ²Ð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592" y="2661313"/>
            <a:ext cx="6252889" cy="3862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171377" y="3955987"/>
            <a:ext cx="5369613" cy="1161923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битвы вы знаете? В чем их значимость?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827592" y="472046"/>
            <a:ext cx="5609231" cy="1534175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чувства испытываете от увиденного и услышанного?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171377" y="5361706"/>
            <a:ext cx="5369613" cy="1161923"/>
          </a:xfrm>
          <a:prstGeom prst="wedgeRoundRectCallo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тему мы будем сегодня исследовать?</a:t>
            </a:r>
          </a:p>
        </p:txBody>
      </p:sp>
    </p:spTree>
    <p:extLst>
      <p:ext uri="{BB962C8B-B14F-4D97-AF65-F5344CB8AC3E}">
        <p14:creationId xmlns:p14="http://schemas.microsoft.com/office/powerpoint/2010/main" val="219058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5867" y="375777"/>
            <a:ext cx="1084542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Казахско-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джунгарское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противостояние при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 вопрос: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место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Орбулакской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битвы в истории мирового военного искусства?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обучения: </a:t>
            </a:r>
            <a:r>
              <a:rPr lang="ru-RU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6.2.2.3 – характеризовать достижения кочевников в военном искусстве;  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6.3.2.7 – оценивать военную тактику и героизм казахского войска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Орбулакской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битве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3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5625" y="2576062"/>
            <a:ext cx="10515600" cy="1325563"/>
          </a:xfrm>
        </p:spPr>
        <p:txBody>
          <a:bodyPr>
            <a:noAutofit/>
          </a:bodyPr>
          <a:lstStyle/>
          <a:p>
            <a:pPr lvl="0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оценивания:</a:t>
            </a:r>
            <a:b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взаимоотношения Казахского ханства с Джунгарией 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Оценивают роль Жангир хана в Орбулакской битве.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Характеризуют героизм кочевников в Орбулакской битве.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9200" y="4933950"/>
            <a:ext cx="1924050" cy="1924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540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2198" y="931871"/>
            <a:ext cx="9335068" cy="103340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kk-KZ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сследование </a:t>
            </a:r>
            <a:r>
              <a:rPr lang="kk-KZ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Жангир хана через реформы и внутреннюю политическую деятельность правителя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2955" y="2447893"/>
            <a:ext cx="5677470" cy="14898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1-группа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описывает положение Казахского ханства перед вступлением к власти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09732" y="2447893"/>
            <a:ext cx="5677470" cy="176777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2-группа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анализирует политические реформы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 в целях объединения раздробленное казахское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2955" y="4318252"/>
            <a:ext cx="5677470" cy="159122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3-группа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 направления внешней политики Казахского ханства во второй половине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 descr="ÐÐ°ÑÑÐ¸Ð½ÐºÐ¸ Ð¿Ð¾ Ð·Ð°Ð¿ÑÐ¾ÑÑ Ð·Ð°Ð´ÑÐ¼Ð°Ð²ÑÐ¸Ð¹ÑÑ ÑÐµÐ»Ð¾Ð²ÐµÐº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040" y="4425331"/>
            <a:ext cx="2881384" cy="21597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784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1071" y="1119116"/>
            <a:ext cx="5745705" cy="537721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работе с текстом: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Приведите не менее 3-х аргументов, определяющих положение Казахского ханства до прихода к власти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Определите не менее 3-х доказательств, остановивших междоусобную войну между султанами при правлении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Назовите основные направления внешних связей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Дайте оценку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хану, приводя обоснование.</a:t>
            </a:r>
          </a:p>
          <a:p>
            <a:pPr lvl="0"/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5140" y="1119115"/>
            <a:ext cx="5854890" cy="537721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заданию: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Определяют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3-х аргументов, описывающих положение Казахского ханства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Анализируют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приводят не менее 3-х доказательств, остановивших междоусобную войну между султанами.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Называют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внешней политической связи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Жангир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хана.</a:t>
            </a:r>
          </a:p>
          <a:p>
            <a:pPr lvl="0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объективную оценку личности и как руководителя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11083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0959" y="1664086"/>
            <a:ext cx="8853984" cy="47640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по работе с источником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Покажите на карте государства, составившие этот документ.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Охарактеризуйте исторические условия его создания.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Назовите основные положения источника. Оцените их выгодность и ущербность для каждой из сторон и других стран, международной ситуации в целом.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Какие изменения в политическом, экономическом, территориальном плане произошли или предполагались по этому документу?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Дайте обобщающую оценочную характеристику этому документу.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28133" y="830116"/>
            <a:ext cx="102585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источника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ÐÐ¾ÑÐ¾Ð¶ÐµÐµ Ð¸Ð·Ð¾Ð±ÑÐ°Ð¶ÐµÐ½Ð¸Ð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310" y="3930555"/>
            <a:ext cx="2857690" cy="2927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25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28133" y="830116"/>
            <a:ext cx="102585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источника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63222" y="1705031"/>
            <a:ext cx="6997889" cy="475036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Дескрипторы к заданию: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Обозначают на контурной карте местность битвы.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Описывают не менее 3-х предположении о причинах, приведшие к Орбулакской битве.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Называют основные положения источника.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Описывают основные экономические, территориальные изменения.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ÐÐ°ÑÑÐ¸Ð½ÐºÐ¸ Ð¿Ð¾ Ð·Ð°Ð¿ÑÐ¾ÑÑ ÑÐ°Ð±Ð¾ÑÐ° Ð² Ð³ÑÑÐ¿Ð¿Ðµ ÐºÐ°ÑÑÐ¸Ð½ÐºÐ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340" y="4217939"/>
            <a:ext cx="2857500" cy="2352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653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5911" y="156865"/>
            <a:ext cx="10515600" cy="6878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Групповая работа.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30741" y="1108521"/>
            <a:ext cx="9630770" cy="116099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цепочки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исторических событий по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Сториборд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 rotWithShape="1">
          <a:blip r:embed="rId2"/>
          <a:srcRect l="25211" t="33992" r="36633" b="15773"/>
          <a:stretch/>
        </p:blipFill>
        <p:spPr bwMode="auto">
          <a:xfrm>
            <a:off x="545911" y="2410047"/>
            <a:ext cx="6525929" cy="40589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2" descr="ÐÐ¾ÑÐ¾Ð¶ÐµÐµ Ð¸Ð·Ð¾Ð±ÑÐ°Ð¶ÐµÐ½Ð¸Ðµ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034" y="2789900"/>
            <a:ext cx="4661747" cy="3299286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188279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406</Words>
  <Application>Microsoft Office PowerPoint</Application>
  <PresentationFormat>Широкоэкранный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Предмет, класс: История Казахстана, 6-класс  Раздел: Развитие Казахского ханства в XVI – XVII веках  Тема: Казахско-джунгарское противостояние при Жангир хане</vt:lpstr>
      <vt:lpstr>Презентация PowerPoint</vt:lpstr>
      <vt:lpstr>Презентация PowerPoint</vt:lpstr>
      <vt:lpstr>Критерии оценивания: - Анализируют взаимоотношения Казахского ханства с Джунгарией в XVII в. при Жангир хане; - Оценивают роль Жангир хана в Орбулакской битве. - Характеризуют героизм кочевников в Орбулакской битве.</vt:lpstr>
      <vt:lpstr>Групповая работа. Задание №1</vt:lpstr>
      <vt:lpstr>Групповая работа. Задание №1</vt:lpstr>
      <vt:lpstr>Групповая работа. Задание №2</vt:lpstr>
      <vt:lpstr>Групповая работа. Задание №2</vt:lpstr>
      <vt:lpstr>Групповая работа. Задание №3</vt:lpstr>
      <vt:lpstr>Обсуждение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Предмет, класс: История Казахстана, 6-класс  Раздел: Казахстан в VI – IX вв.   Тема: Раннесредневековые государства на территории Казахстана</dc:title>
  <dc:creator>Асель</dc:creator>
  <cp:lastModifiedBy>Асель</cp:lastModifiedBy>
  <cp:revision>94</cp:revision>
  <dcterms:created xsi:type="dcterms:W3CDTF">2018-07-16T09:09:57Z</dcterms:created>
  <dcterms:modified xsi:type="dcterms:W3CDTF">2018-11-29T04:32:05Z</dcterms:modified>
</cp:coreProperties>
</file>