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59" r:id="rId5"/>
    <p:sldId id="272" r:id="rId6"/>
    <p:sldId id="300" r:id="rId7"/>
    <p:sldId id="301" r:id="rId8"/>
    <p:sldId id="302" r:id="rId9"/>
    <p:sldId id="293" r:id="rId10"/>
    <p:sldId id="298" r:id="rId11"/>
    <p:sldId id="303" r:id="rId12"/>
    <p:sldId id="304" r:id="rId13"/>
    <p:sldId id="29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375C-9427-4272-9FDC-03258B8211A1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780F-30B6-44E3-8DC1-DA8B9D629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5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375C-9427-4272-9FDC-03258B8211A1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780F-30B6-44E3-8DC1-DA8B9D629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375C-9427-4272-9FDC-03258B8211A1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780F-30B6-44E3-8DC1-DA8B9D629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50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375C-9427-4272-9FDC-03258B8211A1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780F-30B6-44E3-8DC1-DA8B9D629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1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375C-9427-4272-9FDC-03258B8211A1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780F-30B6-44E3-8DC1-DA8B9D629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4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375C-9427-4272-9FDC-03258B8211A1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780F-30B6-44E3-8DC1-DA8B9D629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61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375C-9427-4272-9FDC-03258B8211A1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780F-30B6-44E3-8DC1-DA8B9D629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7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375C-9427-4272-9FDC-03258B8211A1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780F-30B6-44E3-8DC1-DA8B9D629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375C-9427-4272-9FDC-03258B8211A1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780F-30B6-44E3-8DC1-DA8B9D629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8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375C-9427-4272-9FDC-03258B8211A1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780F-30B6-44E3-8DC1-DA8B9D629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17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375C-9427-4272-9FDC-03258B8211A1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780F-30B6-44E3-8DC1-DA8B9D629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6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6375C-9427-4272-9FDC-03258B8211A1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780F-30B6-44E3-8DC1-DA8B9D629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8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252" y="682388"/>
            <a:ext cx="11395880" cy="4503760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Предмет, класс: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Казахстана, 6-класс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Казахского ханства в XVI – XVII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веках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южных границ Казахского ханства при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Тауекель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149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41445" y="682388"/>
            <a:ext cx="9048465" cy="36985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политику проводил </a:t>
            </a:r>
            <a:r>
              <a:rPr lang="ru-RU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Тауекель</a:t>
            </a: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хан для объединения казахских земель?</a:t>
            </a:r>
            <a:endParaRPr lang="ru-RU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570" y="4053385"/>
            <a:ext cx="2125070" cy="280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ÐÐ°ÑÑÐ¸Ð½ÐºÐ¸ Ð¿Ð¾ Ð·Ð°Ð¿ÑÐ¾ÑÑ Ð²Ð¾Ð¿ÑÐ¾ÑÐ¸ÑÐµÐ»ÑÐ½ÑÐ¹ Ð·Ð½Ð°Ðº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1"/>
            <a:ext cx="4476466" cy="2285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56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2608" t="23100" r="21593" b="13307"/>
          <a:stretch/>
        </p:blipFill>
        <p:spPr bwMode="auto">
          <a:xfrm>
            <a:off x="600502" y="504966"/>
            <a:ext cx="9580728" cy="4804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ÐÐ¾ÑÐ¾Ð¶ÐµÐµ Ð¸Ð·Ð¾Ð±ÑÐ°Ð¶ÐµÐ½Ð¸Ð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282" y="4244454"/>
            <a:ext cx="1977718" cy="2613546"/>
          </a:xfrm>
          <a:prstGeom prst="rect">
            <a:avLst/>
          </a:prstGeom>
          <a:noFill/>
          <a:extLst/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8478"/>
            <a:ext cx="2047164" cy="214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497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87104" y="395786"/>
            <a:ext cx="10536072" cy="10099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7104" y="2047164"/>
            <a:ext cx="6741995" cy="12419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сегодняшнем уроке я узнал (-а) 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7104" y="3550692"/>
            <a:ext cx="6741995" cy="12419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было особенно интересно …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7104" y="5054220"/>
            <a:ext cx="6741995" cy="12419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бы хотел (-а) подробнее узнать …</a:t>
            </a:r>
          </a:p>
        </p:txBody>
      </p:sp>
      <p:pic>
        <p:nvPicPr>
          <p:cNvPr id="7" name="Рисунок 6" descr="ÐÐ°ÑÑÐ¸Ð½ÐºÐ¸ Ð¿Ð¾ Ð·Ð°Ð¿ÑÐ¾ÑÑ Ð·Ð°Ð´ÑÐ¼Ð°Ð²ÑÐ¸Ð¹ÑÑ ÑÐµÐ»Ð¾Ð²ÐµÐ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794" y="2047164"/>
            <a:ext cx="3621206" cy="4810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87104" y="395786"/>
            <a:ext cx="10536072" cy="10099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6412" y="1901590"/>
            <a:ext cx="8760288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краткое эссе (50-60 слов) на тему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Тауекель </a:t>
            </a:r>
            <a:r>
              <a:rPr lang="kk-KZ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 запомнился мне ...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01397"/>
            <a:ext cx="3057099" cy="3156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ÐÐ¾ÑÐ¾Ð¶ÐµÐµ Ð¸Ð·Ð¾Ð±ÑÐ°Ð¶ÐµÐ½Ð¸Ð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013" y="3862317"/>
            <a:ext cx="2815988" cy="2995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99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6250675" y="1006432"/>
            <a:ext cx="5513696" cy="1149914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особенность хана?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04965" y="431103"/>
            <a:ext cx="5609231" cy="1150286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вы узнали из видеоурока?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04966" y="2091172"/>
            <a:ext cx="5609231" cy="1058397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вам запомнилось?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ÐÐ¾ÑÐ¾Ð¶ÐµÐµ Ð¸Ð·Ð¾Ð±ÑÐ°Ð¶ÐµÐ½Ð¸Ð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896"/>
            <a:ext cx="6250675" cy="3317104"/>
          </a:xfrm>
          <a:prstGeom prst="rect">
            <a:avLst/>
          </a:prstGeom>
          <a:noFill/>
          <a:extLst/>
        </p:spPr>
      </p:pic>
      <p:pic>
        <p:nvPicPr>
          <p:cNvPr id="12" name="Рисунок 11" descr="ÐÐ¾ÑÐ¾Ð¶ÐµÐµ Ð¸Ð·Ð¾Ð±ÑÐ°Ð¶ÐµÐ½Ð¸Ð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740" y="2620371"/>
            <a:ext cx="4401631" cy="4237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82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5867" y="375777"/>
            <a:ext cx="1084542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южных границ Казахского ханства при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Тауекель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вопрос: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политику проводил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Тауекель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 для объединения казахских земель?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обучения: </a:t>
            </a:r>
            <a:b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6.3.1.10 – определять роль казахских ханов в укреплении государства;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6.3.2.6 – анализировать внешнюю политику казахских ханов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682" y="2275811"/>
            <a:ext cx="10515600" cy="1325563"/>
          </a:xfrm>
        </p:spPr>
        <p:txBody>
          <a:bodyPr>
            <a:noAutofit/>
          </a:bodyPr>
          <a:lstStyle/>
          <a:p>
            <a:pPr lvl="0"/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оценивания: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не менее 3-х аргументов из исторических событии, свойственных годам правления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Тауекел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хана.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Определяют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причину, ход и итоги борьбы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Тауекеля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Абдаллахом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Сравнивают политику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Тауекел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хана с Российским государством и сопоставляют с политикой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Касым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хана,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Хакназар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409" y="4708478"/>
            <a:ext cx="3102591" cy="214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40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11" y="156865"/>
            <a:ext cx="10515600" cy="6878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2198" y="931871"/>
            <a:ext cx="7956644" cy="8874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Шыгай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хана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1318" y="2093052"/>
            <a:ext cx="5500049" cy="4539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работе с текстом: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Опишите в 3-х предложениях положение Казахского ханства после смерти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Хакназар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Определите не менее 3-х причин объединения в союз казахских правителей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Шайбанидов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Итоги борьбы Казахского ханства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Шайбанидов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 общего врага.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Оцените личность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Шигай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хана, приводя аргументы.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41493" y="2093052"/>
            <a:ext cx="5950423" cy="4539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заданию: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Формулируют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3-х предложениях и описывают положение Казахского ханства в конце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Определяют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3-х причин заключения союза Казахского ханства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Шайбанидов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Описывают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борьбы казахов в союзе бухарцами.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Приводят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оценку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Шигай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хану и резюмируют в виде 1-го предложения.</a:t>
            </a:r>
          </a:p>
          <a:p>
            <a:pPr lvl="0"/>
            <a:endParaRPr lang="ru-RU" sz="2800" dirty="0"/>
          </a:p>
        </p:txBody>
      </p:sp>
      <p:pic>
        <p:nvPicPr>
          <p:cNvPr id="9" name="Рисунок 8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036" y="125565"/>
            <a:ext cx="2314310" cy="179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83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11" y="156865"/>
            <a:ext cx="10515600" cy="6878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13598" y="2073520"/>
            <a:ext cx="6547512" cy="122335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1-группа: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Анализирует внутреннюю политику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Тауекель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27900" t="31084" r="25922" b="43536"/>
          <a:stretch/>
        </p:blipFill>
        <p:spPr bwMode="auto">
          <a:xfrm>
            <a:off x="832513" y="3568890"/>
            <a:ext cx="7574507" cy="3289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8133" y="830116"/>
            <a:ext cx="10258566" cy="1103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внутренней и внешней политики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Тауекель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хана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ÐÐ¾ÑÐ¾Ð¶ÐµÐµ Ð¸Ð·Ð¾Ð±ÑÐ°Ð¶ÐµÐ½Ð¸Ð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990" y="3568890"/>
            <a:ext cx="2828925" cy="282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5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11" y="156865"/>
            <a:ext cx="10515600" cy="6878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589" y="2069746"/>
            <a:ext cx="8161361" cy="11609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2-группа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процесс взаимоотношении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Тауекел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хана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Абдалдахом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8133" y="830116"/>
            <a:ext cx="10258566" cy="1103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внутренней и внешней политики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Тауекель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хана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1807" t="38783" r="21432" b="8175"/>
          <a:stretch/>
        </p:blipFill>
        <p:spPr bwMode="auto">
          <a:xfrm>
            <a:off x="709685" y="3428940"/>
            <a:ext cx="7660943" cy="3429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 descr="ÐÐ°ÑÑÐ¸Ð½ÐºÐ¸ Ð¿Ð¾ Ð·Ð°Ð¿ÑÐ¾ÑÑ ÐºÐ°ÑÑÐ¸Ð½ÐºÐ° Ð¾Ð±ÑÑÐ¶Ð´ÐµÐ½Ð¸Ð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272" y="1933690"/>
            <a:ext cx="3484728" cy="425105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6765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11" y="156865"/>
            <a:ext cx="10515600" cy="6878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5911" y="1933691"/>
            <a:ext cx="10799927" cy="12537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3-группа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Сравнивает характер отношении казахского государства с Российской империей в период правления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Хакназар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Тауекель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хана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2599" y="749812"/>
            <a:ext cx="10258566" cy="1103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внутренней и внешней политики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Тауекель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хана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31267" t="24810" r="21112" b="13023"/>
          <a:stretch/>
        </p:blipFill>
        <p:spPr bwMode="auto">
          <a:xfrm>
            <a:off x="545911" y="3348051"/>
            <a:ext cx="7124131" cy="3486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ÐÐ¾ÑÐ¾Ð¶ÐµÐµ Ð¸Ð·Ð¾Ð±ÑÐ°Ð¶ÐµÐ½Ð¸Ð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40" y="3267746"/>
            <a:ext cx="3087298" cy="356681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8874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45911" y="2081283"/>
            <a:ext cx="9075761" cy="434681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 к заданию: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Определяют не менее 3-х аргументов из исторических событии, свойственных годам правления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Тауекел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Определяют причину, ход и итоги борьбы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Тауекеля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Абдаллахом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Сравнивают политику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Тауекел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хана с Российским государством и сопоставляют с политикой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Хакназар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2599" y="749812"/>
            <a:ext cx="10258566" cy="1103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внутренней и внешней политики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Тауекель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хана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ÐÐ¾ÑÐ¾Ð¶ÐµÐµ Ð¸Ð·Ð¾Ð±ÑÐ°Ð¶ÐµÐ½Ð¸Ð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501" y="4735773"/>
            <a:ext cx="2447499" cy="2122227"/>
          </a:xfrm>
          <a:prstGeom prst="rect">
            <a:avLst/>
          </a:prstGeom>
          <a:noFill/>
          <a:extLst/>
        </p:spPr>
      </p:pic>
      <p:pic>
        <p:nvPicPr>
          <p:cNvPr id="13" name="Picture 4" descr="ÐÐ¾ÑÐ¾Ð¶ÐµÐµ Ð¸Ð·Ð¾Ð±ÑÐ°Ð¶ÐµÐ½Ð¸Ð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3" y="105964"/>
            <a:ext cx="1293495" cy="16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818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349</Words>
  <Application>Microsoft Office PowerPoint</Application>
  <PresentationFormat>Широкоэкранный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Предмет, класс: История Казахстана, 6-класс  Раздел: Развитие Казахского ханства в XVI – XVII веках  Тема: Укрепление южных границ Казахского ханства при Тауекель хане</vt:lpstr>
      <vt:lpstr>Презентация PowerPoint</vt:lpstr>
      <vt:lpstr>Презентация PowerPoint</vt:lpstr>
      <vt:lpstr>Критерии оценивания: - Определяют не менее 3-х аргументов из исторических событии, свойственных годам правления Тауекел хана. - Определяют причину, ход и итоги борьбы Тауекеля с Абдаллахом II; - Сравнивают политику Тауекел хана с Российским государством и сопоставляют с политикой Касым хана, Хакназар хана</vt:lpstr>
      <vt:lpstr>Групповая работа. Задание №1</vt:lpstr>
      <vt:lpstr>Групповая работа. Задание №2</vt:lpstr>
      <vt:lpstr>Групповая работа. Задание №2</vt:lpstr>
      <vt:lpstr>Групповая работа. Задание №2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Предмет, класс: История Казахстана, 6-класс  Раздел: Казахстан в VI – IX вв.   Тема: Раннесредневековые государства на территории Казахстана</dc:title>
  <dc:creator>Асель</dc:creator>
  <cp:lastModifiedBy>Асель</cp:lastModifiedBy>
  <cp:revision>91</cp:revision>
  <dcterms:created xsi:type="dcterms:W3CDTF">2018-07-16T09:09:57Z</dcterms:created>
  <dcterms:modified xsi:type="dcterms:W3CDTF">2018-11-21T05:05:58Z</dcterms:modified>
</cp:coreProperties>
</file>