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57" r:id="rId4"/>
    <p:sldId id="303" r:id="rId5"/>
    <p:sldId id="304" r:id="rId6"/>
    <p:sldId id="295" r:id="rId7"/>
    <p:sldId id="290" r:id="rId8"/>
    <p:sldId id="293" r:id="rId9"/>
    <p:sldId id="294" r:id="rId10"/>
    <p:sldId id="32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8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0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4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6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0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1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6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8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487E7-F771-413E-836C-BCA5192CE0D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3458-2BEA-4160-B988-DA671AE32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6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512768" cy="3024336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sz="33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prstClr val="black"/>
                </a:solidFill>
              </a:rPr>
              <a:t>Духовная и материальная культура </a:t>
            </a:r>
            <a:r>
              <a:rPr lang="ru-RU" sz="4000" b="1" dirty="0" smtClean="0">
                <a:solidFill>
                  <a:prstClr val="black"/>
                </a:solidFill>
              </a:rPr>
              <a:t>казахов </a:t>
            </a:r>
          </a:p>
          <a:p>
            <a:pPr marL="0" indent="0">
              <a:buNone/>
            </a:pPr>
            <a:endParaRPr lang="ru-RU" sz="4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prstClr val="black"/>
                </a:solidFill>
              </a:rPr>
              <a:t>Учитель </a:t>
            </a:r>
            <a:r>
              <a:rPr lang="ru-RU" sz="3300" b="1" dirty="0" err="1" smtClean="0">
                <a:solidFill>
                  <a:prstClr val="black"/>
                </a:solidFill>
              </a:rPr>
              <a:t>истории:Байталякова</a:t>
            </a:r>
            <a:r>
              <a:rPr lang="ru-RU" sz="3300" b="1" dirty="0" smtClean="0">
                <a:solidFill>
                  <a:prstClr val="black"/>
                </a:solidFill>
              </a:rPr>
              <a:t> </a:t>
            </a:r>
            <a:r>
              <a:rPr lang="ru-RU" sz="3300" b="1" dirty="0" smtClean="0">
                <a:solidFill>
                  <a:prstClr val="black"/>
                </a:solidFill>
              </a:rPr>
              <a:t>А.Б.</a:t>
            </a:r>
            <a:endParaRPr lang="ru-RU" sz="3300" b="1" dirty="0"/>
          </a:p>
        </p:txBody>
      </p:sp>
    </p:spTree>
    <p:extLst>
      <p:ext uri="{BB962C8B-B14F-4D97-AF65-F5344CB8AC3E}">
        <p14:creationId xmlns:p14="http://schemas.microsoft.com/office/powerpoint/2010/main" val="172124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гуль\Desktop\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9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познавательных интересов учащихся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 и нравственного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воспитания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популяризации элементов казахской национальной культуры.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эстетического вкуса, понятия красоты, изящества, мастерства.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истратор\Desktop\культ.казахов\шаныра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1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мечеть</a:t>
            </a:r>
            <a:endParaRPr lang="ru-RU" dirty="0"/>
          </a:p>
        </p:txBody>
      </p:sp>
      <p:pic>
        <p:nvPicPr>
          <p:cNvPr id="31746" name="Picture 2" descr="C:\Users\Администратор\Desktop\картины культуры\меч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419008"/>
            <a:ext cx="4984948" cy="43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Администратор\Desktop\картины культуры\мечет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2" y="1628800"/>
            <a:ext cx="29721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76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Мечеть Хаджи Ахмета </a:t>
            </a:r>
            <a:r>
              <a:rPr lang="ru-RU" dirty="0" err="1" smtClean="0"/>
              <a:t>Яссауи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85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1" y="1340768"/>
            <a:ext cx="8797457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картины культуры\шилдех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301200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Администратор\Desktop\картины культуры\возле юрты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002800" cy="47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7" y="463883"/>
            <a:ext cx="813690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16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548680"/>
            <a:ext cx="4075575" cy="54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520128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53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Тусау</a:t>
            </a:r>
            <a:r>
              <a:rPr lang="ru-RU" dirty="0" smtClean="0"/>
              <a:t> </a:t>
            </a:r>
            <a:r>
              <a:rPr lang="ru-RU" dirty="0" err="1" smtClean="0"/>
              <a:t>кесер</a:t>
            </a:r>
            <a:endParaRPr lang="ru-RU" dirty="0"/>
          </a:p>
        </p:txBody>
      </p:sp>
      <p:pic>
        <p:nvPicPr>
          <p:cNvPr id="21506" name="Picture 2" descr="C:\Users\Администратор\Desktop\картины культуры\пут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124744"/>
            <a:ext cx="4511089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Администратор\Desktop\картины культуры\туса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960440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Администратор\Desktop\картины культуры\т ке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60648"/>
            <a:ext cx="412944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Администратор\Desktop\картины культуры\тусааааа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164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30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Цель:</vt:lpstr>
      <vt:lpstr>Презентация PowerPoint</vt:lpstr>
      <vt:lpstr>мечеть</vt:lpstr>
      <vt:lpstr>Мечеть Хаджи Ахмета Яссауи</vt:lpstr>
      <vt:lpstr>Презентация PowerPoint</vt:lpstr>
      <vt:lpstr>Презентация PowerPoint</vt:lpstr>
      <vt:lpstr>Тусау кесер</vt:lpstr>
      <vt:lpstr>Презентация PowerPoint</vt:lpstr>
      <vt:lpstr>Презентация PowerPoint</vt:lpstr>
    </vt:vector>
  </TitlesOfParts>
  <Company>gpx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айгуль</cp:lastModifiedBy>
  <cp:revision>29</cp:revision>
  <dcterms:created xsi:type="dcterms:W3CDTF">2014-03-09T07:42:06Z</dcterms:created>
  <dcterms:modified xsi:type="dcterms:W3CDTF">2020-04-01T11:40:39Z</dcterms:modified>
</cp:coreProperties>
</file>