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6" r:id="rId7"/>
    <p:sldId id="267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urok.ru/prezentaciya-obichai-i-tradicii-kazahskogo-naroda-2571136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7774632" cy="96348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История Казахстана 8 класс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четверть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7336904" cy="4769543"/>
          </a:xfrm>
        </p:spPr>
        <p:txBody>
          <a:bodyPr>
            <a:normAutofit/>
          </a:bodyPr>
          <a:lstStyle/>
          <a:p>
            <a:pPr algn="l" eaLnBrk="0" hangingPunct="0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Культура Казахстана в XIX веке. </a:t>
            </a: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XIX век называют эпохой расцвета традиционных жанров казахского музыкального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искусства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Цели: </a:t>
            </a: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7.2.1.1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– определять ценность и значимость обычаев и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традиций.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7.2.2.1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-оценивать ценность народного фольклора и музыкальных произведений как исторических источников.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89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528084"/>
              </p:ext>
            </p:extLst>
          </p:nvPr>
        </p:nvGraphicFramePr>
        <p:xfrm>
          <a:off x="782342" y="712698"/>
          <a:ext cx="7524824" cy="1241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24824"/>
              </a:tblGrid>
              <a:tr h="613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Эпиграф урока: «Традиции и культура – генетический код нации» (</a:t>
                      </a:r>
                      <a:r>
                        <a:rPr lang="ru-RU" sz="1800" b="1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Н.Назарбаев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Рассмотрите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иллюстрации,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определите о ком и о чем пойдет речь на нашем уроке?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988840"/>
            <a:ext cx="7056784" cy="5760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52936"/>
            <a:ext cx="4005202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852220"/>
            <a:ext cx="1747420" cy="31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852936"/>
            <a:ext cx="1944216" cy="322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55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2060848"/>
            <a:ext cx="7668840" cy="406531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Культура Казахстана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богатейший пласт истории казахского народа, формировавшийся на протяжении многих столетий. Под влиянием суровой красоты степи и нелегкой жизни кочевников появилась та казахская культура, которую мы знаем сегодня. Щедро накрытый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дастархан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нарядные и в то же время функциональные жилища-юрты, небывалой красоты изделия из войлока, одежда и головные уборы с искусными узорами, конные игры, искусство красноречия, состязания акынов – всё это культура Казахстана, разнообразная и очень самобытная.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Знакомство с понятием культура 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9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844824"/>
            <a:ext cx="7768373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Просмотрите презентацию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infourok.ru/prezentaciya-obichai-i-tradicii-kazahskogo-naroda-2571136.html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Прочтите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текст на странице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156-158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1: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Запишите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тетрадь обычаи и традиции, которые применимы и в наше время.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Традиции и обычаи казахского народа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36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564046"/>
              </p:ext>
            </p:extLst>
          </p:nvPr>
        </p:nvGraphicFramePr>
        <p:xfrm>
          <a:off x="323526" y="1484785"/>
          <a:ext cx="8568953" cy="4392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2"/>
                <a:gridCol w="2016224"/>
                <a:gridCol w="1656184"/>
                <a:gridCol w="1656183"/>
              </a:tblGrid>
              <a:tr h="693550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Категории традиций и обычаев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Историческая значимость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367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1.Гостеприимство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3550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Уважительное отношение к старшим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367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Семейные традиции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5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kk-KZ" sz="16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Исторические песни(лиро-эпические балладные песни)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Свадебные </a:t>
                      </a: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песни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Пословицы и поговорки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2: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Выполнить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работу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таблице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4365104"/>
            <a:ext cx="5022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31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1988840"/>
            <a:ext cx="7596832" cy="41373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1.Назовите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выдающееся произведение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Акан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-серы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Корамсаулы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– композитора 2-ой половины 19 века?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а)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Макпал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в)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Кулагер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с)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Сырымбет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д)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Балкадиша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е) все перечисленное</a:t>
            </a:r>
          </a:p>
          <a:p>
            <a:pPr marL="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2.Кто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является выдающимся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кюйши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-композитором казахского народа, одним из основоположников классической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домбровой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музыки?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Курмангазы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Сагырбайулы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Таттимбет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Казангапулы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Ыкылас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Дукенулы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Сармалай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е)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Даулеткерей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Шыгайулы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3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Прочитайте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страницы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учебника 158-161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Выполните тестовые задания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480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60648"/>
            <a:ext cx="7884864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Основоположник классической </a:t>
            </a:r>
            <a:r>
              <a:rPr lang="ru-RU" sz="1700" b="1" dirty="0" err="1">
                <a:latin typeface="Times New Roman" pitchFamily="18" charset="0"/>
                <a:cs typeface="Times New Roman" pitchFamily="18" charset="0"/>
              </a:rPr>
              <a:t>домбровой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музыки?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Татимбет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Ыкылас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с)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Сармалай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д)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Даулеткерей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е)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Курмангазы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 Известный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кюй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Курмангазы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 посвященный любви к родной земле: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а) «Абай»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в)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Адай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с) 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Аксак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кулан»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д) 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Сарыарка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е) 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Кишкентай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5.Какие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музыкальные произведения были распространены в 19 веке?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кюй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жыр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толгау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д) терме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е) все перечисленное</a:t>
            </a:r>
          </a:p>
          <a:p>
            <a:pPr marL="0" indent="0">
              <a:buNone/>
            </a:pPr>
            <a:r>
              <a:rPr lang="ru-RU" sz="1800" dirty="0"/>
              <a:t>	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323528" y="292609"/>
            <a:ext cx="8363272" cy="45719"/>
          </a:xfrm>
        </p:spPr>
        <p:txBody>
          <a:bodyPr>
            <a:normAutofit fontScale="90000"/>
          </a:bodyPr>
          <a:lstStyle/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152203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Прочитать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параграф :43-44 (стр.156-163 )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Составить кроссворд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тему Культура Казахстана в XIX веке. (Минимум 10 слов)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32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122</TotalTime>
  <Words>412</Words>
  <Application>Microsoft Office PowerPoint</Application>
  <PresentationFormat>Экран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История Казахстана 8 класс  4 четверть</vt:lpstr>
      <vt:lpstr>Презентация PowerPoint</vt:lpstr>
      <vt:lpstr>Знакомство с понятием культура </vt:lpstr>
      <vt:lpstr>Традиции и обычаи казахского народа</vt:lpstr>
      <vt:lpstr>Задание 2:  Выполнить работу в таблице </vt:lpstr>
      <vt:lpstr>Задание 3. Прочитайте страницы учебника 158-161  Выполните тестовые задания</vt:lpstr>
      <vt:lpstr>Презентация PowerPoint</vt:lpstr>
      <vt:lpstr>Домашнее задание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user</cp:lastModifiedBy>
  <cp:revision>14</cp:revision>
  <dcterms:created xsi:type="dcterms:W3CDTF">2020-03-31T09:08:28Z</dcterms:created>
  <dcterms:modified xsi:type="dcterms:W3CDTF">2020-03-31T17:14:08Z</dcterms:modified>
</cp:coreProperties>
</file>