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1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2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3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2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5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7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6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5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9D6E-E69F-440B-8967-E6DE69A05D4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C171C-F95D-4745-8431-5665768A5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2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История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азахстана 11 класс (ОГН)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олитические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партии и движения в современном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Казахстане.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Национальная политика в РК,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Ассамблея народа Казахстана: Единство нации и преемственность поколений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136904" cy="278586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родолжить работу по развитию умений учащихся анализировать исторические явления и события; анализировать национальную политику РК, делать выводы; оценивать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воздействие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политических партий и общественных организаций на население и политику государства;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создание условий для воспита­ния у учащихся  чувство гордости за свое государство и чувства , патриотизма,   демократического мировоззрения, самостоятельной деятельности, ответственности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0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Прочитать раздел «Политические партии Республики Казахстан»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54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Составить кластер «Политические партии РК» , используя текст учебника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54 и собственные знания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Сделать вывод о значении деятельности политических партий в государстве.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Чем отличается общественное движение от политической партии?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11760" y="2204864"/>
            <a:ext cx="252028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Политические партии РК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6"/>
          </p:cNvCxnSpPr>
          <p:nvPr/>
        </p:nvCxnSpPr>
        <p:spPr>
          <a:xfrm flipV="1">
            <a:off x="4932040" y="2564904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9952" y="3356992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411760" y="335699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1691680" y="227687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28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Национальная политика в РК.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Используя текст и свои знания определи основные черты национальной политики нашего государства.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условиях такого полиэтнического государства как Республика Казахстан во главу угла в сфере националь­ных отношений поставлено межнациональное согласие, обеспечение жизненно важных интересов всех нацио­нальностей. Именно такое свободное развитие всех на­родов способно устранить несправедливости, влить новую энергию в экономическую, политическую, духовную жизнь, от­крыть действительный простор их национальному само­выражению. И оно может наращивать, приумножать их интернациональное единство, упрочить межнациональное согласие, мир и общественно-политическую стабиль­ность, которые имеют место в республике. Задача состоит в том, чтобы привести в действие политические, эконо­мические, социальные и духовные рычаги, от которых зависит сохранение и упрочение национального равно­правия и согласия, сотрудничество и сближение людей разных национальностей на принципах гуманизма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де­мократии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3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Ассамблея народа Казахстана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Прочитай текст учебника с. 296 – 298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функции для общества выполняет Ассамблея?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Дайте оценку деятельности  Ассамблеи народа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азахстана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2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54 читать.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Ответить на вопрос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каких обстоятельствах общественное движение может перерасти в политическую партию? Приведите конкретные примеры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16432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2. История Казахстана 11 класс (ОГН) Политические партии и движения в современном Казахстане. Национальная политика в РК, Ассамблея народа Казахстана: Единство нации и преемственность поколений;</vt:lpstr>
      <vt:lpstr>Работа над новым материалом</vt:lpstr>
      <vt:lpstr>Работа над новым материалом Национальная политика в РК.</vt:lpstr>
      <vt:lpstr>Работа над новым материалом Ассамблея народа Казахстана 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Казахстана 11 класс (ОГ) Политические партии и движения в современном Казахстане. Национальная политика в РК, Ассамблея народа Казахстана: Единство нации и преемственность поколений;</dc:title>
  <dc:creator>1</dc:creator>
  <cp:lastModifiedBy>user</cp:lastModifiedBy>
  <cp:revision>8</cp:revision>
  <dcterms:created xsi:type="dcterms:W3CDTF">2020-03-31T12:10:28Z</dcterms:created>
  <dcterms:modified xsi:type="dcterms:W3CDTF">2020-04-03T03:04:34Z</dcterms:modified>
</cp:coreProperties>
</file>