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7" r:id="rId2"/>
    <p:sldMasterId id="2147483905" r:id="rId3"/>
  </p:sldMasterIdLst>
  <p:notesMasterIdLst>
    <p:notesMasterId r:id="rId11"/>
  </p:notesMasterIdLst>
  <p:sldIdLst>
    <p:sldId id="300" r:id="rId4"/>
    <p:sldId id="285" r:id="rId5"/>
    <p:sldId id="310" r:id="rId6"/>
    <p:sldId id="304" r:id="rId7"/>
    <p:sldId id="308" r:id="rId8"/>
    <p:sldId id="309" r:id="rId9"/>
    <p:sldId id="31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5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-73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4B50E-0003-48FC-BA25-67103CEF5868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7337-899E-44A5-934C-59C52010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1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5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2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2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9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5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4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37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0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09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3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8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39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91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3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02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9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2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56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99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07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4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20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51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1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45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31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2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73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24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0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0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3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5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4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6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2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3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2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1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AF73-A15C-4CCB-A3BA-47A362827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ACB5-CC64-482A-AE66-FE759A75C6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561D-B1F9-476B-B31F-810A555AD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CA38-7301-48ED-BCD3-BDBFFA1AA0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0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0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80220" y="1335979"/>
            <a:ext cx="8067088" cy="1862048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</a:pP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Сабақтың тақырыбы: </a:t>
            </a:r>
          </a:p>
          <a:p>
            <a:pPr algn="ctr">
              <a:lnSpc>
                <a:spcPct val="115000"/>
              </a:lnSpc>
            </a:pPr>
            <a:r>
              <a:rPr lang="kk-KZ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Адам ағзасында тұқым қуалайтын  және тұқым қуаламайтын  белгілер </a:t>
            </a:r>
            <a:endParaRPr lang="ru-RU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910" y="4087091"/>
            <a:ext cx="9933708" cy="163121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мақсаты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адам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ағзасында тұқым қуалайтын  және тұқым қуаламайтын  белгілерді 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зерттеу;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згергіштік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түрлері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арасындағы айырмашылықты 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сипаттау; </a:t>
            </a:r>
            <a:endParaRPr lang="kk-KZ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AutoShape 2" descr="Картинки по запросу жеті 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67890"/>
      </p:ext>
    </p:extLst>
  </p:cSld>
  <p:clrMapOvr>
    <a:masterClrMapping/>
  </p:clrMapOvr>
  <p:transition advTm="318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Box 2"/>
          <p:cNvSpPr txBox="1">
            <a:spLocks noChangeArrowheads="1"/>
          </p:cNvSpPr>
          <p:nvPr/>
        </p:nvSpPr>
        <p:spPr bwMode="auto">
          <a:xfrm>
            <a:off x="3645201" y="714533"/>
            <a:ext cx="58689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 Е Н Е Т И К А</a:t>
            </a:r>
            <a:endParaRPr lang="ru-RU" alt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TextBox 3"/>
          <p:cNvSpPr txBox="1">
            <a:spLocks noChangeArrowheads="1"/>
          </p:cNvSpPr>
          <p:nvPr/>
        </p:nvSpPr>
        <p:spPr bwMode="auto">
          <a:xfrm>
            <a:off x="623561" y="2428877"/>
            <a:ext cx="5226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Тұқымқуалаушылық</a:t>
            </a:r>
            <a:endParaRPr lang="ru-RU" alt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3" name="TextBox 4"/>
          <p:cNvSpPr txBox="1">
            <a:spLocks noChangeArrowheads="1"/>
          </p:cNvSpPr>
          <p:nvPr/>
        </p:nvSpPr>
        <p:spPr bwMode="auto">
          <a:xfrm>
            <a:off x="8248834" y="2427007"/>
            <a:ext cx="30264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Өзгергіштік</a:t>
            </a:r>
            <a:endParaRPr lang="ru-RU" alt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476606" y="1714500"/>
            <a:ext cx="3714751" cy="64293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21401" y="1708152"/>
            <a:ext cx="3640667" cy="7207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6136" name="TextBox 12"/>
          <p:cNvSpPr txBox="1">
            <a:spLocks noChangeArrowheads="1"/>
          </p:cNvSpPr>
          <p:nvPr/>
        </p:nvSpPr>
        <p:spPr bwMode="auto">
          <a:xfrm>
            <a:off x="476357" y="3643472"/>
            <a:ext cx="1098135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98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k-KZ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Генетика</a:t>
            </a:r>
            <a:r>
              <a:rPr lang="kk-KZ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дегеніміз – белгілердің тұқым қуалау заңдылықтарын және олардың өзгергіштіктерін зерттейтін ғылым.</a:t>
            </a:r>
          </a:p>
        </p:txBody>
      </p:sp>
    </p:spTree>
    <p:extLst>
      <p:ext uri="{BB962C8B-B14F-4D97-AF65-F5344CB8AC3E}">
        <p14:creationId xmlns:p14="http://schemas.microsoft.com/office/powerpoint/2010/main" val="3368454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8981" y="1163781"/>
            <a:ext cx="2458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Өзгергіштік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460" y="2576944"/>
            <a:ext cx="57667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Тұқым қуаламайтын өзгергіштік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Генетикалық материалдың өзгеруімен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байланысты, бұл генетикалық әртүрлілікке әкеледі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576944"/>
            <a:ext cx="6459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Тұқым қуаламайтын өзгерістер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генетикалық материалды қозғалмайтын болса,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олар келесі ұрпақтарға берілмейді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127731" y="1634836"/>
            <a:ext cx="1448233" cy="775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92582" y="1622422"/>
            <a:ext cx="1676399" cy="954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8413"/>
              </p:ext>
            </p:extLst>
          </p:nvPr>
        </p:nvGraphicFramePr>
        <p:xfrm>
          <a:off x="2964874" y="312738"/>
          <a:ext cx="8285018" cy="59218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6548"/>
                <a:gridCol w="3484864"/>
                <a:gridCol w="3093606"/>
              </a:tblGrid>
              <a:tr h="8402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</a:t>
                      </a: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ілер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Тұқымқуаламайтын/Үздіксіз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Тұқымқуалайтын/Үзік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5522">
                <a:tc>
                  <a:txBody>
                    <a:bodyPr/>
                    <a:lstStyle/>
                    <a:p>
                      <a:pPr algn="l"/>
                      <a:r>
                        <a:rPr lang="kk-KZ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kk-KZ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Сыртқы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орта факторларының әсеріне пайда болатын блгілердің өзгеруі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Геннің кездейсоқ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өзгеруі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0212">
                <a:tc>
                  <a:txBody>
                    <a:bodyPr/>
                    <a:lstStyle/>
                    <a:p>
                      <a:pPr algn="l"/>
                      <a:r>
                        <a:rPr lang="kk-KZ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Мәні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Тікелей белгінің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өзгеруі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Геннің немесе хромосоманың өзгеруі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0212">
                <a:tc>
                  <a:txBody>
                    <a:bodyPr/>
                    <a:lstStyle/>
                    <a:p>
                      <a:pPr algn="l"/>
                      <a:r>
                        <a:rPr lang="kk-KZ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 болу жиілігі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Жаппай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089">
                <a:tc>
                  <a:txBody>
                    <a:bodyPr/>
                    <a:lstStyle/>
                    <a:p>
                      <a:pPr algn="l"/>
                      <a:r>
                        <a:rPr lang="kk-KZ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Таралуы</a:t>
                      </a:r>
                      <a:r>
                        <a:rPr lang="kk-KZ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01560">
                <a:tc>
                  <a:txBody>
                    <a:bodyPr/>
                    <a:lstStyle/>
                    <a:p>
                      <a:pPr algn="l"/>
                      <a:r>
                        <a:rPr lang="kk-KZ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Мысалы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салмағы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ой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қабілеті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шаштың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аяқ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киім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өлшемі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бойдың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ұзындығы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тілдің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иірілуі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топтары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жынысы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көздің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нұрлы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қабығының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құлақ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сырғалы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Shows someone with blue eyes, someone with brown eyes and someone with green ey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 t="1" r="24306" b="2675"/>
          <a:stretch/>
        </p:blipFill>
        <p:spPr bwMode="auto">
          <a:xfrm>
            <a:off x="178090" y="312738"/>
            <a:ext cx="2436086" cy="3368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Shows two ears. One is lobed, the other is lobeles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2508"/>
            <a:ext cx="2458601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Картинки по запросу аяқ киі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Картинки по запросу пол ребе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130411" y="3509162"/>
            <a:ext cx="3365700" cy="517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Еріннің қалың және жұқа болуы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/>
          <a:srcRect l="38771" t="34555" r="38729" b="33651"/>
          <a:stretch/>
        </p:blipFill>
        <p:spPr bwMode="auto">
          <a:xfrm>
            <a:off x="3643094" y="1643931"/>
            <a:ext cx="2131091" cy="19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/>
          <a:srcRect l="14821" t="34555" r="62679" b="33651"/>
          <a:stretch/>
        </p:blipFill>
        <p:spPr bwMode="auto">
          <a:xfrm>
            <a:off x="1512003" y="1643932"/>
            <a:ext cx="2131091" cy="19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38625" t="34999" r="38827" b="33425"/>
          <a:stretch/>
        </p:blipFill>
        <p:spPr bwMode="auto">
          <a:xfrm>
            <a:off x="9260590" y="1553140"/>
            <a:ext cx="2402177" cy="201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l="14987" t="35000" r="62611" b="33788"/>
          <a:stretch/>
        </p:blipFill>
        <p:spPr bwMode="auto">
          <a:xfrm>
            <a:off x="6873911" y="1564765"/>
            <a:ext cx="2386679" cy="19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210117" y="3482241"/>
            <a:ext cx="410094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Секпілдің болуы және болмауы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25" y="4161438"/>
            <a:ext cx="2641011" cy="2309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85" y="4161360"/>
            <a:ext cx="2420927" cy="231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421386" y="6409714"/>
            <a:ext cx="3352799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Көздің қара және көк түсі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://img0.liveinternet.ru/images/attach/c/9/106/519/106519358_1108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63" y="4161361"/>
            <a:ext cx="2286012" cy="24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3.gstatic.com/images?q=tbn:ANd9GcRWDU9WROsXXMKxnKXM1XpOyJugl9ptd4UEGVspXfl6fQkSpnF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993" y="4161360"/>
            <a:ext cx="2421035" cy="23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195665" y="6476648"/>
            <a:ext cx="3928419" cy="437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Шаштың түзу және бұйра болуы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7" descr="kid fac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6815" r="3577" b="46964"/>
          <a:stretch>
            <a:fillRect/>
          </a:stretch>
        </p:blipFill>
        <p:spPr bwMode="auto">
          <a:xfrm>
            <a:off x="3643094" y="435620"/>
            <a:ext cx="583565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7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19" t="28927" b="30530"/>
          <a:stretch/>
        </p:blipFill>
        <p:spPr bwMode="auto">
          <a:xfrm>
            <a:off x="4862946" y="117038"/>
            <a:ext cx="6719454" cy="658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13256"/>
              </p:ext>
            </p:extLst>
          </p:nvPr>
        </p:nvGraphicFramePr>
        <p:xfrm>
          <a:off x="563417" y="2448613"/>
          <a:ext cx="4077855" cy="2221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060"/>
                <a:gridCol w="1471795"/>
              </a:tblGrid>
              <a:tr h="1032549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Тұқым қуалайтын белгілер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549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Тұқым қуаламайтын белгілер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3499" y="764704"/>
            <a:ext cx="10972800" cy="1858218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403" y="1740937"/>
            <a:ext cx="7944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ұнады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9" y="2060848"/>
            <a:ext cx="4315167" cy="371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0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184</Words>
  <Application>Microsoft Office PowerPoint</Application>
  <PresentationFormat>Произвольный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1_Тема Office</vt:lpstr>
      <vt:lpstr>4_Тема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Рефлексия: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Зауре</cp:lastModifiedBy>
  <cp:revision>63</cp:revision>
  <dcterms:created xsi:type="dcterms:W3CDTF">2014-05-29T06:34:25Z</dcterms:created>
  <dcterms:modified xsi:type="dcterms:W3CDTF">2020-04-01T09:48:04Z</dcterms:modified>
</cp:coreProperties>
</file>