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5" r:id="rId2"/>
    <p:sldId id="264" r:id="rId3"/>
    <p:sldId id="263" r:id="rId4"/>
    <p:sldId id="261" r:id="rId5"/>
    <p:sldId id="260" r:id="rId6"/>
    <p:sldId id="270" r:id="rId7"/>
    <p:sldId id="271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8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3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6656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303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6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69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9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89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0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4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8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6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42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61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4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2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2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5" y="624110"/>
            <a:ext cx="9704387" cy="1280890"/>
          </a:xfrm>
        </p:spPr>
        <p:txBody>
          <a:bodyPr>
            <a:noAutofit/>
          </a:bodyPr>
          <a:lstStyle/>
          <a:p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Сынып: 7</a:t>
            </a:r>
            <a:b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Пән:Биология</a:t>
            </a:r>
            <a:b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64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062" y="2611927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kk-KZ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Бөлім: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Тарау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7.4.3.1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Микробиология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биотехнология.</a:t>
            </a:r>
          </a:p>
          <a:p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Бактериялардың формаларының әртүрлілігі. Бактериялардың таралуы.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№12.Зертханалық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 «Пішен таяқшасының сыртқы пішінін қарастыру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 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kk-KZ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Бактериялардың  түрлі пішіндерін сипаттау</a:t>
            </a:r>
            <a: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621" y="367619"/>
            <a:ext cx="2693067" cy="179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2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7138" y="552189"/>
            <a:ext cx="9905998" cy="1478570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Бактерия </a:t>
            </a:r>
            <a:r>
              <a:rPr lang="ru-RU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жасушасының</a:t>
            </a:r>
            <a:r>
              <a:rPr lang="ru-RU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b="1" cap="none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құрылысы</a:t>
            </a:r>
            <a:r>
              <a:rPr lang="ru-RU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b="1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57188" y="1400175"/>
            <a:ext cx="10372725" cy="5014913"/>
            <a:chOff x="1" y="2025203"/>
            <a:chExt cx="7694772" cy="3900138"/>
          </a:xfrm>
        </p:grpSpPr>
        <p:pic>
          <p:nvPicPr>
            <p:cNvPr id="5" name="Picture 2" descr="http://www.ebio.ru/images/09010601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681" y="2025203"/>
              <a:ext cx="6687092" cy="3715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Прямоугольник 5"/>
            <p:cNvSpPr/>
            <p:nvPr/>
          </p:nvSpPr>
          <p:spPr>
            <a:xfrm>
              <a:off x="1970468" y="2025203"/>
              <a:ext cx="1532586" cy="2157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Рибосомалар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950040" y="2025203"/>
              <a:ext cx="1532586" cy="2157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Талшық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21251" y="4626735"/>
              <a:ext cx="1532586" cy="215721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Капсула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692462" y="4881093"/>
              <a:ext cx="1532586" cy="566670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Жасуша қабырғасы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343954" y="5447763"/>
              <a:ext cx="2575775" cy="47757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Плазмалық мембрана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" y="4495806"/>
              <a:ext cx="1416676" cy="47757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k-KZ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Цитоплазма</a:t>
              </a:r>
              <a:endPara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48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113" y="547083"/>
            <a:ext cx="7492633" cy="117663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142" y="1723713"/>
            <a:ext cx="10260213" cy="480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12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060" y="457761"/>
            <a:ext cx="5182065" cy="46615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0" y="700087"/>
            <a:ext cx="3849463" cy="441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4274" y="600075"/>
            <a:ext cx="4373563" cy="5729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423" y="600075"/>
            <a:ext cx="3987130" cy="572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4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229" y="1145271"/>
            <a:ext cx="4955362" cy="2783792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1651" y="650782"/>
            <a:ext cx="7999448" cy="476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612" y="742950"/>
            <a:ext cx="9929813" cy="557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538385"/>
            <a:ext cx="8911687" cy="1280890"/>
          </a:xfrm>
        </p:spPr>
        <p:txBody>
          <a:bodyPr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kk-KZ" sz="4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Терминдер</a:t>
            </a:r>
            <a:r>
              <a:rPr lang="ru-RU" sz="4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4800" cap="none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38" y="1576388"/>
            <a:ext cx="9472611" cy="50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5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125" y="1432906"/>
            <a:ext cx="9905998" cy="1478570"/>
          </a:xfrm>
        </p:spPr>
        <p:txBody>
          <a:bodyPr>
            <a:normAutofit/>
          </a:bodyPr>
          <a:lstStyle/>
          <a:p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 §63 Бактериялардың түрлі формалары. 242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б, 2 тапсырманы дәптерге орындау.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1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Фиолетовый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</TotalTime>
  <Words>67</Words>
  <Application>Microsoft Office PowerPoint</Application>
  <PresentationFormat>Произвольный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Сынып: 7 Пән:Биология № 64</vt:lpstr>
      <vt:lpstr>Бактерия жасушасының құрылысы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Терминдер </vt:lpstr>
      <vt:lpstr>Үйге тапсырма: §63 Бактериялардың түрлі формалары. 242 б, 2 тапсырманы дәптерге орындау.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Зауре</cp:lastModifiedBy>
  <cp:revision>6</cp:revision>
  <dcterms:created xsi:type="dcterms:W3CDTF">2020-04-01T08:10:17Z</dcterms:created>
  <dcterms:modified xsi:type="dcterms:W3CDTF">2020-04-01T10:24:37Z</dcterms:modified>
</cp:coreProperties>
</file>