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F6A19-B224-466C-A621-E0040FC1A42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37EBD-DCF5-4471-805C-CE0B1F354DAF}">
      <dgm:prSet phldrT="[Текст]"/>
      <dgm:spPr>
        <a:xfrm>
          <a:off x="3631848" y="2276446"/>
          <a:ext cx="1746630" cy="1746630"/>
        </a:xfrm>
        <a:prstGeom prst="ellipse">
          <a:avLst/>
        </a:prstGeom>
        <a:solidFill>
          <a:srgbClr val="A7EA52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?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FF86BD9C-CE39-4ADB-B649-23ABBE9F3CA4}" type="parTrans" cxnId="{4E892DD4-4E13-46D5-AE01-BB508506DB48}">
      <dgm:prSet/>
      <dgm:spPr/>
      <dgm:t>
        <a:bodyPr/>
        <a:lstStyle/>
        <a:p>
          <a:endParaRPr lang="ru-RU"/>
        </a:p>
      </dgm:t>
    </dgm:pt>
    <dgm:pt modelId="{D9BD8E38-7D2C-429D-B5D9-601DEA03BC48}" type="sibTrans" cxnId="{4E892DD4-4E13-46D5-AE01-BB508506DB48}">
      <dgm:prSet/>
      <dgm:spPr/>
      <dgm:t>
        <a:bodyPr/>
        <a:lstStyle/>
        <a:p>
          <a:endParaRPr lang="ru-RU"/>
        </a:p>
      </dgm:t>
    </dgm:pt>
    <dgm:pt modelId="{1A314CAC-F592-46FA-BB72-87CFA97F18C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3294295" y="162473"/>
          <a:ext cx="2285815" cy="1421705"/>
        </a:xfrm>
        <a:prstGeom prst="ellipse">
          <a:avLst/>
        </a:prstGeom>
        <a:gradFill rotWithShape="1">
          <a:gsLst>
            <a:gs pos="28000">
              <a:srgbClr val="A7EA52">
                <a:tint val="18000"/>
                <a:satMod val="120000"/>
                <a:lumMod val="88000"/>
              </a:srgbClr>
            </a:gs>
            <a:gs pos="100000">
              <a:srgbClr val="A7EA52">
                <a:tint val="40000"/>
                <a:satMod val="100000"/>
                <a:lumMod val="78000"/>
              </a:srgbClr>
            </a:gs>
          </a:gsLst>
          <a:lin ang="5400000" scaled="0"/>
        </a:gradFill>
        <a:ln w="9525" cap="flat" cmpd="sng" algn="ctr">
          <a:solidFill>
            <a:srgbClr val="A7EA5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r>
            <a:rPr lang="kk-KZ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Айран</a:t>
          </a:r>
          <a:endParaRPr lang="ru-RU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496C4271-3251-4223-A636-59646F92B862}" type="parTrans" cxnId="{8E932340-9524-4800-AACE-6C1C3C135812}">
      <dgm:prSet/>
      <dgm:spPr>
        <a:xfrm rot="16097400">
          <a:off x="4122218" y="1912999"/>
          <a:ext cx="693087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693087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87A41D6B-DC03-45EC-BA68-3A06E74EA1CF}" type="sibTrans" cxnId="{8E932340-9524-4800-AACE-6C1C3C135812}">
      <dgm:prSet/>
      <dgm:spPr/>
      <dgm:t>
        <a:bodyPr/>
        <a:lstStyle/>
        <a:p>
          <a:endParaRPr lang="ru-RU"/>
        </a:p>
      </dgm:t>
    </dgm:pt>
    <dgm:pt modelId="{DE565ECC-5ECE-404D-8D59-051F60841CE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5455573" y="1732711"/>
          <a:ext cx="2285815" cy="1421705"/>
        </a:xfrm>
        <a:prstGeom prst="ellipse">
          <a:avLst/>
        </a:prstGeom>
        <a:gradFill rotWithShape="1">
          <a:gsLst>
            <a:gs pos="28000">
              <a:srgbClr val="4E67C8">
                <a:tint val="18000"/>
                <a:satMod val="120000"/>
                <a:lumMod val="88000"/>
              </a:srgbClr>
            </a:gs>
            <a:gs pos="100000">
              <a:srgbClr val="4E67C8">
                <a:tint val="40000"/>
                <a:satMod val="100000"/>
                <a:lumMod val="78000"/>
              </a:srgbClr>
            </a:gs>
          </a:gsLst>
          <a:lin ang="5400000" scaled="0"/>
        </a:gradFill>
        <a:ln w="9525" cap="flat" cmpd="sng" algn="ctr">
          <a:solidFill>
            <a:srgbClr val="4E67C8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r>
            <a:rPr lang="kk-KZ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Ірімшік</a:t>
          </a:r>
          <a:endParaRPr lang="ru-RU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D7DA8C01-AA78-4C82-8726-545EF4517549}" type="parTrans" cxnId="{5339A14E-2AAC-4E09-9CA0-65C59DD4F424}">
      <dgm:prSet/>
      <dgm:spPr>
        <a:xfrm rot="20481466">
          <a:off x="5325428" y="2809096"/>
          <a:ext cx="27564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275645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C6F140C-4FFE-4616-A128-9073D6CD79D9}" type="sibTrans" cxnId="{5339A14E-2AAC-4E09-9CA0-65C59DD4F424}">
      <dgm:prSet/>
      <dgm:spPr/>
      <dgm:t>
        <a:bodyPr/>
        <a:lstStyle/>
        <a:p>
          <a:endParaRPr lang="ru-RU"/>
        </a:p>
      </dgm:t>
    </dgm:pt>
    <dgm:pt modelId="{4F92552C-9611-44B0-B458-DDCA877558BD}">
      <dgm:prSet phldrT="[Текст]"/>
      <dgm:spPr>
        <a:xfrm>
          <a:off x="4630032" y="4273450"/>
          <a:ext cx="2285815" cy="142170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Сүзбе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F0A0A6A6-A5FC-4C7F-8388-01ACD4A547A1}" type="parTrans" cxnId="{D2E23145-8B8B-47F9-893A-AAB8F055697A}">
      <dgm:prSet/>
      <dgm:spPr>
        <a:xfrm rot="3321194">
          <a:off x="4880235" y="4082271"/>
          <a:ext cx="562808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62808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4BD14F4-D8AE-4E83-B247-2FF7C066ECAF}" type="sibTrans" cxnId="{D2E23145-8B8B-47F9-893A-AAB8F055697A}">
      <dgm:prSet/>
      <dgm:spPr/>
      <dgm:t>
        <a:bodyPr/>
        <a:lstStyle/>
        <a:p>
          <a:endParaRPr lang="ru-RU"/>
        </a:p>
      </dgm:t>
    </dgm:pt>
    <dgm:pt modelId="{A73DD119-5DB7-4304-9A44-C4762D3C0791}">
      <dgm:prSet phldrT="[Текст]"/>
      <dgm:spPr>
        <a:xfrm>
          <a:off x="1133015" y="1732721"/>
          <a:ext cx="2285815" cy="1421705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Қаймақ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DF4A29E2-C8DC-4A1E-965A-659D75FDC8D3}" type="parTrans" cxnId="{8787D91D-9B66-4630-B928-1C5291C366FB}">
      <dgm:prSet/>
      <dgm:spPr>
        <a:xfrm rot="11854642">
          <a:off x="3285081" y="2808663"/>
          <a:ext cx="39680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396805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381CAC5C-4953-4EEE-92D7-650CCC468D32}" type="sibTrans" cxnId="{8787D91D-9B66-4630-B928-1C5291C366FB}">
      <dgm:prSet/>
      <dgm:spPr/>
      <dgm:t>
        <a:bodyPr/>
        <a:lstStyle/>
        <a:p>
          <a:endParaRPr lang="ru-RU"/>
        </a:p>
      </dgm:t>
    </dgm:pt>
    <dgm:pt modelId="{799C1302-A191-4717-8284-153499C341EF}">
      <dgm:prSet/>
      <dgm:spPr>
        <a:xfrm>
          <a:off x="2026516" y="4277396"/>
          <a:ext cx="2285815" cy="1421705"/>
        </a:xfrm>
        <a:prstGeom prst="ellipse">
          <a:avLst/>
        </a:prstGeom>
        <a:solidFill>
          <a:srgbClr val="F14124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Йогурт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28F486A7-C68D-4524-A0DC-C4A7C01EEE36}" type="parTrans" cxnId="{AA472F5A-0647-48AD-AE2E-E2FE50B541D3}">
      <dgm:prSet/>
      <dgm:spPr>
        <a:xfrm rot="7560000">
          <a:off x="3516716" y="4080930"/>
          <a:ext cx="59847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98475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1A3F1074-8801-412C-8A08-E6AE1165655B}" type="sibTrans" cxnId="{AA472F5A-0647-48AD-AE2E-E2FE50B541D3}">
      <dgm:prSet/>
      <dgm:spPr/>
      <dgm:t>
        <a:bodyPr/>
        <a:lstStyle/>
        <a:p>
          <a:endParaRPr lang="ru-RU"/>
        </a:p>
      </dgm:t>
    </dgm:pt>
    <dgm:pt modelId="{0CFEDBDB-41DB-4B8C-8823-5327DCF86DC1}" type="pres">
      <dgm:prSet presAssocID="{324F6A19-B224-466C-A621-E0040FC1A4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88AC1-93A0-4A52-8800-F3970B2D1CA2}" type="pres">
      <dgm:prSet presAssocID="{57D37EBD-DCF5-4471-805C-CE0B1F354DAF}" presName="centerShape" presStyleLbl="node0" presStyleIdx="0" presStyleCnt="1"/>
      <dgm:spPr/>
      <dgm:t>
        <a:bodyPr/>
        <a:lstStyle/>
        <a:p>
          <a:endParaRPr lang="ru-RU"/>
        </a:p>
      </dgm:t>
    </dgm:pt>
    <dgm:pt modelId="{5F15632D-4AAD-4B5B-B998-BF5227B54D99}" type="pres">
      <dgm:prSet presAssocID="{496C4271-3251-4223-A636-59646F92B862}" presName="Name9" presStyleLbl="parChTrans1D2" presStyleIdx="0" presStyleCnt="5"/>
      <dgm:spPr/>
      <dgm:t>
        <a:bodyPr/>
        <a:lstStyle/>
        <a:p>
          <a:endParaRPr lang="ru-RU"/>
        </a:p>
      </dgm:t>
    </dgm:pt>
    <dgm:pt modelId="{C6E36074-A8C3-43D4-B845-B23E4966EB16}" type="pres">
      <dgm:prSet presAssocID="{496C4271-3251-4223-A636-59646F92B86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23CA130-25E4-4450-968B-17DCAB4CD46F}" type="pres">
      <dgm:prSet presAssocID="{1A314CAC-F592-46FA-BB72-87CFA97F18CB}" presName="node" presStyleLbl="node1" presStyleIdx="0" presStyleCnt="5" custScaleX="130870" custScaleY="81397" custRadScaleRad="100218" custRadScaleInc="-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7CC5-25DC-4E19-A321-CA2878CECABB}" type="pres">
      <dgm:prSet presAssocID="{D7DA8C01-AA78-4C82-8726-545EF4517549}" presName="Name9" presStyleLbl="parChTrans1D2" presStyleIdx="1" presStyleCnt="5"/>
      <dgm:spPr/>
      <dgm:t>
        <a:bodyPr/>
        <a:lstStyle/>
        <a:p>
          <a:endParaRPr lang="ru-RU"/>
        </a:p>
      </dgm:t>
    </dgm:pt>
    <dgm:pt modelId="{BEB66719-3D4D-4F58-9D06-1FDC2434239F}" type="pres">
      <dgm:prSet presAssocID="{D7DA8C01-AA78-4C82-8726-545EF451754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396799C-C7D7-4D0D-87D5-C4A95DA47A94}" type="pres">
      <dgm:prSet presAssocID="{DE565ECC-5ECE-404D-8D59-051F60841CE5}" presName="node" presStyleLbl="node1" presStyleIdx="1" presStyleCnt="5" custScaleX="130870" custScaleY="81397" custRadScaleRad="97216" custRadScaleInc="-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8F5C2-2E26-4BF1-9A4E-788F92222D0D}" type="pres">
      <dgm:prSet presAssocID="{F0A0A6A6-A5FC-4C7F-8388-01ACD4A547A1}" presName="Name9" presStyleLbl="parChTrans1D2" presStyleIdx="2" presStyleCnt="5"/>
      <dgm:spPr/>
      <dgm:t>
        <a:bodyPr/>
        <a:lstStyle/>
        <a:p>
          <a:endParaRPr lang="ru-RU"/>
        </a:p>
      </dgm:t>
    </dgm:pt>
    <dgm:pt modelId="{3E44F893-6438-48A5-983D-301649BE58A0}" type="pres">
      <dgm:prSet presAssocID="{F0A0A6A6-A5FC-4C7F-8388-01ACD4A547A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0C8BBCB-864F-47DF-850D-BF45061EB767}" type="pres">
      <dgm:prSet presAssocID="{4F92552C-9611-44B0-B458-DDCA877558BD}" presName="node" presStyleLbl="node1" presStyleIdx="2" presStyleCnt="5" custScaleX="130870" custScaleY="81397" custRadScaleRad="98129" custRadScaleInc="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4E837-FC59-4CDE-870B-3238F2791AA7}" type="pres">
      <dgm:prSet presAssocID="{28F486A7-C68D-4524-A0DC-C4A7C01EEE36}" presName="Name9" presStyleLbl="parChTrans1D2" presStyleIdx="3" presStyleCnt="5"/>
      <dgm:spPr/>
      <dgm:t>
        <a:bodyPr/>
        <a:lstStyle/>
        <a:p>
          <a:endParaRPr lang="ru-RU"/>
        </a:p>
      </dgm:t>
    </dgm:pt>
    <dgm:pt modelId="{B6645E0A-4FE5-4A09-BEBC-12771344AF93}" type="pres">
      <dgm:prSet presAssocID="{28F486A7-C68D-4524-A0DC-C4A7C01EEE3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6FBFDBC-04D5-44B9-AF30-C765E968D89E}" type="pres">
      <dgm:prSet presAssocID="{799C1302-A191-4717-8284-153499C341EF}" presName="node" presStyleLbl="node1" presStyleIdx="3" presStyleCnt="5" custScaleX="130870" custScaleY="8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5B44E-6CC5-41F7-B81F-5ADCD47D9665}" type="pres">
      <dgm:prSet presAssocID="{DF4A29E2-C8DC-4A1E-965A-659D75FDC8D3}" presName="Name9" presStyleLbl="parChTrans1D2" presStyleIdx="4" presStyleCnt="5"/>
      <dgm:spPr/>
      <dgm:t>
        <a:bodyPr/>
        <a:lstStyle/>
        <a:p>
          <a:endParaRPr lang="ru-RU"/>
        </a:p>
      </dgm:t>
    </dgm:pt>
    <dgm:pt modelId="{E998F78C-F283-4D0F-96B6-770C7F2EA4B6}" type="pres">
      <dgm:prSet presAssocID="{DF4A29E2-C8DC-4A1E-965A-659D75FDC8D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43A22E8-61A5-47F2-B9C0-46A9903B5A62}" type="pres">
      <dgm:prSet presAssocID="{A73DD119-5DB7-4304-9A44-C4762D3C0791}" presName="node" presStyleLbl="node1" presStyleIdx="4" presStyleCnt="5" custScaleX="130870" custScaleY="81397" custRadScaleRad="102901" custRadScaleInc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7D91D-9B66-4630-B928-1C5291C366FB}" srcId="{57D37EBD-DCF5-4471-805C-CE0B1F354DAF}" destId="{A73DD119-5DB7-4304-9A44-C4762D3C0791}" srcOrd="4" destOrd="0" parTransId="{DF4A29E2-C8DC-4A1E-965A-659D75FDC8D3}" sibTransId="{381CAC5C-4953-4EEE-92D7-650CCC468D32}"/>
    <dgm:cxn modelId="{4E892DD4-4E13-46D5-AE01-BB508506DB48}" srcId="{324F6A19-B224-466C-A621-E0040FC1A420}" destId="{57D37EBD-DCF5-4471-805C-CE0B1F354DAF}" srcOrd="0" destOrd="0" parTransId="{FF86BD9C-CE39-4ADB-B649-23ABBE9F3CA4}" sibTransId="{D9BD8E38-7D2C-429D-B5D9-601DEA03BC48}"/>
    <dgm:cxn modelId="{996A696F-6087-4D84-93EE-97A2F158B344}" type="presOf" srcId="{28F486A7-C68D-4524-A0DC-C4A7C01EEE36}" destId="{B6645E0A-4FE5-4A09-BEBC-12771344AF93}" srcOrd="1" destOrd="0" presId="urn:microsoft.com/office/officeart/2005/8/layout/radial1"/>
    <dgm:cxn modelId="{27AAC448-39F3-4293-A1E6-D40AA77596F0}" type="presOf" srcId="{DF4A29E2-C8DC-4A1E-965A-659D75FDC8D3}" destId="{E998F78C-F283-4D0F-96B6-770C7F2EA4B6}" srcOrd="1" destOrd="0" presId="urn:microsoft.com/office/officeart/2005/8/layout/radial1"/>
    <dgm:cxn modelId="{8E932340-9524-4800-AACE-6C1C3C135812}" srcId="{57D37EBD-DCF5-4471-805C-CE0B1F354DAF}" destId="{1A314CAC-F592-46FA-BB72-87CFA97F18CB}" srcOrd="0" destOrd="0" parTransId="{496C4271-3251-4223-A636-59646F92B862}" sibTransId="{87A41D6B-DC03-45EC-BA68-3A06E74EA1CF}"/>
    <dgm:cxn modelId="{AE0FAA2D-AC87-4F74-9FEB-F7FEF3FE02F6}" type="presOf" srcId="{F0A0A6A6-A5FC-4C7F-8388-01ACD4A547A1}" destId="{20F8F5C2-2E26-4BF1-9A4E-788F92222D0D}" srcOrd="0" destOrd="0" presId="urn:microsoft.com/office/officeart/2005/8/layout/radial1"/>
    <dgm:cxn modelId="{5339A14E-2AAC-4E09-9CA0-65C59DD4F424}" srcId="{57D37EBD-DCF5-4471-805C-CE0B1F354DAF}" destId="{DE565ECC-5ECE-404D-8D59-051F60841CE5}" srcOrd="1" destOrd="0" parTransId="{D7DA8C01-AA78-4C82-8726-545EF4517549}" sibTransId="{EC6F140C-4FFE-4616-A128-9073D6CD79D9}"/>
    <dgm:cxn modelId="{A5C81C1B-5656-4AE8-A8E3-E2641CD1460F}" type="presOf" srcId="{A73DD119-5DB7-4304-9A44-C4762D3C0791}" destId="{B43A22E8-61A5-47F2-B9C0-46A9903B5A62}" srcOrd="0" destOrd="0" presId="urn:microsoft.com/office/officeart/2005/8/layout/radial1"/>
    <dgm:cxn modelId="{E4DCD938-B850-4E98-8834-9359CFC158E8}" type="presOf" srcId="{DE565ECC-5ECE-404D-8D59-051F60841CE5}" destId="{9396799C-C7D7-4D0D-87D5-C4A95DA47A94}" srcOrd="0" destOrd="0" presId="urn:microsoft.com/office/officeart/2005/8/layout/radial1"/>
    <dgm:cxn modelId="{D2E23145-8B8B-47F9-893A-AAB8F055697A}" srcId="{57D37EBD-DCF5-4471-805C-CE0B1F354DAF}" destId="{4F92552C-9611-44B0-B458-DDCA877558BD}" srcOrd="2" destOrd="0" parTransId="{F0A0A6A6-A5FC-4C7F-8388-01ACD4A547A1}" sibTransId="{E4BD14F4-D8AE-4E83-B247-2FF7C066ECAF}"/>
    <dgm:cxn modelId="{A903E1D3-AEBE-4E5A-BF8B-939FC4FDBB3C}" type="presOf" srcId="{DF4A29E2-C8DC-4A1E-965A-659D75FDC8D3}" destId="{2A65B44E-6CC5-41F7-B81F-5ADCD47D9665}" srcOrd="0" destOrd="0" presId="urn:microsoft.com/office/officeart/2005/8/layout/radial1"/>
    <dgm:cxn modelId="{A22EBA7A-2625-4ED3-B491-0774EE8D2168}" type="presOf" srcId="{D7DA8C01-AA78-4C82-8726-545EF4517549}" destId="{BEB66719-3D4D-4F58-9D06-1FDC2434239F}" srcOrd="1" destOrd="0" presId="urn:microsoft.com/office/officeart/2005/8/layout/radial1"/>
    <dgm:cxn modelId="{9C882AF3-0426-437D-95C1-919E17ABF275}" type="presOf" srcId="{496C4271-3251-4223-A636-59646F92B862}" destId="{C6E36074-A8C3-43D4-B845-B23E4966EB16}" srcOrd="1" destOrd="0" presId="urn:microsoft.com/office/officeart/2005/8/layout/radial1"/>
    <dgm:cxn modelId="{728D7220-9A51-4ACA-83AF-AC882089AB42}" type="presOf" srcId="{1A314CAC-F592-46FA-BB72-87CFA97F18CB}" destId="{B23CA130-25E4-4450-968B-17DCAB4CD46F}" srcOrd="0" destOrd="0" presId="urn:microsoft.com/office/officeart/2005/8/layout/radial1"/>
    <dgm:cxn modelId="{ABA0F97C-93E4-4BFE-B7BB-BB58FFFCCE37}" type="presOf" srcId="{799C1302-A191-4717-8284-153499C341EF}" destId="{46FBFDBC-04D5-44B9-AF30-C765E968D89E}" srcOrd="0" destOrd="0" presId="urn:microsoft.com/office/officeart/2005/8/layout/radial1"/>
    <dgm:cxn modelId="{3BDF6B9A-CFF3-4AC5-9A97-079CD6894637}" type="presOf" srcId="{F0A0A6A6-A5FC-4C7F-8388-01ACD4A547A1}" destId="{3E44F893-6438-48A5-983D-301649BE58A0}" srcOrd="1" destOrd="0" presId="urn:microsoft.com/office/officeart/2005/8/layout/radial1"/>
    <dgm:cxn modelId="{D5107657-E5AE-4F81-ACC4-5035C25F0A9A}" type="presOf" srcId="{4F92552C-9611-44B0-B458-DDCA877558BD}" destId="{10C8BBCB-864F-47DF-850D-BF45061EB767}" srcOrd="0" destOrd="0" presId="urn:microsoft.com/office/officeart/2005/8/layout/radial1"/>
    <dgm:cxn modelId="{3AC0A6AF-BB2C-48A6-9D3D-6D8BB840006A}" type="presOf" srcId="{D7DA8C01-AA78-4C82-8726-545EF4517549}" destId="{55D97CC5-25DC-4E19-A321-CA2878CECABB}" srcOrd="0" destOrd="0" presId="urn:microsoft.com/office/officeart/2005/8/layout/radial1"/>
    <dgm:cxn modelId="{C0014085-F452-4CD6-86B6-71F904560458}" type="presOf" srcId="{28F486A7-C68D-4524-A0DC-C4A7C01EEE36}" destId="{2684E837-FC59-4CDE-870B-3238F2791AA7}" srcOrd="0" destOrd="0" presId="urn:microsoft.com/office/officeart/2005/8/layout/radial1"/>
    <dgm:cxn modelId="{5C8AF9C6-A7E2-45FF-B318-FC55B18318ED}" type="presOf" srcId="{324F6A19-B224-466C-A621-E0040FC1A420}" destId="{0CFEDBDB-41DB-4B8C-8823-5327DCF86DC1}" srcOrd="0" destOrd="0" presId="urn:microsoft.com/office/officeart/2005/8/layout/radial1"/>
    <dgm:cxn modelId="{E42CE9FF-059C-4F14-B155-0011F446B067}" type="presOf" srcId="{496C4271-3251-4223-A636-59646F92B862}" destId="{5F15632D-4AAD-4B5B-B998-BF5227B54D99}" srcOrd="0" destOrd="0" presId="urn:microsoft.com/office/officeart/2005/8/layout/radial1"/>
    <dgm:cxn modelId="{AA472F5A-0647-48AD-AE2E-E2FE50B541D3}" srcId="{57D37EBD-DCF5-4471-805C-CE0B1F354DAF}" destId="{799C1302-A191-4717-8284-153499C341EF}" srcOrd="3" destOrd="0" parTransId="{28F486A7-C68D-4524-A0DC-C4A7C01EEE36}" sibTransId="{1A3F1074-8801-412C-8A08-E6AE1165655B}"/>
    <dgm:cxn modelId="{34149B7F-B317-4DED-AF39-C62D61AF22ED}" type="presOf" srcId="{57D37EBD-DCF5-4471-805C-CE0B1F354DAF}" destId="{6C088AC1-93A0-4A52-8800-F3970B2D1CA2}" srcOrd="0" destOrd="0" presId="urn:microsoft.com/office/officeart/2005/8/layout/radial1"/>
    <dgm:cxn modelId="{3CD24661-991C-4E51-BFD5-DBD061F48069}" type="presParOf" srcId="{0CFEDBDB-41DB-4B8C-8823-5327DCF86DC1}" destId="{6C088AC1-93A0-4A52-8800-F3970B2D1CA2}" srcOrd="0" destOrd="0" presId="urn:microsoft.com/office/officeart/2005/8/layout/radial1"/>
    <dgm:cxn modelId="{1A72AE08-CEAC-4C78-9FA0-7EAC771BBCBF}" type="presParOf" srcId="{0CFEDBDB-41DB-4B8C-8823-5327DCF86DC1}" destId="{5F15632D-4AAD-4B5B-B998-BF5227B54D99}" srcOrd="1" destOrd="0" presId="urn:microsoft.com/office/officeart/2005/8/layout/radial1"/>
    <dgm:cxn modelId="{10DB1507-2D95-4078-8794-34896E7D0231}" type="presParOf" srcId="{5F15632D-4AAD-4B5B-B998-BF5227B54D99}" destId="{C6E36074-A8C3-43D4-B845-B23E4966EB16}" srcOrd="0" destOrd="0" presId="urn:microsoft.com/office/officeart/2005/8/layout/radial1"/>
    <dgm:cxn modelId="{F0E398D6-A142-4E78-92AA-661F0E65881D}" type="presParOf" srcId="{0CFEDBDB-41DB-4B8C-8823-5327DCF86DC1}" destId="{B23CA130-25E4-4450-968B-17DCAB4CD46F}" srcOrd="2" destOrd="0" presId="urn:microsoft.com/office/officeart/2005/8/layout/radial1"/>
    <dgm:cxn modelId="{5F7908D1-2FAE-4DFD-8891-3486F69BCBA5}" type="presParOf" srcId="{0CFEDBDB-41DB-4B8C-8823-5327DCF86DC1}" destId="{55D97CC5-25DC-4E19-A321-CA2878CECABB}" srcOrd="3" destOrd="0" presId="urn:microsoft.com/office/officeart/2005/8/layout/radial1"/>
    <dgm:cxn modelId="{E1725E66-73DA-420D-8B61-AE0CED43F13D}" type="presParOf" srcId="{55D97CC5-25DC-4E19-A321-CA2878CECABB}" destId="{BEB66719-3D4D-4F58-9D06-1FDC2434239F}" srcOrd="0" destOrd="0" presId="urn:microsoft.com/office/officeart/2005/8/layout/radial1"/>
    <dgm:cxn modelId="{CA666FE5-47B2-44AE-BFD7-23FD1689A3F9}" type="presParOf" srcId="{0CFEDBDB-41DB-4B8C-8823-5327DCF86DC1}" destId="{9396799C-C7D7-4D0D-87D5-C4A95DA47A94}" srcOrd="4" destOrd="0" presId="urn:microsoft.com/office/officeart/2005/8/layout/radial1"/>
    <dgm:cxn modelId="{C453DBA7-17F2-427D-B9B6-08C67DFF2F1D}" type="presParOf" srcId="{0CFEDBDB-41DB-4B8C-8823-5327DCF86DC1}" destId="{20F8F5C2-2E26-4BF1-9A4E-788F92222D0D}" srcOrd="5" destOrd="0" presId="urn:microsoft.com/office/officeart/2005/8/layout/radial1"/>
    <dgm:cxn modelId="{00CBAB18-B2B2-452A-94BA-D290F7312081}" type="presParOf" srcId="{20F8F5C2-2E26-4BF1-9A4E-788F92222D0D}" destId="{3E44F893-6438-48A5-983D-301649BE58A0}" srcOrd="0" destOrd="0" presId="urn:microsoft.com/office/officeart/2005/8/layout/radial1"/>
    <dgm:cxn modelId="{4DCCD23E-ED90-48A3-BCF4-3D9742CE2799}" type="presParOf" srcId="{0CFEDBDB-41DB-4B8C-8823-5327DCF86DC1}" destId="{10C8BBCB-864F-47DF-850D-BF45061EB767}" srcOrd="6" destOrd="0" presId="urn:microsoft.com/office/officeart/2005/8/layout/radial1"/>
    <dgm:cxn modelId="{F176068D-9548-4AC8-B0BC-93DFDD5E9D8C}" type="presParOf" srcId="{0CFEDBDB-41DB-4B8C-8823-5327DCF86DC1}" destId="{2684E837-FC59-4CDE-870B-3238F2791AA7}" srcOrd="7" destOrd="0" presId="urn:microsoft.com/office/officeart/2005/8/layout/radial1"/>
    <dgm:cxn modelId="{B607A84F-83FC-4E71-8377-1D35000EFC1B}" type="presParOf" srcId="{2684E837-FC59-4CDE-870B-3238F2791AA7}" destId="{B6645E0A-4FE5-4A09-BEBC-12771344AF93}" srcOrd="0" destOrd="0" presId="urn:microsoft.com/office/officeart/2005/8/layout/radial1"/>
    <dgm:cxn modelId="{7447BA20-6359-4B80-83C5-9B91551A359A}" type="presParOf" srcId="{0CFEDBDB-41DB-4B8C-8823-5327DCF86DC1}" destId="{46FBFDBC-04D5-44B9-AF30-C765E968D89E}" srcOrd="8" destOrd="0" presId="urn:microsoft.com/office/officeart/2005/8/layout/radial1"/>
    <dgm:cxn modelId="{D2132985-CD72-4D0D-9D2C-731C6153DE59}" type="presParOf" srcId="{0CFEDBDB-41DB-4B8C-8823-5327DCF86DC1}" destId="{2A65B44E-6CC5-41F7-B81F-5ADCD47D9665}" srcOrd="9" destOrd="0" presId="urn:microsoft.com/office/officeart/2005/8/layout/radial1"/>
    <dgm:cxn modelId="{7AD1C696-DB19-453C-B1B6-656AAAB27FB4}" type="presParOf" srcId="{2A65B44E-6CC5-41F7-B81F-5ADCD47D9665}" destId="{E998F78C-F283-4D0F-96B6-770C7F2EA4B6}" srcOrd="0" destOrd="0" presId="urn:microsoft.com/office/officeart/2005/8/layout/radial1"/>
    <dgm:cxn modelId="{AAEFA047-AF1F-46A6-9FB8-950F78E50A02}" type="presParOf" srcId="{0CFEDBDB-41DB-4B8C-8823-5327DCF86DC1}" destId="{B43A22E8-61A5-47F2-B9C0-46A9903B5A6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88AC1-93A0-4A52-8800-F3970B2D1CA2}">
      <dsp:nvSpPr>
        <dsp:cNvPr id="0" name=""/>
        <dsp:cNvSpPr/>
      </dsp:nvSpPr>
      <dsp:spPr>
        <a:xfrm>
          <a:off x="3631848" y="2276446"/>
          <a:ext cx="1746630" cy="1746630"/>
        </a:xfrm>
        <a:prstGeom prst="ellipse">
          <a:avLst/>
        </a:prstGeom>
        <a:solidFill>
          <a:srgbClr val="A7EA52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?</a:t>
          </a:r>
          <a:endParaRPr lang="ru-RU" sz="65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3887636" y="2532234"/>
        <a:ext cx="1235054" cy="1235054"/>
      </dsp:txXfrm>
    </dsp:sp>
    <dsp:sp modelId="{5F15632D-4AAD-4B5B-B998-BF5227B54D99}">
      <dsp:nvSpPr>
        <dsp:cNvPr id="0" name=""/>
        <dsp:cNvSpPr/>
      </dsp:nvSpPr>
      <dsp:spPr>
        <a:xfrm rot="16097400">
          <a:off x="4122218" y="1912999"/>
          <a:ext cx="693087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693087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10800000">
        <a:off x="4451960" y="1948281"/>
        <a:ext cx="0" cy="0"/>
      </dsp:txXfrm>
    </dsp:sp>
    <dsp:sp modelId="{B23CA130-25E4-4450-968B-17DCAB4CD46F}">
      <dsp:nvSpPr>
        <dsp:cNvPr id="0" name=""/>
        <dsp:cNvSpPr/>
      </dsp:nvSpPr>
      <dsp:spPr>
        <a:xfrm>
          <a:off x="3294295" y="162473"/>
          <a:ext cx="2285815" cy="1421705"/>
        </a:xfrm>
        <a:prstGeom prst="ellipse">
          <a:avLst/>
        </a:prstGeom>
        <a:gradFill rotWithShape="1">
          <a:gsLst>
            <a:gs pos="28000">
              <a:srgbClr val="A7EA52">
                <a:tint val="18000"/>
                <a:satMod val="120000"/>
                <a:lumMod val="88000"/>
              </a:srgbClr>
            </a:gs>
            <a:gs pos="100000">
              <a:srgbClr val="A7EA52">
                <a:tint val="40000"/>
                <a:satMod val="100000"/>
                <a:lumMod val="78000"/>
              </a:srgbClr>
            </a:gs>
          </a:gsLst>
          <a:lin ang="5400000" scaled="0"/>
        </a:gradFill>
        <a:ln w="9525" cap="flat" cmpd="sng" algn="ctr">
          <a:solidFill>
            <a:srgbClr val="A7EA5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Айран</a:t>
          </a:r>
          <a:endParaRPr lang="ru-RU" sz="3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629045" y="370677"/>
        <a:ext cx="1616315" cy="1005297"/>
      </dsp:txXfrm>
    </dsp:sp>
    <dsp:sp modelId="{55D97CC5-25DC-4E19-A321-CA2878CECABB}">
      <dsp:nvSpPr>
        <dsp:cNvPr id="0" name=""/>
        <dsp:cNvSpPr/>
      </dsp:nvSpPr>
      <dsp:spPr>
        <a:xfrm rot="20481466">
          <a:off x="5325428" y="2809096"/>
          <a:ext cx="27564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275645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5454518" y="2822216"/>
        <a:ext cx="0" cy="0"/>
      </dsp:txXfrm>
    </dsp:sp>
    <dsp:sp modelId="{9396799C-C7D7-4D0D-87D5-C4A95DA47A94}">
      <dsp:nvSpPr>
        <dsp:cNvPr id="0" name=""/>
        <dsp:cNvSpPr/>
      </dsp:nvSpPr>
      <dsp:spPr>
        <a:xfrm>
          <a:off x="5455573" y="1732711"/>
          <a:ext cx="2285815" cy="1421705"/>
        </a:xfrm>
        <a:prstGeom prst="ellipse">
          <a:avLst/>
        </a:prstGeom>
        <a:gradFill rotWithShape="1">
          <a:gsLst>
            <a:gs pos="28000">
              <a:srgbClr val="4E67C8">
                <a:tint val="18000"/>
                <a:satMod val="120000"/>
                <a:lumMod val="88000"/>
              </a:srgbClr>
            </a:gs>
            <a:gs pos="100000">
              <a:srgbClr val="4E67C8">
                <a:tint val="40000"/>
                <a:satMod val="100000"/>
                <a:lumMod val="78000"/>
              </a:srgbClr>
            </a:gs>
          </a:gsLst>
          <a:lin ang="5400000" scaled="0"/>
        </a:gradFill>
        <a:ln w="9525" cap="flat" cmpd="sng" algn="ctr">
          <a:solidFill>
            <a:srgbClr val="4E67C8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Ірімшік</a:t>
          </a:r>
          <a:endParaRPr lang="ru-RU" sz="31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790323" y="1940915"/>
        <a:ext cx="1616315" cy="1005297"/>
      </dsp:txXfrm>
    </dsp:sp>
    <dsp:sp modelId="{20F8F5C2-2E26-4BF1-9A4E-788F92222D0D}">
      <dsp:nvSpPr>
        <dsp:cNvPr id="0" name=""/>
        <dsp:cNvSpPr/>
      </dsp:nvSpPr>
      <dsp:spPr>
        <a:xfrm rot="3321194">
          <a:off x="4880235" y="4082271"/>
          <a:ext cx="562808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62808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5165215" y="4080143"/>
        <a:ext cx="0" cy="0"/>
      </dsp:txXfrm>
    </dsp:sp>
    <dsp:sp modelId="{10C8BBCB-864F-47DF-850D-BF45061EB767}">
      <dsp:nvSpPr>
        <dsp:cNvPr id="0" name=""/>
        <dsp:cNvSpPr/>
      </dsp:nvSpPr>
      <dsp:spPr>
        <a:xfrm>
          <a:off x="4630032" y="4273450"/>
          <a:ext cx="2285815" cy="142170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Сүзбе</a:t>
          </a:r>
          <a:endParaRPr lang="ru-RU" sz="31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4964782" y="4481654"/>
        <a:ext cx="1616315" cy="1005297"/>
      </dsp:txXfrm>
    </dsp:sp>
    <dsp:sp modelId="{2684E837-FC59-4CDE-870B-3238F2791AA7}">
      <dsp:nvSpPr>
        <dsp:cNvPr id="0" name=""/>
        <dsp:cNvSpPr/>
      </dsp:nvSpPr>
      <dsp:spPr>
        <a:xfrm rot="7560000">
          <a:off x="3516716" y="4080930"/>
          <a:ext cx="59847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98475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10800000">
        <a:off x="3836852" y="4095067"/>
        <a:ext cx="0" cy="0"/>
      </dsp:txXfrm>
    </dsp:sp>
    <dsp:sp modelId="{46FBFDBC-04D5-44B9-AF30-C765E968D89E}">
      <dsp:nvSpPr>
        <dsp:cNvPr id="0" name=""/>
        <dsp:cNvSpPr/>
      </dsp:nvSpPr>
      <dsp:spPr>
        <a:xfrm>
          <a:off x="2026516" y="4277396"/>
          <a:ext cx="2285815" cy="1421705"/>
        </a:xfrm>
        <a:prstGeom prst="ellipse">
          <a:avLst/>
        </a:prstGeom>
        <a:solidFill>
          <a:srgbClr val="F14124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Йогурт</a:t>
          </a:r>
          <a:endParaRPr lang="ru-RU" sz="31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2361266" y="4485600"/>
        <a:ext cx="1616315" cy="1005297"/>
      </dsp:txXfrm>
    </dsp:sp>
    <dsp:sp modelId="{2A65B44E-6CC5-41F7-B81F-5ADCD47D9665}">
      <dsp:nvSpPr>
        <dsp:cNvPr id="0" name=""/>
        <dsp:cNvSpPr/>
      </dsp:nvSpPr>
      <dsp:spPr>
        <a:xfrm rot="11854642">
          <a:off x="3285081" y="2808663"/>
          <a:ext cx="39680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396805" y="17446"/>
              </a:lnTo>
            </a:path>
          </a:pathLst>
        </a:cu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10800000">
        <a:off x="3489945" y="2838562"/>
        <a:ext cx="0" cy="0"/>
      </dsp:txXfrm>
    </dsp:sp>
    <dsp:sp modelId="{B43A22E8-61A5-47F2-B9C0-46A9903B5A62}">
      <dsp:nvSpPr>
        <dsp:cNvPr id="0" name=""/>
        <dsp:cNvSpPr/>
      </dsp:nvSpPr>
      <dsp:spPr>
        <a:xfrm>
          <a:off x="1133015" y="1732721"/>
          <a:ext cx="2285815" cy="1421705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Қаймақ</a:t>
          </a:r>
          <a:endParaRPr lang="ru-RU" sz="30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467765" y="1940925"/>
        <a:ext cx="1616315" cy="100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gX10W52f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Bksoto0TM4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BKKbcAQxo" TargetMode="External"/><Relationship Id="rId2" Type="http://schemas.openxmlformats.org/officeDocument/2006/relationships/hyperlink" Target="https://probakterii.ru/prokaryotes/vital-functions/kislomolochnye-bakteri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GdbXMIVkc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7726" y="657225"/>
            <a:ext cx="8915399" cy="2262781"/>
          </a:xfrm>
        </p:spPr>
        <p:txBody>
          <a:bodyPr/>
          <a:lstStyle/>
          <a:p>
            <a: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7</a:t>
            </a:r>
            <a:b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Пән:Биология               №65</a:t>
            </a:r>
            <a: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7725" y="2291354"/>
            <a:ext cx="8915399" cy="348079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7.4.3.1 Микробиология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биотехнология.</a:t>
            </a:r>
          </a:p>
          <a:p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Бактерияларды пайдалану. Табиғаттағы және адам өміріндегі бактериялардың маңызы.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 Зертханалық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«Өндірісте йогурт және ірімшік жасауды зерттеу». </a:t>
            </a:r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 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 зиянды және пайдалы түрлерін </a:t>
            </a:r>
            <a:r>
              <a:rPr lang="kk-KZ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kk-KZ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Ірімшік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 йогурт өндірісін зерттейді,бактериялардың маңызын біледі.</a:t>
            </a:r>
            <a:endParaRPr lang="kk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64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038" y="1781397"/>
            <a:ext cx="9904411" cy="1280890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Үйге тапсырма: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§64. Қымыз бен шұбат және йогурт пен 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Йогурт пен ірімшік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өндірісі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тақырыбын оқу.  Үйде йогурт жасау.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857250"/>
            <a:ext cx="3785944" cy="429195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3284" y="978561"/>
            <a:ext cx="3676207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808782"/>
              </p:ext>
            </p:extLst>
          </p:nvPr>
        </p:nvGraphicFramePr>
        <p:xfrm>
          <a:off x="2071687" y="448097"/>
          <a:ext cx="9010328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4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14362"/>
            <a:ext cx="8504657" cy="162167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24211" y="1988840"/>
            <a:ext cx="5256584" cy="4483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Georgia" pitchFamily="18" charset="0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25-тен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fontAlgn="base">
              <a:buFont typeface="Georgia" pitchFamily="18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 көбінесе таяқша тәріздес болып келеді, кейбір жағдайда шар тәріздес.</a:t>
            </a:r>
          </a:p>
          <a:p>
            <a:pPr marL="0" indent="0" fontAlgn="base">
              <a:buFont typeface="Georgia" pitchFamily="18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өлшемдері қоршаған орталарына байланысты өзгеріп отырады.  (0,7-8,0 мкм). Өсімдік жапырақшаларында, жемістерінде, сүтті өнімдерде кездеседі. Ал адам денесінде ауыз қуысынан бастап тік ішекке дейінгі бүкіл асқазан-ішек жолдарында бар. Қалыпты мөлшерде олар мүлдем қауіпті емес. Олар біздің ішекке түскен басқа патогендік микробтардан қорғайды.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416" y="1988840"/>
            <a:ext cx="4256914" cy="44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13" y="433386"/>
            <a:ext cx="10446685" cy="64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75" y="262636"/>
            <a:ext cx="9422863" cy="623189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жұмыс «Өндірісте йогурт және ірімшік жасауды зерттеу»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574" y="2216900"/>
            <a:ext cx="8915400" cy="412675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200 см3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қайнатыңыз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суытыңыз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йогурт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муслинмен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микрофильтрге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Муслинді пакетке байлап сұйықтықтың барлығы шығып біткенше сығыңыз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5.Қатты ірімшікті муслиннен алыңыз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Еріту үшін ірімшікті массаны қыздырыңыз Температура 90°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аспайтындығына көз жеткізіңіз (Қажет болған жағдайда ірімшікке ерекше иіс беруге көмектесетін дәмдеуіштер немесе басқа ингредиент қосыңыз). </a:t>
            </a:r>
          </a:p>
          <a:p>
            <a:pPr marL="0" lvl="0" indent="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Ірімшікті тығыздау үшін арнайы формаларға </a:t>
            </a:r>
            <a:r>
              <a:rPr lang="kk-KZ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салыңыз</a:t>
            </a:r>
            <a:endParaRPr lang="kk-KZ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8574" y="885825"/>
            <a:ext cx="9294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йогуртты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ондағы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9997" y="1509014"/>
            <a:ext cx="2850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624110"/>
            <a:ext cx="6992718" cy="137781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1855" y="2290763"/>
            <a:ext cx="6435036" cy="4367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66" y="2799024"/>
            <a:ext cx="2164268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526597"/>
            <a:ext cx="2462997" cy="1804572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323208" y="2331169"/>
            <a:ext cx="767970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Үй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жағдайында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йогурт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дайындау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https://www.youtube.com/watch?v=0EgX10W52fs</a:t>
            </a: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мультиваркамен дайындау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https://www.youtube.com/watch?v=Bksoto0TM4o</a:t>
            </a: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625" y="4654859"/>
            <a:ext cx="706587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057400" y="1309340"/>
            <a:ext cx="8291264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Видео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https://probakterii.ru/prokaryotes/vital-functions/kislomolochnye-bakterii.html</a:t>
            </a:r>
            <a: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kk-KZ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Сүтқышқылды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бактериялар</a:t>
            </a: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https://www.youtube.com/watch?v=QwBKKbcAQxo</a:t>
            </a: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Совет.фильм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https://www.youtube.com/watch?v=qGdbXMIVkcU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Мақалалар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http://vkuskakdoma.ru/questions-menu/yogurt-faq.html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http://vkuskakdoma.ru/cooktechnology/homeyogurtcooking.html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2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301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Сынып: 7 Пән:Биология               №65 </vt:lpstr>
      <vt:lpstr>Презентация PowerPoint</vt:lpstr>
      <vt:lpstr>Презентация PowerPoint</vt:lpstr>
      <vt:lpstr>Презентация PowerPoint</vt:lpstr>
      <vt:lpstr>Презентация PowerPoint</vt:lpstr>
      <vt:lpstr>Зертханалық жұмыс «Өндірісте йогурт және ірімшік жасауды зерттеу»</vt:lpstr>
      <vt:lpstr>Презентация PowerPoint</vt:lpstr>
      <vt:lpstr>Презентация PowerPoint</vt:lpstr>
      <vt:lpstr>Презентация PowerPoint</vt:lpstr>
      <vt:lpstr>Үйге тапсырма: §64. Қымыз бен шұбат және йогурт пен  Йогурт пен ірімшік өндірісі тақырыбын оқу.  Үйде йогурт жасау.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Сынып: 7 Пән:Биология               №65</dc:title>
  <dc:creator>Пользователь Windows</dc:creator>
  <cp:lastModifiedBy>Зауре</cp:lastModifiedBy>
  <cp:revision>6</cp:revision>
  <dcterms:created xsi:type="dcterms:W3CDTF">2020-04-01T08:57:31Z</dcterms:created>
  <dcterms:modified xsi:type="dcterms:W3CDTF">2020-04-01T10:29:33Z</dcterms:modified>
</cp:coreProperties>
</file>