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310" r:id="rId3"/>
    <p:sldId id="299" r:id="rId4"/>
    <p:sldId id="300" r:id="rId5"/>
    <p:sldId id="305" r:id="rId6"/>
    <p:sldId id="306" r:id="rId7"/>
    <p:sldId id="309" r:id="rId8"/>
    <p:sldId id="318" r:id="rId9"/>
    <p:sldId id="319" r:id="rId10"/>
    <p:sldId id="32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66"/>
    <a:srgbClr val="CCFF99"/>
    <a:srgbClr val="99FF66"/>
    <a:srgbClr val="FF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C7DBC-0BA8-482A-A898-0CE9B4E79E87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005C26-3532-403D-A895-3686084DB5E5}">
      <dgm:prSet phldrT="[Текст]" custT="1"/>
      <dgm:spPr/>
      <dgm:t>
        <a:bodyPr/>
        <a:lstStyle/>
        <a:p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Өсімдіктердің</a:t>
          </a:r>
          <a:r>
            <a:rPr lang="ru-RU" sz="1800" strike="noStrike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өсімді</a:t>
          </a:r>
          <a:r>
            <a:rPr lang="ru-RU" sz="1800" strike="noStrike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жолымен</a:t>
          </a:r>
          <a:r>
            <a:rPr lang="ru-RU" sz="1800" strike="noStrike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көбеюі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CFAE3E29-5204-4A07-A835-4D6DB9E1636C}" type="parTrans" cxnId="{958AAB77-F825-43ED-BC46-8EA895164117}">
      <dgm:prSet/>
      <dgm:spPr/>
      <dgm:t>
        <a:bodyPr/>
        <a:lstStyle/>
        <a:p>
          <a:endParaRPr lang="ru-RU"/>
        </a:p>
      </dgm:t>
    </dgm:pt>
    <dgm:pt modelId="{814F532E-321A-427D-BC61-B122F096320C}" type="sibTrans" cxnId="{958AAB77-F825-43ED-BC46-8EA895164117}">
      <dgm:prSet/>
      <dgm:spPr/>
      <dgm:t>
        <a:bodyPr/>
        <a:lstStyle/>
        <a:p>
          <a:endParaRPr lang="ru-RU"/>
        </a:p>
      </dgm:t>
    </dgm:pt>
    <dgm:pt modelId="{CB3D8A4E-D5B9-4862-85F6-904291AE68D7}">
      <dgm:prSet phldrT="[Текст]"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51D19BF5-B286-4532-A4BA-471FCCE5CB6D}" type="parTrans" cxnId="{152A2695-32BF-467D-B26C-38A52104C9F9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7A5BAC9C-2F38-4D2B-A3A6-F8347602D48B}" type="sibTrans" cxnId="{152A2695-32BF-467D-B26C-38A52104C9F9}">
      <dgm:prSet/>
      <dgm:spPr/>
      <dgm:t>
        <a:bodyPr/>
        <a:lstStyle/>
        <a:p>
          <a:endParaRPr lang="ru-RU"/>
        </a:p>
      </dgm:t>
    </dgm:pt>
    <dgm:pt modelId="{6BF0A0EE-DD2C-4DBB-B449-17849447A4B7}">
      <dgm:prSet phldrT="[Текст]" custT="1"/>
      <dgm:spPr/>
      <dgm:t>
        <a:bodyPr/>
        <a:lstStyle/>
        <a:p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өсімді</a:t>
          </a:r>
          <a:r>
            <a:rPr lang="ru-RU" sz="1800" strike="noStrike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өркен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B5ABFA5F-E6A4-44CD-9BF3-BA86E5FA0B62}" type="parTrans" cxnId="{A22E33A9-D119-44BB-8715-5868C9BEBA4C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A3BF88FE-909A-447C-B8F6-4121E29061E2}" type="sibTrans" cxnId="{A22E33A9-D119-44BB-8715-5868C9BEBA4C}">
      <dgm:prSet/>
      <dgm:spPr/>
      <dgm:t>
        <a:bodyPr/>
        <a:lstStyle/>
        <a:p>
          <a:endParaRPr lang="ru-RU"/>
        </a:p>
      </dgm:t>
    </dgm:pt>
    <dgm:pt modelId="{FD4DCCC1-791B-41CA-A51E-D5A3A27FC219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жапырақ 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76FDB232-04F3-4E69-B482-36B152F24F49}" type="parTrans" cxnId="{AA378F12-B856-438C-B179-5F8B034C1411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7E5D9A3C-A1E8-460D-AD0B-2C9355AFCE09}" type="sibTrans" cxnId="{AA378F12-B856-438C-B179-5F8B034C1411}">
      <dgm:prSet/>
      <dgm:spPr/>
      <dgm:t>
        <a:bodyPr/>
        <a:lstStyle/>
        <a:p>
          <a:endParaRPr lang="ru-RU"/>
        </a:p>
      </dgm:t>
    </dgm:pt>
    <dgm:pt modelId="{B6D358BD-8068-4033-8229-6839934CF70A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сабақ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843B00DD-317A-4DFA-A543-16E4234D708A}" type="parTrans" cxnId="{D01D2081-19C8-455F-9399-FA000835CA8E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8F1C66A0-C21D-486D-9B75-B6AB019A576F}" type="sibTrans" cxnId="{D01D2081-19C8-455F-9399-FA000835CA8E}">
      <dgm:prSet/>
      <dgm:spPr/>
      <dgm:t>
        <a:bodyPr/>
        <a:lstStyle/>
        <a:p>
          <a:endParaRPr lang="ru-RU"/>
        </a:p>
      </dgm:t>
    </dgm:pt>
    <dgm:pt modelId="{14AC5E9F-63B3-4210-B89A-AC4FC3CC0230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атпасы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1F4763B9-E6EC-40CB-AF03-1B1CACE63CA2}" type="parTrans" cxnId="{BD0483E0-BE17-430B-83CF-23EB5A65C3DC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9938F06B-18FD-4F75-B97C-CF83908165F5}" type="sibTrans" cxnId="{BD0483E0-BE17-430B-83CF-23EB5A65C3DC}">
      <dgm:prSet/>
      <dgm:spPr/>
      <dgm:t>
        <a:bodyPr/>
        <a:lstStyle/>
        <a:p>
          <a:endParaRPr lang="ru-RU"/>
        </a:p>
      </dgm:t>
    </dgm:pt>
    <dgm:pt modelId="{ABC47FCB-7EAF-49B4-B881-824EB91490A3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қалемшелері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DD4487ED-E2F2-4AEA-AA18-BE5117EADD5C}" type="parTrans" cxnId="{D00FD424-BD26-4FE1-ACFA-9D44945003A9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4451D939-41BE-42AC-88CF-5CA17E84AAFA}" type="sibTrans" cxnId="{D00FD424-BD26-4FE1-ACFA-9D44945003A9}">
      <dgm:prSet/>
      <dgm:spPr/>
      <dgm:t>
        <a:bodyPr/>
        <a:lstStyle/>
        <a:p>
          <a:endParaRPr lang="ru-RU"/>
        </a:p>
      </dgm:t>
    </dgm:pt>
    <dgm:pt modelId="{239D3751-1038-4DBD-9EF0-E0C521BF76B9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түйнектері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024AD8D7-C21F-49D1-9411-6E9C1F766119}" type="parTrans" cxnId="{7F59F5F6-DD11-4632-980E-73AEC96A66C8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E8811208-8BC2-423F-B39B-D919851788C0}" type="sibTrans" cxnId="{7F59F5F6-DD11-4632-980E-73AEC96A66C8}">
      <dgm:prSet/>
      <dgm:spPr/>
      <dgm:t>
        <a:bodyPr/>
        <a:lstStyle/>
        <a:p>
          <a:endParaRPr lang="ru-RU"/>
        </a:p>
      </dgm:t>
    </dgm:pt>
    <dgm:pt modelId="{D5196B71-8434-4EFA-A0A5-A543D2CD849D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жер асты </a:t>
          </a:r>
        </a:p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өркен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36EF420C-3334-49BB-9C0E-B34979E3B1C7}" type="parTrans" cxnId="{45F66F8F-3274-4167-A758-D3A95F99599A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A560A3F3-D439-4491-9A2E-444316669257}" type="sibTrans" cxnId="{45F66F8F-3274-4167-A758-D3A95F99599A}">
      <dgm:prSet/>
      <dgm:spPr/>
      <dgm:t>
        <a:bodyPr/>
        <a:lstStyle/>
        <a:p>
          <a:endParaRPr lang="ru-RU"/>
        </a:p>
      </dgm:t>
    </dgm:pt>
    <dgm:pt modelId="{B8A29614-6A85-475B-8FBF-23B5D1F7A41C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жер үсті </a:t>
          </a:r>
        </a:p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өркен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0934A64A-E532-48C0-892E-079BD3F87467}" type="parTrans" cxnId="{C4F06C13-E035-416A-8D48-8941B7DD4177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3A8FBFC0-BF0B-42A9-85FF-277FFDDEAFA3}" type="sibTrans" cxnId="{C4F06C13-E035-416A-8D48-8941B7DD4177}">
      <dgm:prSet/>
      <dgm:spPr/>
      <dgm:t>
        <a:bodyPr/>
        <a:lstStyle/>
        <a:p>
          <a:endParaRPr lang="ru-RU"/>
        </a:p>
      </dgm:t>
    </dgm:pt>
    <dgm:pt modelId="{887EF133-293A-4910-A764-D2CCDE1BFB6E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түйнек 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B06D664D-4830-4F47-9273-0C83BF254331}" type="parTrans" cxnId="{EEDBB1DD-49A3-4298-A656-44841F21CB28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50EB1A9D-1B62-4056-882A-7D1EDE75BFDF}" type="sibTrans" cxnId="{EEDBB1DD-49A3-4298-A656-44841F21CB28}">
      <dgm:prSet/>
      <dgm:spPr/>
      <dgm:t>
        <a:bodyPr/>
        <a:lstStyle/>
        <a:p>
          <a:endParaRPr lang="ru-RU"/>
        </a:p>
      </dgm:t>
    </dgm:pt>
    <dgm:pt modelId="{165003BD-895B-4C72-8FCD-033CDAE1F6E8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тамырсабақ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23580CC7-BF18-444E-9386-9C7BC07AA8F9}" type="parTrans" cxnId="{1375613D-6A4A-431B-A7A2-FE4DFB7DCC98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3B9D3556-5BA6-45DB-A419-39DBC1DBA46C}" type="sibTrans" cxnId="{1375613D-6A4A-431B-A7A2-FE4DFB7DCC98}">
      <dgm:prSet/>
      <dgm:spPr/>
      <dgm:t>
        <a:bodyPr/>
        <a:lstStyle/>
        <a:p>
          <a:endParaRPr lang="ru-RU"/>
        </a:p>
      </dgm:t>
    </dgm:pt>
    <dgm:pt modelId="{A6395D81-29E4-4250-A2E9-A148C8175516}">
      <dgm:prSet custT="1"/>
      <dgm:spPr/>
      <dgm:t>
        <a:bodyPr/>
        <a:lstStyle/>
        <a:p>
          <a:r>
            <a:rPr lang="ru-RU" sz="1800" strike="noStrike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пиязшық</a:t>
          </a:r>
          <a:endParaRPr lang="ru-RU" sz="1800" strike="noStrike" dirty="0" smtClean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  <a:p>
          <a:r>
            <a:rPr lang="ru-RU" sz="1800" strike="noStrike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(Бадана)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61DB9FEC-D387-4974-9C74-0465F76632C9}" type="parTrans" cxnId="{69C10870-6155-4F2B-9C60-E3889CA1DA00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340A160F-166B-4287-88D7-EA540E664C75}" type="sibTrans" cxnId="{69C10870-6155-4F2B-9C60-E3889CA1DA00}">
      <dgm:prSet/>
      <dgm:spPr/>
      <dgm:t>
        <a:bodyPr/>
        <a:lstStyle/>
        <a:p>
          <a:endParaRPr lang="ru-RU"/>
        </a:p>
      </dgm:t>
    </dgm:pt>
    <dgm:pt modelId="{CC709C6E-5F0F-4622-B096-E86D8CFEFF19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сабақ </a:t>
          </a:r>
        </a:p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қалемшелері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CE568AE6-3683-496C-A7AD-653E71344FE4}" type="parTrans" cxnId="{F04EEA70-D552-4F53-A701-9990CFCEEAEC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F6F5BD9B-08D4-45A9-B53E-974C687C1329}" type="sibTrans" cxnId="{F04EEA70-D552-4F53-A701-9990CFCEEAEC}">
      <dgm:prSet/>
      <dgm:spPr/>
      <dgm:t>
        <a:bodyPr/>
        <a:lstStyle/>
        <a:p>
          <a:endParaRPr lang="ru-RU"/>
        </a:p>
      </dgm:t>
    </dgm:pt>
    <dgm:pt modelId="{003F4A3E-849F-43CE-8B38-74321FA55AB3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Бұрып апару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31ED0B78-58B7-4AD5-8004-A6346BF739B1}" type="parTrans" cxnId="{B0BE52BD-1A2E-4F3F-9810-CA8693CD72BA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85B317CC-51C0-4F8E-A80D-BCFFFE97FA75}" type="sibTrans" cxnId="{B0BE52BD-1A2E-4F3F-9810-CA8693CD72BA}">
      <dgm:prSet/>
      <dgm:spPr/>
      <dgm:t>
        <a:bodyPr/>
        <a:lstStyle/>
        <a:p>
          <a:endParaRPr lang="ru-RU"/>
        </a:p>
      </dgm:t>
    </dgm:pt>
    <dgm:pt modelId="{2F9E440F-4DA5-4E82-AC18-163C9D15A444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мұртша</a:t>
          </a:r>
          <a:endParaRPr lang="ru-RU" sz="1800" strike="noStrike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206F3711-BF87-434B-BF98-1F8218DF9155}" type="parTrans" cxnId="{0CA75EC0-2467-4339-B039-5EAD0C7A334E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E0F745BA-36C1-4AD8-9971-5AD9F4BDAE21}" type="sibTrans" cxnId="{0CA75EC0-2467-4339-B039-5EAD0C7A334E}">
      <dgm:prSet/>
      <dgm:spPr/>
      <dgm:t>
        <a:bodyPr/>
        <a:lstStyle/>
        <a:p>
          <a:endParaRPr lang="ru-RU"/>
        </a:p>
      </dgm:t>
    </dgm:pt>
    <dgm:pt modelId="{FB572C9B-2DC9-416E-83FC-635189A8B4D9}">
      <dgm:prSet custT="1"/>
      <dgm:spPr/>
      <dgm:t>
        <a:bodyPr/>
        <a:lstStyle/>
        <a:p>
          <a:r>
            <a:rPr lang="ru-RU" sz="1800" strike="noStrike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телу</a:t>
          </a:r>
          <a:endParaRPr lang="ru-RU" sz="1800" strike="noStrike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A3B383C5-D448-496F-83A1-970DC93A89CB}" type="parTrans" cxnId="{B15A7DA2-4148-4AA4-8BF8-C13D3C286984}">
      <dgm:prSet/>
      <dgm:spPr/>
      <dgm:t>
        <a:bodyPr/>
        <a:lstStyle/>
        <a:p>
          <a:endParaRPr lang="ru-RU" sz="1800" strike="noStrike">
            <a:solidFill>
              <a:schemeClr val="tx1"/>
            </a:solidFill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gm:t>
    </dgm:pt>
    <dgm:pt modelId="{6C82D6C1-F092-4C8E-9F92-D949993EC5E4}" type="sibTrans" cxnId="{B15A7DA2-4148-4AA4-8BF8-C13D3C286984}">
      <dgm:prSet/>
      <dgm:spPr/>
      <dgm:t>
        <a:bodyPr/>
        <a:lstStyle/>
        <a:p>
          <a:endParaRPr lang="ru-RU"/>
        </a:p>
      </dgm:t>
    </dgm:pt>
    <dgm:pt modelId="{B146CEFE-5D04-4811-BB6A-9AAF2822B113}" type="pres">
      <dgm:prSet presAssocID="{357C7DBC-0BA8-482A-A898-0CE9B4E79E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3EB9CD-BE2D-4A3A-B084-693DE3FF3D4D}" type="pres">
      <dgm:prSet presAssocID="{A4005C26-3532-403D-A895-3686084DB5E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BAAA843-28E6-441A-964B-D3B4CD7CB020}" type="pres">
      <dgm:prSet presAssocID="{A4005C26-3532-403D-A895-3686084DB5E5}" presName="rootComposite1" presStyleCnt="0"/>
      <dgm:spPr/>
      <dgm:t>
        <a:bodyPr/>
        <a:lstStyle/>
        <a:p>
          <a:endParaRPr lang="ru-RU"/>
        </a:p>
      </dgm:t>
    </dgm:pt>
    <dgm:pt modelId="{016EDDFC-03B0-4F5F-890E-507632EACE30}" type="pres">
      <dgm:prSet presAssocID="{A4005C26-3532-403D-A895-3686084DB5E5}" presName="rootText1" presStyleLbl="node0" presStyleIdx="0" presStyleCnt="1" custScaleX="252322" custScaleY="83407" custLinFactNeighborX="48403" custLinFactNeighborY="12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69E0C-D8CD-4187-BC4E-7AF88C18869D}" type="pres">
      <dgm:prSet presAssocID="{A4005C26-3532-403D-A895-3686084DB5E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836B292-461F-4AFA-907C-822628596087}" type="pres">
      <dgm:prSet presAssocID="{A4005C26-3532-403D-A895-3686084DB5E5}" presName="hierChild2" presStyleCnt="0"/>
      <dgm:spPr/>
      <dgm:t>
        <a:bodyPr/>
        <a:lstStyle/>
        <a:p>
          <a:endParaRPr lang="ru-RU"/>
        </a:p>
      </dgm:t>
    </dgm:pt>
    <dgm:pt modelId="{74A05466-B9D3-4601-94C4-E04087D8FF88}" type="pres">
      <dgm:prSet presAssocID="{51D19BF5-B286-4532-A4BA-471FCCE5CB6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BF6B3BD-5D1A-462F-81AF-B76A507BFC1A}" type="pres">
      <dgm:prSet presAssocID="{CB3D8A4E-D5B9-4862-85F6-904291AE68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6FB4019-3C2C-4EAE-BD17-9DDCEDEE925F}" type="pres">
      <dgm:prSet presAssocID="{CB3D8A4E-D5B9-4862-85F6-904291AE68D7}" presName="rootComposite" presStyleCnt="0"/>
      <dgm:spPr/>
      <dgm:t>
        <a:bodyPr/>
        <a:lstStyle/>
        <a:p>
          <a:endParaRPr lang="ru-RU"/>
        </a:p>
      </dgm:t>
    </dgm:pt>
    <dgm:pt modelId="{04BA1E6A-A8FC-487A-A674-291543DF0257}" type="pres">
      <dgm:prSet presAssocID="{CB3D8A4E-D5B9-4862-85F6-904291AE68D7}" presName="rootText" presStyleLbl="node2" presStyleIdx="0" presStyleCnt="2" custScaleX="61603" custScaleY="31744" custLinFactNeighborX="-41908" custLinFactNeighborY="11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C10341-83EB-4193-A11B-CF2268806927}" type="pres">
      <dgm:prSet presAssocID="{CB3D8A4E-D5B9-4862-85F6-904291AE68D7}" presName="rootConnector" presStyleLbl="node2" presStyleIdx="0" presStyleCnt="2"/>
      <dgm:spPr/>
      <dgm:t>
        <a:bodyPr/>
        <a:lstStyle/>
        <a:p>
          <a:endParaRPr lang="ru-RU"/>
        </a:p>
      </dgm:t>
    </dgm:pt>
    <dgm:pt modelId="{765B1D27-DE9B-4A84-A2FF-E05269C48FCF}" type="pres">
      <dgm:prSet presAssocID="{CB3D8A4E-D5B9-4862-85F6-904291AE68D7}" presName="hierChild4" presStyleCnt="0"/>
      <dgm:spPr/>
      <dgm:t>
        <a:bodyPr/>
        <a:lstStyle/>
        <a:p>
          <a:endParaRPr lang="ru-RU"/>
        </a:p>
      </dgm:t>
    </dgm:pt>
    <dgm:pt modelId="{BD9D3AAE-B616-4A5A-B50A-54FC949EC682}" type="pres">
      <dgm:prSet presAssocID="{1F4763B9-E6EC-40CB-AF03-1B1CACE63CA2}" presName="Name37" presStyleLbl="parChTrans1D3" presStyleIdx="0" presStyleCnt="5"/>
      <dgm:spPr/>
      <dgm:t>
        <a:bodyPr/>
        <a:lstStyle/>
        <a:p>
          <a:endParaRPr lang="ru-RU"/>
        </a:p>
      </dgm:t>
    </dgm:pt>
    <dgm:pt modelId="{067EE450-0AAF-4DEE-8E27-0CAD890C3FDA}" type="pres">
      <dgm:prSet presAssocID="{14AC5E9F-63B3-4210-B89A-AC4FC3CC023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0724258-D3C3-45F9-AF83-DB1C1D6C61A0}" type="pres">
      <dgm:prSet presAssocID="{14AC5E9F-63B3-4210-B89A-AC4FC3CC0230}" presName="rootComposite" presStyleCnt="0"/>
      <dgm:spPr/>
      <dgm:t>
        <a:bodyPr/>
        <a:lstStyle/>
        <a:p>
          <a:endParaRPr lang="ru-RU"/>
        </a:p>
      </dgm:t>
    </dgm:pt>
    <dgm:pt modelId="{B8C6CE34-22EB-4B00-A7C0-436490F5F751}" type="pres">
      <dgm:prSet presAssocID="{14AC5E9F-63B3-4210-B89A-AC4FC3CC0230}" presName="rootText" presStyleLbl="node3" presStyleIdx="0" presStyleCnt="5" custScaleX="94715" custScaleY="63504" custLinFactNeighborX="-16796" custLinFactNeighborY="62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538A5D-90FB-483C-A5A3-C61C419E0834}" type="pres">
      <dgm:prSet presAssocID="{14AC5E9F-63B3-4210-B89A-AC4FC3CC0230}" presName="rootConnector" presStyleLbl="node3" presStyleIdx="0" presStyleCnt="5"/>
      <dgm:spPr/>
      <dgm:t>
        <a:bodyPr/>
        <a:lstStyle/>
        <a:p>
          <a:endParaRPr lang="ru-RU"/>
        </a:p>
      </dgm:t>
    </dgm:pt>
    <dgm:pt modelId="{62456A70-9F4F-4117-9FC0-4228750516B9}" type="pres">
      <dgm:prSet presAssocID="{14AC5E9F-63B3-4210-B89A-AC4FC3CC0230}" presName="hierChild4" presStyleCnt="0"/>
      <dgm:spPr/>
      <dgm:t>
        <a:bodyPr/>
        <a:lstStyle/>
        <a:p>
          <a:endParaRPr lang="ru-RU"/>
        </a:p>
      </dgm:t>
    </dgm:pt>
    <dgm:pt modelId="{07388F09-72D9-43D7-8020-454641B7DE45}" type="pres">
      <dgm:prSet presAssocID="{14AC5E9F-63B3-4210-B89A-AC4FC3CC0230}" presName="hierChild5" presStyleCnt="0"/>
      <dgm:spPr/>
      <dgm:t>
        <a:bodyPr/>
        <a:lstStyle/>
        <a:p>
          <a:endParaRPr lang="ru-RU"/>
        </a:p>
      </dgm:t>
    </dgm:pt>
    <dgm:pt modelId="{64F06C17-252A-494B-A3D5-103429D513A6}" type="pres">
      <dgm:prSet presAssocID="{DD4487ED-E2F2-4AEA-AA18-BE5117EADD5C}" presName="Name37" presStyleLbl="parChTrans1D3" presStyleIdx="1" presStyleCnt="5"/>
      <dgm:spPr/>
      <dgm:t>
        <a:bodyPr/>
        <a:lstStyle/>
        <a:p>
          <a:endParaRPr lang="ru-RU"/>
        </a:p>
      </dgm:t>
    </dgm:pt>
    <dgm:pt modelId="{E49E136B-9AE0-43CE-B489-5A41B29F4FB1}" type="pres">
      <dgm:prSet presAssocID="{ABC47FCB-7EAF-49B4-B881-824EB91490A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C7B9107-02DA-4AA8-92EB-B09E1F43CF53}" type="pres">
      <dgm:prSet presAssocID="{ABC47FCB-7EAF-49B4-B881-824EB91490A3}" presName="rootComposite" presStyleCnt="0"/>
      <dgm:spPr/>
      <dgm:t>
        <a:bodyPr/>
        <a:lstStyle/>
        <a:p>
          <a:endParaRPr lang="ru-RU"/>
        </a:p>
      </dgm:t>
    </dgm:pt>
    <dgm:pt modelId="{01D97AFC-8D2B-4932-988D-A618BF6B8381}" type="pres">
      <dgm:prSet presAssocID="{ABC47FCB-7EAF-49B4-B881-824EB91490A3}" presName="rootText" presStyleLbl="node3" presStyleIdx="1" presStyleCnt="5" custScaleX="102106" custScaleY="69719" custLinFactNeighborX="-18063" custLinFactNeighborY="50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B0C53-30EE-4F57-BAF3-8F42325F6053}" type="pres">
      <dgm:prSet presAssocID="{ABC47FCB-7EAF-49B4-B881-824EB91490A3}" presName="rootConnector" presStyleLbl="node3" presStyleIdx="1" presStyleCnt="5"/>
      <dgm:spPr/>
      <dgm:t>
        <a:bodyPr/>
        <a:lstStyle/>
        <a:p>
          <a:endParaRPr lang="ru-RU"/>
        </a:p>
      </dgm:t>
    </dgm:pt>
    <dgm:pt modelId="{C5EC7F60-14D1-43ED-AC1F-A107DEFE5213}" type="pres">
      <dgm:prSet presAssocID="{ABC47FCB-7EAF-49B4-B881-824EB91490A3}" presName="hierChild4" presStyleCnt="0"/>
      <dgm:spPr/>
      <dgm:t>
        <a:bodyPr/>
        <a:lstStyle/>
        <a:p>
          <a:endParaRPr lang="ru-RU"/>
        </a:p>
      </dgm:t>
    </dgm:pt>
    <dgm:pt modelId="{E8E5C54B-B4E9-4C61-B7E6-1BCBC9B244CE}" type="pres">
      <dgm:prSet presAssocID="{ABC47FCB-7EAF-49B4-B881-824EB91490A3}" presName="hierChild5" presStyleCnt="0"/>
      <dgm:spPr/>
      <dgm:t>
        <a:bodyPr/>
        <a:lstStyle/>
        <a:p>
          <a:endParaRPr lang="ru-RU"/>
        </a:p>
      </dgm:t>
    </dgm:pt>
    <dgm:pt modelId="{32BA953F-FB4F-4BCC-8C92-E0689BE3C065}" type="pres">
      <dgm:prSet presAssocID="{024AD8D7-C21F-49D1-9411-6E9C1F766119}" presName="Name37" presStyleLbl="parChTrans1D3" presStyleIdx="2" presStyleCnt="5"/>
      <dgm:spPr/>
      <dgm:t>
        <a:bodyPr/>
        <a:lstStyle/>
        <a:p>
          <a:endParaRPr lang="ru-RU"/>
        </a:p>
      </dgm:t>
    </dgm:pt>
    <dgm:pt modelId="{0EC3BF2F-9824-44B4-803C-456977A23DF4}" type="pres">
      <dgm:prSet presAssocID="{239D3751-1038-4DBD-9EF0-E0C521BF76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C3C413B-DEC7-4885-9427-D9584D8376F9}" type="pres">
      <dgm:prSet presAssocID="{239D3751-1038-4DBD-9EF0-E0C521BF76B9}" presName="rootComposite" presStyleCnt="0"/>
      <dgm:spPr/>
      <dgm:t>
        <a:bodyPr/>
        <a:lstStyle/>
        <a:p>
          <a:endParaRPr lang="ru-RU"/>
        </a:p>
      </dgm:t>
    </dgm:pt>
    <dgm:pt modelId="{B40448F0-4B22-46FC-B790-C2539D8689A3}" type="pres">
      <dgm:prSet presAssocID="{239D3751-1038-4DBD-9EF0-E0C521BF76B9}" presName="rootText" presStyleLbl="node3" presStyleIdx="2" presStyleCnt="5" custScaleX="97165" custScaleY="99337" custLinFactNeighborX="-18063" custLinFactNeighborY="38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75C3BA-3F0E-4DB0-BA75-C9D4226753B3}" type="pres">
      <dgm:prSet presAssocID="{239D3751-1038-4DBD-9EF0-E0C521BF76B9}" presName="rootConnector" presStyleLbl="node3" presStyleIdx="2" presStyleCnt="5"/>
      <dgm:spPr/>
      <dgm:t>
        <a:bodyPr/>
        <a:lstStyle/>
        <a:p>
          <a:endParaRPr lang="ru-RU"/>
        </a:p>
      </dgm:t>
    </dgm:pt>
    <dgm:pt modelId="{4FB71571-755A-4FFE-B458-4E116A49F525}" type="pres">
      <dgm:prSet presAssocID="{239D3751-1038-4DBD-9EF0-E0C521BF76B9}" presName="hierChild4" presStyleCnt="0"/>
      <dgm:spPr/>
      <dgm:t>
        <a:bodyPr/>
        <a:lstStyle/>
        <a:p>
          <a:endParaRPr lang="ru-RU"/>
        </a:p>
      </dgm:t>
    </dgm:pt>
    <dgm:pt modelId="{5F5B4F55-5DE6-40A6-8DCB-3031CCC38D1B}" type="pres">
      <dgm:prSet presAssocID="{239D3751-1038-4DBD-9EF0-E0C521BF76B9}" presName="hierChild5" presStyleCnt="0"/>
      <dgm:spPr/>
      <dgm:t>
        <a:bodyPr/>
        <a:lstStyle/>
        <a:p>
          <a:endParaRPr lang="ru-RU"/>
        </a:p>
      </dgm:t>
    </dgm:pt>
    <dgm:pt modelId="{A1AA7A3A-51EC-4896-90D2-8D3DAC874C13}" type="pres">
      <dgm:prSet presAssocID="{CB3D8A4E-D5B9-4862-85F6-904291AE68D7}" presName="hierChild5" presStyleCnt="0"/>
      <dgm:spPr/>
      <dgm:t>
        <a:bodyPr/>
        <a:lstStyle/>
        <a:p>
          <a:endParaRPr lang="ru-RU"/>
        </a:p>
      </dgm:t>
    </dgm:pt>
    <dgm:pt modelId="{06FC2676-374B-492A-AA59-A753239FB6F6}" type="pres">
      <dgm:prSet presAssocID="{B5ABFA5F-E6A4-44CD-9BF3-BA86E5FA0B6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81E6623-049F-4F60-AF16-EA2A53B25EB2}" type="pres">
      <dgm:prSet presAssocID="{6BF0A0EE-DD2C-4DBB-B449-17849447A4B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0864A1-F5B9-4279-AFA8-E5EB28BF54DD}" type="pres">
      <dgm:prSet presAssocID="{6BF0A0EE-DD2C-4DBB-B449-17849447A4B7}" presName="rootComposite" presStyleCnt="0"/>
      <dgm:spPr/>
      <dgm:t>
        <a:bodyPr/>
        <a:lstStyle/>
        <a:p>
          <a:endParaRPr lang="ru-RU"/>
        </a:p>
      </dgm:t>
    </dgm:pt>
    <dgm:pt modelId="{7DD6AD66-440D-4B7F-A46A-D604160D9C93}" type="pres">
      <dgm:prSet presAssocID="{6BF0A0EE-DD2C-4DBB-B449-17849447A4B7}" presName="rootText" presStyleLbl="node2" presStyleIdx="1" presStyleCnt="2" custScaleX="109447" custScaleY="60868" custLinFactX="59004" custLinFactNeighborX="100000" custLinFactNeighborY="-28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F8C2E-7750-494C-9CB8-274BCA86D046}" type="pres">
      <dgm:prSet presAssocID="{6BF0A0EE-DD2C-4DBB-B449-17849447A4B7}" presName="rootConnector" presStyleLbl="node2" presStyleIdx="1" presStyleCnt="2"/>
      <dgm:spPr/>
      <dgm:t>
        <a:bodyPr/>
        <a:lstStyle/>
        <a:p>
          <a:endParaRPr lang="ru-RU"/>
        </a:p>
      </dgm:t>
    </dgm:pt>
    <dgm:pt modelId="{97B10290-E242-45BE-B85C-40C1F4895596}" type="pres">
      <dgm:prSet presAssocID="{6BF0A0EE-DD2C-4DBB-B449-17849447A4B7}" presName="hierChild4" presStyleCnt="0"/>
      <dgm:spPr/>
      <dgm:t>
        <a:bodyPr/>
        <a:lstStyle/>
        <a:p>
          <a:endParaRPr lang="ru-RU"/>
        </a:p>
      </dgm:t>
    </dgm:pt>
    <dgm:pt modelId="{CE5F9420-866A-4DAA-8143-0633D87133C7}" type="pres">
      <dgm:prSet presAssocID="{76FDB232-04F3-4E69-B482-36B152F24F49}" presName="Name37" presStyleLbl="parChTrans1D3" presStyleIdx="3" presStyleCnt="5"/>
      <dgm:spPr/>
      <dgm:t>
        <a:bodyPr/>
        <a:lstStyle/>
        <a:p>
          <a:endParaRPr lang="ru-RU"/>
        </a:p>
      </dgm:t>
    </dgm:pt>
    <dgm:pt modelId="{0E56BF33-2459-469E-AF1A-80C2812BA10C}" type="pres">
      <dgm:prSet presAssocID="{FD4DCCC1-791B-41CA-A51E-D5A3A27FC21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DBCD485-0093-4CED-9770-DCAB1B558B65}" type="pres">
      <dgm:prSet presAssocID="{FD4DCCC1-791B-41CA-A51E-D5A3A27FC219}" presName="rootComposite" presStyleCnt="0"/>
      <dgm:spPr/>
      <dgm:t>
        <a:bodyPr/>
        <a:lstStyle/>
        <a:p>
          <a:endParaRPr lang="ru-RU"/>
        </a:p>
      </dgm:t>
    </dgm:pt>
    <dgm:pt modelId="{835B39AD-9032-4574-9899-AFBC3C137AF4}" type="pres">
      <dgm:prSet presAssocID="{FD4DCCC1-791B-41CA-A51E-D5A3A27FC219}" presName="rootText" presStyleLbl="node3" presStyleIdx="3" presStyleCnt="5" custScaleX="68012" custScaleY="38677" custLinFactX="100000" custLinFactNeighborX="135647" custLinFactNeighborY="-36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39480-5E73-4351-9908-AB039C83B5EB}" type="pres">
      <dgm:prSet presAssocID="{FD4DCCC1-791B-41CA-A51E-D5A3A27FC219}" presName="rootConnector" presStyleLbl="node3" presStyleIdx="3" presStyleCnt="5"/>
      <dgm:spPr/>
      <dgm:t>
        <a:bodyPr/>
        <a:lstStyle/>
        <a:p>
          <a:endParaRPr lang="ru-RU"/>
        </a:p>
      </dgm:t>
    </dgm:pt>
    <dgm:pt modelId="{BAED3C8E-1872-4CA7-9DD2-8D5F49A9369E}" type="pres">
      <dgm:prSet presAssocID="{FD4DCCC1-791B-41CA-A51E-D5A3A27FC219}" presName="hierChild4" presStyleCnt="0"/>
      <dgm:spPr/>
      <dgm:t>
        <a:bodyPr/>
        <a:lstStyle/>
        <a:p>
          <a:endParaRPr lang="ru-RU"/>
        </a:p>
      </dgm:t>
    </dgm:pt>
    <dgm:pt modelId="{651DC27A-3536-4FA3-9751-B6AA71A136A5}" type="pres">
      <dgm:prSet presAssocID="{FD4DCCC1-791B-41CA-A51E-D5A3A27FC219}" presName="hierChild5" presStyleCnt="0"/>
      <dgm:spPr/>
      <dgm:t>
        <a:bodyPr/>
        <a:lstStyle/>
        <a:p>
          <a:endParaRPr lang="ru-RU"/>
        </a:p>
      </dgm:t>
    </dgm:pt>
    <dgm:pt modelId="{FC40A876-C90A-467F-96FB-0765662A461C}" type="pres">
      <dgm:prSet presAssocID="{843B00DD-317A-4DFA-A543-16E4234D708A}" presName="Name37" presStyleLbl="parChTrans1D3" presStyleIdx="4" presStyleCnt="5"/>
      <dgm:spPr/>
      <dgm:t>
        <a:bodyPr/>
        <a:lstStyle/>
        <a:p>
          <a:endParaRPr lang="ru-RU"/>
        </a:p>
      </dgm:t>
    </dgm:pt>
    <dgm:pt modelId="{2D6C19DC-CFD5-4182-AE4B-458BAD42AA2E}" type="pres">
      <dgm:prSet presAssocID="{B6D358BD-8068-4033-8229-6839934CF70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0F77D1F-F1E3-4201-ACEE-1723C3B068CB}" type="pres">
      <dgm:prSet presAssocID="{B6D358BD-8068-4033-8229-6839934CF70A}" presName="rootComposite" presStyleCnt="0"/>
      <dgm:spPr/>
      <dgm:t>
        <a:bodyPr/>
        <a:lstStyle/>
        <a:p>
          <a:endParaRPr lang="ru-RU"/>
        </a:p>
      </dgm:t>
    </dgm:pt>
    <dgm:pt modelId="{E02E515E-4DFD-4CD4-AFBD-9AB7C8424F6D}" type="pres">
      <dgm:prSet presAssocID="{B6D358BD-8068-4033-8229-6839934CF70A}" presName="rootText" presStyleLbl="node3" presStyleIdx="4" presStyleCnt="5" custScaleX="68701" custScaleY="31174" custLinFactNeighborX="12004" custLinFactNeighborY="-51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2B87A-AC59-46AA-A915-9060C38F8C9E}" type="pres">
      <dgm:prSet presAssocID="{B6D358BD-8068-4033-8229-6839934CF70A}" presName="rootConnector" presStyleLbl="node3" presStyleIdx="4" presStyleCnt="5"/>
      <dgm:spPr/>
      <dgm:t>
        <a:bodyPr/>
        <a:lstStyle/>
        <a:p>
          <a:endParaRPr lang="ru-RU"/>
        </a:p>
      </dgm:t>
    </dgm:pt>
    <dgm:pt modelId="{7E7488B6-BCD4-449B-839F-B0EAD6794F95}" type="pres">
      <dgm:prSet presAssocID="{B6D358BD-8068-4033-8229-6839934CF70A}" presName="hierChild4" presStyleCnt="0"/>
      <dgm:spPr/>
      <dgm:t>
        <a:bodyPr/>
        <a:lstStyle/>
        <a:p>
          <a:endParaRPr lang="ru-RU"/>
        </a:p>
      </dgm:t>
    </dgm:pt>
    <dgm:pt modelId="{53E1891C-7F49-4911-9641-2CBF85E50A57}" type="pres">
      <dgm:prSet presAssocID="{36EF420C-3334-49BB-9C0E-B34979E3B1C7}" presName="Name37" presStyleLbl="parChTrans1D4" presStyleIdx="0" presStyleCnt="9"/>
      <dgm:spPr/>
      <dgm:t>
        <a:bodyPr/>
        <a:lstStyle/>
        <a:p>
          <a:endParaRPr lang="ru-RU"/>
        </a:p>
      </dgm:t>
    </dgm:pt>
    <dgm:pt modelId="{40AE1255-22B6-4B5A-9EBD-87B767833150}" type="pres">
      <dgm:prSet presAssocID="{D5196B71-8434-4EFA-A0A5-A543D2CD84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66D7D71-A9F5-481D-B0CA-6E3ED443709C}" type="pres">
      <dgm:prSet presAssocID="{D5196B71-8434-4EFA-A0A5-A543D2CD849D}" presName="rootComposite" presStyleCnt="0"/>
      <dgm:spPr/>
      <dgm:t>
        <a:bodyPr/>
        <a:lstStyle/>
        <a:p>
          <a:endParaRPr lang="ru-RU"/>
        </a:p>
      </dgm:t>
    </dgm:pt>
    <dgm:pt modelId="{D0041191-1D3F-47EE-908C-15BFB3B3534E}" type="pres">
      <dgm:prSet presAssocID="{D5196B71-8434-4EFA-A0A5-A543D2CD849D}" presName="rootText" presStyleLbl="node4" presStyleIdx="0" presStyleCnt="9" custScaleX="92795" custScaleY="77185" custLinFactNeighborX="-8892" custLinFactNeighborY="-53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8A8D9-C12A-4D5B-B808-40DFA5C633C0}" type="pres">
      <dgm:prSet presAssocID="{D5196B71-8434-4EFA-A0A5-A543D2CD849D}" presName="rootConnector" presStyleLbl="node4" presStyleIdx="0" presStyleCnt="9"/>
      <dgm:spPr/>
      <dgm:t>
        <a:bodyPr/>
        <a:lstStyle/>
        <a:p>
          <a:endParaRPr lang="ru-RU"/>
        </a:p>
      </dgm:t>
    </dgm:pt>
    <dgm:pt modelId="{80B6F132-BDEF-4356-A02C-98AD1FC0B21A}" type="pres">
      <dgm:prSet presAssocID="{D5196B71-8434-4EFA-A0A5-A543D2CD849D}" presName="hierChild4" presStyleCnt="0"/>
      <dgm:spPr/>
      <dgm:t>
        <a:bodyPr/>
        <a:lstStyle/>
        <a:p>
          <a:endParaRPr lang="ru-RU"/>
        </a:p>
      </dgm:t>
    </dgm:pt>
    <dgm:pt modelId="{2AECEBBF-6D87-4209-9E40-A5C2788A72EA}" type="pres">
      <dgm:prSet presAssocID="{B06D664D-4830-4F47-9273-0C83BF254331}" presName="Name37" presStyleLbl="parChTrans1D4" presStyleIdx="1" presStyleCnt="9"/>
      <dgm:spPr/>
      <dgm:t>
        <a:bodyPr/>
        <a:lstStyle/>
        <a:p>
          <a:endParaRPr lang="ru-RU"/>
        </a:p>
      </dgm:t>
    </dgm:pt>
    <dgm:pt modelId="{FE1BC65B-7EDF-482E-A981-ECED2E6B21DF}" type="pres">
      <dgm:prSet presAssocID="{887EF133-293A-4910-A764-D2CCDE1BFB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DA548C-C4F4-4A51-8EE4-1620B117549D}" type="pres">
      <dgm:prSet presAssocID="{887EF133-293A-4910-A764-D2CCDE1BFB6E}" presName="rootComposite" presStyleCnt="0"/>
      <dgm:spPr/>
      <dgm:t>
        <a:bodyPr/>
        <a:lstStyle/>
        <a:p>
          <a:endParaRPr lang="ru-RU"/>
        </a:p>
      </dgm:t>
    </dgm:pt>
    <dgm:pt modelId="{F722F222-A005-432C-ACC4-08FF7CE2D305}" type="pres">
      <dgm:prSet presAssocID="{887EF133-293A-4910-A764-D2CCDE1BFB6E}" presName="rootText" presStyleLbl="node4" presStyleIdx="1" presStyleCnt="9" custScaleX="63229" custScaleY="40943" custLinFactNeighborX="20533" custLinFactNeighborY="-67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E62A6-DEB8-498A-89CF-B4A81FB009AF}" type="pres">
      <dgm:prSet presAssocID="{887EF133-293A-4910-A764-D2CCDE1BFB6E}" presName="rootConnector" presStyleLbl="node4" presStyleIdx="1" presStyleCnt="9"/>
      <dgm:spPr/>
      <dgm:t>
        <a:bodyPr/>
        <a:lstStyle/>
        <a:p>
          <a:endParaRPr lang="ru-RU"/>
        </a:p>
      </dgm:t>
    </dgm:pt>
    <dgm:pt modelId="{76083A3B-1318-497D-8E0A-27FF3909CEA0}" type="pres">
      <dgm:prSet presAssocID="{887EF133-293A-4910-A764-D2CCDE1BFB6E}" presName="hierChild4" presStyleCnt="0"/>
      <dgm:spPr/>
      <dgm:t>
        <a:bodyPr/>
        <a:lstStyle/>
        <a:p>
          <a:endParaRPr lang="ru-RU"/>
        </a:p>
      </dgm:t>
    </dgm:pt>
    <dgm:pt modelId="{1E4E128D-7070-4950-B27D-283E77DB3754}" type="pres">
      <dgm:prSet presAssocID="{887EF133-293A-4910-A764-D2CCDE1BFB6E}" presName="hierChild5" presStyleCnt="0"/>
      <dgm:spPr/>
      <dgm:t>
        <a:bodyPr/>
        <a:lstStyle/>
        <a:p>
          <a:endParaRPr lang="ru-RU"/>
        </a:p>
      </dgm:t>
    </dgm:pt>
    <dgm:pt modelId="{1910FF09-0434-4910-AE10-CDF359D0DDC8}" type="pres">
      <dgm:prSet presAssocID="{23580CC7-BF18-444E-9386-9C7BC07AA8F9}" presName="Name37" presStyleLbl="parChTrans1D4" presStyleIdx="2" presStyleCnt="9"/>
      <dgm:spPr/>
      <dgm:t>
        <a:bodyPr/>
        <a:lstStyle/>
        <a:p>
          <a:endParaRPr lang="ru-RU"/>
        </a:p>
      </dgm:t>
    </dgm:pt>
    <dgm:pt modelId="{0E1B46FE-326A-4936-9A7C-200E02C107B6}" type="pres">
      <dgm:prSet presAssocID="{165003BD-895B-4C72-8FCD-033CDAE1F6E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D7E3DAF-3718-400A-8DD1-19F2F91EA1C8}" type="pres">
      <dgm:prSet presAssocID="{165003BD-895B-4C72-8FCD-033CDAE1F6E8}" presName="rootComposite" presStyleCnt="0"/>
      <dgm:spPr/>
      <dgm:t>
        <a:bodyPr/>
        <a:lstStyle/>
        <a:p>
          <a:endParaRPr lang="ru-RU"/>
        </a:p>
      </dgm:t>
    </dgm:pt>
    <dgm:pt modelId="{88D4D6C1-A8FC-435D-AC43-E3328428CAC3}" type="pres">
      <dgm:prSet presAssocID="{165003BD-895B-4C72-8FCD-033CDAE1F6E8}" presName="rootText" presStyleLbl="node4" presStyleIdx="2" presStyleCnt="9" custScaleX="76409" custScaleY="43638" custLinFactNeighborX="20533" custLinFactNeighborY="-69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7C2B3-ADD1-4EF4-ABA2-09910BF06431}" type="pres">
      <dgm:prSet presAssocID="{165003BD-895B-4C72-8FCD-033CDAE1F6E8}" presName="rootConnector" presStyleLbl="node4" presStyleIdx="2" presStyleCnt="9"/>
      <dgm:spPr/>
      <dgm:t>
        <a:bodyPr/>
        <a:lstStyle/>
        <a:p>
          <a:endParaRPr lang="ru-RU"/>
        </a:p>
      </dgm:t>
    </dgm:pt>
    <dgm:pt modelId="{86BED4EB-95D9-48F0-ACA3-343BC2564AD1}" type="pres">
      <dgm:prSet presAssocID="{165003BD-895B-4C72-8FCD-033CDAE1F6E8}" presName="hierChild4" presStyleCnt="0"/>
      <dgm:spPr/>
      <dgm:t>
        <a:bodyPr/>
        <a:lstStyle/>
        <a:p>
          <a:endParaRPr lang="ru-RU"/>
        </a:p>
      </dgm:t>
    </dgm:pt>
    <dgm:pt modelId="{8D734E81-78CA-4CA7-A012-ED855013490C}" type="pres">
      <dgm:prSet presAssocID="{165003BD-895B-4C72-8FCD-033CDAE1F6E8}" presName="hierChild5" presStyleCnt="0"/>
      <dgm:spPr/>
      <dgm:t>
        <a:bodyPr/>
        <a:lstStyle/>
        <a:p>
          <a:endParaRPr lang="ru-RU"/>
        </a:p>
      </dgm:t>
    </dgm:pt>
    <dgm:pt modelId="{E603A702-FFF0-4DBE-9F3F-9E487FA5C6F2}" type="pres">
      <dgm:prSet presAssocID="{61DB9FEC-D387-4974-9C74-0465F76632C9}" presName="Name37" presStyleLbl="parChTrans1D4" presStyleIdx="3" presStyleCnt="9"/>
      <dgm:spPr/>
      <dgm:t>
        <a:bodyPr/>
        <a:lstStyle/>
        <a:p>
          <a:endParaRPr lang="ru-RU"/>
        </a:p>
      </dgm:t>
    </dgm:pt>
    <dgm:pt modelId="{105EBC71-38C4-4AA9-8178-5DE9CED2E337}" type="pres">
      <dgm:prSet presAssocID="{A6395D81-29E4-4250-A2E9-A148C817551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EB95D22-08FF-4D86-85CE-1158BAC53AD5}" type="pres">
      <dgm:prSet presAssocID="{A6395D81-29E4-4250-A2E9-A148C8175516}" presName="rootComposite" presStyleCnt="0"/>
      <dgm:spPr/>
      <dgm:t>
        <a:bodyPr/>
        <a:lstStyle/>
        <a:p>
          <a:endParaRPr lang="ru-RU"/>
        </a:p>
      </dgm:t>
    </dgm:pt>
    <dgm:pt modelId="{0001EEAD-3C94-4655-8140-655394550C4F}" type="pres">
      <dgm:prSet presAssocID="{A6395D81-29E4-4250-A2E9-A148C8175516}" presName="rootText" presStyleLbl="node4" presStyleIdx="3" presStyleCnt="9" custScaleX="76067" custScaleY="86672" custLinFactNeighborX="17725" custLinFactNeighborY="-57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9F0FC-7EB2-4A38-B8BF-35B906A4B1B6}" type="pres">
      <dgm:prSet presAssocID="{A6395D81-29E4-4250-A2E9-A148C8175516}" presName="rootConnector" presStyleLbl="node4" presStyleIdx="3" presStyleCnt="9"/>
      <dgm:spPr/>
      <dgm:t>
        <a:bodyPr/>
        <a:lstStyle/>
        <a:p>
          <a:endParaRPr lang="ru-RU"/>
        </a:p>
      </dgm:t>
    </dgm:pt>
    <dgm:pt modelId="{D76149B1-5839-47E8-BB36-8F0AE0900862}" type="pres">
      <dgm:prSet presAssocID="{A6395D81-29E4-4250-A2E9-A148C8175516}" presName="hierChild4" presStyleCnt="0"/>
      <dgm:spPr/>
      <dgm:t>
        <a:bodyPr/>
        <a:lstStyle/>
        <a:p>
          <a:endParaRPr lang="ru-RU"/>
        </a:p>
      </dgm:t>
    </dgm:pt>
    <dgm:pt modelId="{046072C0-8031-43D9-9392-9A415E49704B}" type="pres">
      <dgm:prSet presAssocID="{A6395D81-29E4-4250-A2E9-A148C8175516}" presName="hierChild5" presStyleCnt="0"/>
      <dgm:spPr/>
      <dgm:t>
        <a:bodyPr/>
        <a:lstStyle/>
        <a:p>
          <a:endParaRPr lang="ru-RU"/>
        </a:p>
      </dgm:t>
    </dgm:pt>
    <dgm:pt modelId="{61685C98-E4C6-4E10-8784-EEC4F843A835}" type="pres">
      <dgm:prSet presAssocID="{D5196B71-8434-4EFA-A0A5-A543D2CD849D}" presName="hierChild5" presStyleCnt="0"/>
      <dgm:spPr/>
      <dgm:t>
        <a:bodyPr/>
        <a:lstStyle/>
        <a:p>
          <a:endParaRPr lang="ru-RU"/>
        </a:p>
      </dgm:t>
    </dgm:pt>
    <dgm:pt modelId="{0EFF98DC-5316-4024-AE56-92B0D25C8B64}" type="pres">
      <dgm:prSet presAssocID="{0934A64A-E532-48C0-892E-079BD3F87467}" presName="Name37" presStyleLbl="parChTrans1D4" presStyleIdx="4" presStyleCnt="9"/>
      <dgm:spPr/>
      <dgm:t>
        <a:bodyPr/>
        <a:lstStyle/>
        <a:p>
          <a:endParaRPr lang="ru-RU"/>
        </a:p>
      </dgm:t>
    </dgm:pt>
    <dgm:pt modelId="{80613FE0-2D7E-457F-A553-485B756C564F}" type="pres">
      <dgm:prSet presAssocID="{B8A29614-6A85-475B-8FBF-23B5D1F7A41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EE31964-D7F6-43F7-AEE7-061CC576981A}" type="pres">
      <dgm:prSet presAssocID="{B8A29614-6A85-475B-8FBF-23B5D1F7A41C}" presName="rootComposite" presStyleCnt="0"/>
      <dgm:spPr/>
      <dgm:t>
        <a:bodyPr/>
        <a:lstStyle/>
        <a:p>
          <a:endParaRPr lang="ru-RU"/>
        </a:p>
      </dgm:t>
    </dgm:pt>
    <dgm:pt modelId="{92570E78-8367-4086-A939-8032A2E7CC98}" type="pres">
      <dgm:prSet presAssocID="{B8A29614-6A85-475B-8FBF-23B5D1F7A41C}" presName="rootText" presStyleLbl="node4" presStyleIdx="4" presStyleCnt="9" custScaleX="100330" custScaleY="67049" custLinFactNeighborX="10896" custLinFactNeighborY="-53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259A0-0B83-4456-B4B2-9466A06F116D}" type="pres">
      <dgm:prSet presAssocID="{B8A29614-6A85-475B-8FBF-23B5D1F7A41C}" presName="rootConnector" presStyleLbl="node4" presStyleIdx="4" presStyleCnt="9"/>
      <dgm:spPr/>
      <dgm:t>
        <a:bodyPr/>
        <a:lstStyle/>
        <a:p>
          <a:endParaRPr lang="ru-RU"/>
        </a:p>
      </dgm:t>
    </dgm:pt>
    <dgm:pt modelId="{9721A810-6AB7-4B72-B2E7-938479D36F14}" type="pres">
      <dgm:prSet presAssocID="{B8A29614-6A85-475B-8FBF-23B5D1F7A41C}" presName="hierChild4" presStyleCnt="0"/>
      <dgm:spPr/>
      <dgm:t>
        <a:bodyPr/>
        <a:lstStyle/>
        <a:p>
          <a:endParaRPr lang="ru-RU"/>
        </a:p>
      </dgm:t>
    </dgm:pt>
    <dgm:pt modelId="{AE2C2D54-610A-4F68-BCAB-AAFE38FCE7BC}" type="pres">
      <dgm:prSet presAssocID="{CE568AE6-3683-496C-A7AD-653E71344FE4}" presName="Name37" presStyleLbl="parChTrans1D4" presStyleIdx="5" presStyleCnt="9"/>
      <dgm:spPr/>
      <dgm:t>
        <a:bodyPr/>
        <a:lstStyle/>
        <a:p>
          <a:endParaRPr lang="ru-RU"/>
        </a:p>
      </dgm:t>
    </dgm:pt>
    <dgm:pt modelId="{0DB8BC2F-2515-46B3-B83F-BB9761F4C777}" type="pres">
      <dgm:prSet presAssocID="{CC709C6E-5F0F-4622-B096-E86D8CFEFF1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9F64D9-76DC-4C21-8C34-22DCA0512DCB}" type="pres">
      <dgm:prSet presAssocID="{CC709C6E-5F0F-4622-B096-E86D8CFEFF19}" presName="rootComposite" presStyleCnt="0"/>
      <dgm:spPr/>
      <dgm:t>
        <a:bodyPr/>
        <a:lstStyle/>
        <a:p>
          <a:endParaRPr lang="ru-RU"/>
        </a:p>
      </dgm:t>
    </dgm:pt>
    <dgm:pt modelId="{23D36EA3-80FD-4603-BC5E-22FF047D22CA}" type="pres">
      <dgm:prSet presAssocID="{CC709C6E-5F0F-4622-B096-E86D8CFEFF19}" presName="rootText" presStyleLbl="node4" presStyleIdx="5" presStyleCnt="9" custScaleX="88160" custScaleY="72943" custLinFactNeighborX="32209" custLinFactNeighborY="-66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CF8C0-3A73-4294-A070-366A0A7037B3}" type="pres">
      <dgm:prSet presAssocID="{CC709C6E-5F0F-4622-B096-E86D8CFEFF19}" presName="rootConnector" presStyleLbl="node4" presStyleIdx="5" presStyleCnt="9"/>
      <dgm:spPr/>
      <dgm:t>
        <a:bodyPr/>
        <a:lstStyle/>
        <a:p>
          <a:endParaRPr lang="ru-RU"/>
        </a:p>
      </dgm:t>
    </dgm:pt>
    <dgm:pt modelId="{9613888A-3342-4922-8984-69D624F8151D}" type="pres">
      <dgm:prSet presAssocID="{CC709C6E-5F0F-4622-B096-E86D8CFEFF19}" presName="hierChild4" presStyleCnt="0"/>
      <dgm:spPr/>
      <dgm:t>
        <a:bodyPr/>
        <a:lstStyle/>
        <a:p>
          <a:endParaRPr lang="ru-RU"/>
        </a:p>
      </dgm:t>
    </dgm:pt>
    <dgm:pt modelId="{424122F7-4E42-45B5-AE8D-FE01EA95735B}" type="pres">
      <dgm:prSet presAssocID="{CC709C6E-5F0F-4622-B096-E86D8CFEFF19}" presName="hierChild5" presStyleCnt="0"/>
      <dgm:spPr/>
      <dgm:t>
        <a:bodyPr/>
        <a:lstStyle/>
        <a:p>
          <a:endParaRPr lang="ru-RU"/>
        </a:p>
      </dgm:t>
    </dgm:pt>
    <dgm:pt modelId="{F0BD2AE4-96A2-4D99-9E50-C01DC03A3B7B}" type="pres">
      <dgm:prSet presAssocID="{31ED0B78-58B7-4AD5-8004-A6346BF739B1}" presName="Name37" presStyleLbl="parChTrans1D4" presStyleIdx="6" presStyleCnt="9"/>
      <dgm:spPr/>
      <dgm:t>
        <a:bodyPr/>
        <a:lstStyle/>
        <a:p>
          <a:endParaRPr lang="ru-RU"/>
        </a:p>
      </dgm:t>
    </dgm:pt>
    <dgm:pt modelId="{053EDD25-D507-43DC-A132-66CF333A9268}" type="pres">
      <dgm:prSet presAssocID="{003F4A3E-849F-43CE-8B38-74321FA55AB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CD56F7E-8676-447B-A471-A387DA281F33}" type="pres">
      <dgm:prSet presAssocID="{003F4A3E-849F-43CE-8B38-74321FA55AB3}" presName="rootComposite" presStyleCnt="0"/>
      <dgm:spPr/>
      <dgm:t>
        <a:bodyPr/>
        <a:lstStyle/>
        <a:p>
          <a:endParaRPr lang="ru-RU"/>
        </a:p>
      </dgm:t>
    </dgm:pt>
    <dgm:pt modelId="{505CCD54-3DFD-4C65-93A1-4801FCBEF173}" type="pres">
      <dgm:prSet presAssocID="{003F4A3E-849F-43CE-8B38-74321FA55AB3}" presName="rootText" presStyleLbl="node4" presStyleIdx="6" presStyleCnt="9" custScaleX="85721" custScaleY="39494" custLinFactNeighborX="34242" custLinFactNeighborY="-71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7F5B1-87BE-47E9-BA4E-B379B8786E31}" type="pres">
      <dgm:prSet presAssocID="{003F4A3E-849F-43CE-8B38-74321FA55AB3}" presName="rootConnector" presStyleLbl="node4" presStyleIdx="6" presStyleCnt="9"/>
      <dgm:spPr/>
      <dgm:t>
        <a:bodyPr/>
        <a:lstStyle/>
        <a:p>
          <a:endParaRPr lang="ru-RU"/>
        </a:p>
      </dgm:t>
    </dgm:pt>
    <dgm:pt modelId="{F0AA4EA5-EF8E-46EF-B342-AAAA0B08131D}" type="pres">
      <dgm:prSet presAssocID="{003F4A3E-849F-43CE-8B38-74321FA55AB3}" presName="hierChild4" presStyleCnt="0"/>
      <dgm:spPr/>
      <dgm:t>
        <a:bodyPr/>
        <a:lstStyle/>
        <a:p>
          <a:endParaRPr lang="ru-RU"/>
        </a:p>
      </dgm:t>
    </dgm:pt>
    <dgm:pt modelId="{230EA836-A857-40C1-BE09-B1C8A63BFE58}" type="pres">
      <dgm:prSet presAssocID="{003F4A3E-849F-43CE-8B38-74321FA55AB3}" presName="hierChild5" presStyleCnt="0"/>
      <dgm:spPr/>
      <dgm:t>
        <a:bodyPr/>
        <a:lstStyle/>
        <a:p>
          <a:endParaRPr lang="ru-RU"/>
        </a:p>
      </dgm:t>
    </dgm:pt>
    <dgm:pt modelId="{CBA2A47D-2D91-4BA2-A28F-FBDA1967AF11}" type="pres">
      <dgm:prSet presAssocID="{206F3711-BF87-434B-BF98-1F8218DF9155}" presName="Name37" presStyleLbl="parChTrans1D4" presStyleIdx="7" presStyleCnt="9"/>
      <dgm:spPr/>
      <dgm:t>
        <a:bodyPr/>
        <a:lstStyle/>
        <a:p>
          <a:endParaRPr lang="ru-RU"/>
        </a:p>
      </dgm:t>
    </dgm:pt>
    <dgm:pt modelId="{C3F9C3DE-953A-4CE0-A014-83DA04BF7C48}" type="pres">
      <dgm:prSet presAssocID="{2F9E440F-4DA5-4E82-AC18-163C9D15A44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0245364-C2E5-4E7B-B395-FDEC22DB1B5F}" type="pres">
      <dgm:prSet presAssocID="{2F9E440F-4DA5-4E82-AC18-163C9D15A444}" presName="rootComposite" presStyleCnt="0"/>
      <dgm:spPr/>
      <dgm:t>
        <a:bodyPr/>
        <a:lstStyle/>
        <a:p>
          <a:endParaRPr lang="ru-RU"/>
        </a:p>
      </dgm:t>
    </dgm:pt>
    <dgm:pt modelId="{1C4B4510-76A4-45B3-A27D-1C1228C67C4F}" type="pres">
      <dgm:prSet presAssocID="{2F9E440F-4DA5-4E82-AC18-163C9D15A444}" presName="rootText" presStyleLbl="node4" presStyleIdx="7" presStyleCnt="9" custScaleX="87756" custScaleY="42934" custLinFactNeighborX="34698" custLinFactNeighborY="-70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FF2AE4-87F8-411C-8FC2-59576A7324E8}" type="pres">
      <dgm:prSet presAssocID="{2F9E440F-4DA5-4E82-AC18-163C9D15A444}" presName="rootConnector" presStyleLbl="node4" presStyleIdx="7" presStyleCnt="9"/>
      <dgm:spPr/>
      <dgm:t>
        <a:bodyPr/>
        <a:lstStyle/>
        <a:p>
          <a:endParaRPr lang="ru-RU"/>
        </a:p>
      </dgm:t>
    </dgm:pt>
    <dgm:pt modelId="{F3120A68-C9A1-47A3-B140-CB4040BAB885}" type="pres">
      <dgm:prSet presAssocID="{2F9E440F-4DA5-4E82-AC18-163C9D15A444}" presName="hierChild4" presStyleCnt="0"/>
      <dgm:spPr/>
      <dgm:t>
        <a:bodyPr/>
        <a:lstStyle/>
        <a:p>
          <a:endParaRPr lang="ru-RU"/>
        </a:p>
      </dgm:t>
    </dgm:pt>
    <dgm:pt modelId="{3B69FF00-B12E-4666-87A0-807B7C4F3654}" type="pres">
      <dgm:prSet presAssocID="{2F9E440F-4DA5-4E82-AC18-163C9D15A444}" presName="hierChild5" presStyleCnt="0"/>
      <dgm:spPr/>
      <dgm:t>
        <a:bodyPr/>
        <a:lstStyle/>
        <a:p>
          <a:endParaRPr lang="ru-RU"/>
        </a:p>
      </dgm:t>
    </dgm:pt>
    <dgm:pt modelId="{6E7749D0-9DA4-4844-BE1D-304020A2C01D}" type="pres">
      <dgm:prSet presAssocID="{A3B383C5-D448-496F-83A1-970DC93A89CB}" presName="Name37" presStyleLbl="parChTrans1D4" presStyleIdx="8" presStyleCnt="9"/>
      <dgm:spPr/>
      <dgm:t>
        <a:bodyPr/>
        <a:lstStyle/>
        <a:p>
          <a:endParaRPr lang="ru-RU"/>
        </a:p>
      </dgm:t>
    </dgm:pt>
    <dgm:pt modelId="{C543EDBB-80F0-41BC-B5F3-D63E9C6650B8}" type="pres">
      <dgm:prSet presAssocID="{FB572C9B-2DC9-416E-83FC-635189A8B4D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283C5F-022C-4A53-A5FE-7288B36E5408}" type="pres">
      <dgm:prSet presAssocID="{FB572C9B-2DC9-416E-83FC-635189A8B4D9}" presName="rootComposite" presStyleCnt="0"/>
      <dgm:spPr/>
      <dgm:t>
        <a:bodyPr/>
        <a:lstStyle/>
        <a:p>
          <a:endParaRPr lang="ru-RU"/>
        </a:p>
      </dgm:t>
    </dgm:pt>
    <dgm:pt modelId="{76BB51F9-6B0A-40FC-AAEB-E200B0B1B402}" type="pres">
      <dgm:prSet presAssocID="{FB572C9B-2DC9-416E-83FC-635189A8B4D9}" presName="rootText" presStyleLbl="node4" presStyleIdx="8" presStyleCnt="9" custScaleX="93164" custScaleY="46914" custLinFactNeighborX="46206" custLinFactNeighborY="-63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E6EB8-C857-42A1-8D16-5570CBFFB690}" type="pres">
      <dgm:prSet presAssocID="{FB572C9B-2DC9-416E-83FC-635189A8B4D9}" presName="rootConnector" presStyleLbl="node4" presStyleIdx="8" presStyleCnt="9"/>
      <dgm:spPr/>
      <dgm:t>
        <a:bodyPr/>
        <a:lstStyle/>
        <a:p>
          <a:endParaRPr lang="ru-RU"/>
        </a:p>
      </dgm:t>
    </dgm:pt>
    <dgm:pt modelId="{5CE3A4E5-117B-4BD4-9B60-F3E5C2A8CB41}" type="pres">
      <dgm:prSet presAssocID="{FB572C9B-2DC9-416E-83FC-635189A8B4D9}" presName="hierChild4" presStyleCnt="0"/>
      <dgm:spPr/>
      <dgm:t>
        <a:bodyPr/>
        <a:lstStyle/>
        <a:p>
          <a:endParaRPr lang="ru-RU"/>
        </a:p>
      </dgm:t>
    </dgm:pt>
    <dgm:pt modelId="{BF1511C9-CD45-4870-BBAA-FAE768D69F11}" type="pres">
      <dgm:prSet presAssocID="{FB572C9B-2DC9-416E-83FC-635189A8B4D9}" presName="hierChild5" presStyleCnt="0"/>
      <dgm:spPr/>
      <dgm:t>
        <a:bodyPr/>
        <a:lstStyle/>
        <a:p>
          <a:endParaRPr lang="ru-RU"/>
        </a:p>
      </dgm:t>
    </dgm:pt>
    <dgm:pt modelId="{EFA1528D-B22B-4CC9-8887-56BAB5278BD6}" type="pres">
      <dgm:prSet presAssocID="{B8A29614-6A85-475B-8FBF-23B5D1F7A41C}" presName="hierChild5" presStyleCnt="0"/>
      <dgm:spPr/>
      <dgm:t>
        <a:bodyPr/>
        <a:lstStyle/>
        <a:p>
          <a:endParaRPr lang="ru-RU"/>
        </a:p>
      </dgm:t>
    </dgm:pt>
    <dgm:pt modelId="{2510995B-2FAC-4616-A95B-F0073E66BE4C}" type="pres">
      <dgm:prSet presAssocID="{B6D358BD-8068-4033-8229-6839934CF70A}" presName="hierChild5" presStyleCnt="0"/>
      <dgm:spPr/>
      <dgm:t>
        <a:bodyPr/>
        <a:lstStyle/>
        <a:p>
          <a:endParaRPr lang="ru-RU"/>
        </a:p>
      </dgm:t>
    </dgm:pt>
    <dgm:pt modelId="{102DB9A7-4810-4D2E-89E6-EB873799CCA6}" type="pres">
      <dgm:prSet presAssocID="{6BF0A0EE-DD2C-4DBB-B449-17849447A4B7}" presName="hierChild5" presStyleCnt="0"/>
      <dgm:spPr/>
      <dgm:t>
        <a:bodyPr/>
        <a:lstStyle/>
        <a:p>
          <a:endParaRPr lang="ru-RU"/>
        </a:p>
      </dgm:t>
    </dgm:pt>
    <dgm:pt modelId="{1BD2A467-EF06-4414-824B-D04A298675D1}" type="pres">
      <dgm:prSet presAssocID="{A4005C26-3532-403D-A895-3686084DB5E5}" presName="hierChild3" presStyleCnt="0"/>
      <dgm:spPr/>
      <dgm:t>
        <a:bodyPr/>
        <a:lstStyle/>
        <a:p>
          <a:endParaRPr lang="ru-RU"/>
        </a:p>
      </dgm:t>
    </dgm:pt>
  </dgm:ptLst>
  <dgm:cxnLst>
    <dgm:cxn modelId="{B030BD43-8928-4473-B2A7-0F5EDE83CE5D}" type="presOf" srcId="{B06D664D-4830-4F47-9273-0C83BF254331}" destId="{2AECEBBF-6D87-4209-9E40-A5C2788A72EA}" srcOrd="0" destOrd="0" presId="urn:microsoft.com/office/officeart/2005/8/layout/orgChart1"/>
    <dgm:cxn modelId="{AF0B3C39-6B55-4698-B3BC-E486E68D2553}" type="presOf" srcId="{14AC5E9F-63B3-4210-B89A-AC4FC3CC0230}" destId="{C4538A5D-90FB-483C-A5A3-C61C419E0834}" srcOrd="1" destOrd="0" presId="urn:microsoft.com/office/officeart/2005/8/layout/orgChart1"/>
    <dgm:cxn modelId="{AD10E113-EB6B-4497-B070-A75FD1EBA70E}" type="presOf" srcId="{B8A29614-6A85-475B-8FBF-23B5D1F7A41C}" destId="{61F259A0-0B83-4456-B4B2-9466A06F116D}" srcOrd="1" destOrd="0" presId="urn:microsoft.com/office/officeart/2005/8/layout/orgChart1"/>
    <dgm:cxn modelId="{237B71F6-DFC5-4C8D-AEAF-DA43710247D0}" type="presOf" srcId="{CE568AE6-3683-496C-A7AD-653E71344FE4}" destId="{AE2C2D54-610A-4F68-BCAB-AAFE38FCE7BC}" srcOrd="0" destOrd="0" presId="urn:microsoft.com/office/officeart/2005/8/layout/orgChart1"/>
    <dgm:cxn modelId="{958AAB77-F825-43ED-BC46-8EA895164117}" srcId="{357C7DBC-0BA8-482A-A898-0CE9B4E79E87}" destId="{A4005C26-3532-403D-A895-3686084DB5E5}" srcOrd="0" destOrd="0" parTransId="{CFAE3E29-5204-4A07-A835-4D6DB9E1636C}" sibTransId="{814F532E-321A-427D-BC61-B122F096320C}"/>
    <dgm:cxn modelId="{8EA8316D-1161-42CD-ADC2-F6AEDF33F738}" type="presOf" srcId="{D5196B71-8434-4EFA-A0A5-A543D2CD849D}" destId="{52C8A8D9-C12A-4D5B-B808-40DFA5C633C0}" srcOrd="1" destOrd="0" presId="urn:microsoft.com/office/officeart/2005/8/layout/orgChart1"/>
    <dgm:cxn modelId="{58A38882-4773-4316-B2CE-E759CD7B1623}" type="presOf" srcId="{ABC47FCB-7EAF-49B4-B881-824EB91490A3}" destId="{01D97AFC-8D2B-4932-988D-A618BF6B8381}" srcOrd="0" destOrd="0" presId="urn:microsoft.com/office/officeart/2005/8/layout/orgChart1"/>
    <dgm:cxn modelId="{DE3A5C97-72D8-4209-9648-44BB7DE6A87A}" type="presOf" srcId="{A4005C26-3532-403D-A895-3686084DB5E5}" destId="{B0569E0C-D8CD-4187-BC4E-7AF88C18869D}" srcOrd="1" destOrd="0" presId="urn:microsoft.com/office/officeart/2005/8/layout/orgChart1"/>
    <dgm:cxn modelId="{D5B19C29-DF26-4A28-B5B0-092CC44A849D}" type="presOf" srcId="{6BF0A0EE-DD2C-4DBB-B449-17849447A4B7}" destId="{ABAF8C2E-7750-494C-9CB8-274BCA86D046}" srcOrd="1" destOrd="0" presId="urn:microsoft.com/office/officeart/2005/8/layout/orgChart1"/>
    <dgm:cxn modelId="{84EFC0DD-A6E6-4949-92F5-013317EB95EE}" type="presOf" srcId="{2F9E440F-4DA5-4E82-AC18-163C9D15A444}" destId="{F5FF2AE4-87F8-411C-8FC2-59576A7324E8}" srcOrd="1" destOrd="0" presId="urn:microsoft.com/office/officeart/2005/8/layout/orgChart1"/>
    <dgm:cxn modelId="{1C25FD24-D62A-430A-8889-B830EBE752E0}" type="presOf" srcId="{B5ABFA5F-E6A4-44CD-9BF3-BA86E5FA0B62}" destId="{06FC2676-374B-492A-AA59-A753239FB6F6}" srcOrd="0" destOrd="0" presId="urn:microsoft.com/office/officeart/2005/8/layout/orgChart1"/>
    <dgm:cxn modelId="{64FFBCE1-9851-499B-95BF-ACCE807CAF53}" type="presOf" srcId="{165003BD-895B-4C72-8FCD-033CDAE1F6E8}" destId="{88D4D6C1-A8FC-435D-AC43-E3328428CAC3}" srcOrd="0" destOrd="0" presId="urn:microsoft.com/office/officeart/2005/8/layout/orgChart1"/>
    <dgm:cxn modelId="{45F66F8F-3274-4167-A758-D3A95F99599A}" srcId="{B6D358BD-8068-4033-8229-6839934CF70A}" destId="{D5196B71-8434-4EFA-A0A5-A543D2CD849D}" srcOrd="0" destOrd="0" parTransId="{36EF420C-3334-49BB-9C0E-B34979E3B1C7}" sibTransId="{A560A3F3-D439-4491-9A2E-444316669257}"/>
    <dgm:cxn modelId="{152A2695-32BF-467D-B26C-38A52104C9F9}" srcId="{A4005C26-3532-403D-A895-3686084DB5E5}" destId="{CB3D8A4E-D5B9-4862-85F6-904291AE68D7}" srcOrd="0" destOrd="0" parTransId="{51D19BF5-B286-4532-A4BA-471FCCE5CB6D}" sibTransId="{7A5BAC9C-2F38-4D2B-A3A6-F8347602D48B}"/>
    <dgm:cxn modelId="{EF97768F-53F1-4600-9DDD-0EAB9AA131B3}" type="presOf" srcId="{FB572C9B-2DC9-416E-83FC-635189A8B4D9}" destId="{76BB51F9-6B0A-40FC-AAEB-E200B0B1B402}" srcOrd="0" destOrd="0" presId="urn:microsoft.com/office/officeart/2005/8/layout/orgChart1"/>
    <dgm:cxn modelId="{5AF7C194-95AE-468C-BD6A-5FD250ACA424}" type="presOf" srcId="{FD4DCCC1-791B-41CA-A51E-D5A3A27FC219}" destId="{835B39AD-9032-4574-9899-AFBC3C137AF4}" srcOrd="0" destOrd="0" presId="urn:microsoft.com/office/officeart/2005/8/layout/orgChart1"/>
    <dgm:cxn modelId="{A1FD60EF-DBE8-4F1E-AA96-F198BDC2A86C}" type="presOf" srcId="{CC709C6E-5F0F-4622-B096-E86D8CFEFF19}" destId="{309CF8C0-3A73-4294-A070-366A0A7037B3}" srcOrd="1" destOrd="0" presId="urn:microsoft.com/office/officeart/2005/8/layout/orgChart1"/>
    <dgm:cxn modelId="{AA99FBB9-DB54-46C8-B158-F4088A7F4168}" type="presOf" srcId="{CB3D8A4E-D5B9-4862-85F6-904291AE68D7}" destId="{ACC10341-83EB-4193-A11B-CF2268806927}" srcOrd="1" destOrd="0" presId="urn:microsoft.com/office/officeart/2005/8/layout/orgChart1"/>
    <dgm:cxn modelId="{E92E9BE2-72F3-4A30-B37A-D94D004EABFF}" type="presOf" srcId="{003F4A3E-849F-43CE-8B38-74321FA55AB3}" destId="{505CCD54-3DFD-4C65-93A1-4801FCBEF173}" srcOrd="0" destOrd="0" presId="urn:microsoft.com/office/officeart/2005/8/layout/orgChart1"/>
    <dgm:cxn modelId="{F04EEA70-D552-4F53-A701-9990CFCEEAEC}" srcId="{B8A29614-6A85-475B-8FBF-23B5D1F7A41C}" destId="{CC709C6E-5F0F-4622-B096-E86D8CFEFF19}" srcOrd="0" destOrd="0" parTransId="{CE568AE6-3683-496C-A7AD-653E71344FE4}" sibTransId="{F6F5BD9B-08D4-45A9-B53E-974C687C1329}"/>
    <dgm:cxn modelId="{E79F0B56-6DE6-4A2A-B2D1-71EA0A8FBFFD}" type="presOf" srcId="{239D3751-1038-4DBD-9EF0-E0C521BF76B9}" destId="{B40448F0-4B22-46FC-B790-C2539D8689A3}" srcOrd="0" destOrd="0" presId="urn:microsoft.com/office/officeart/2005/8/layout/orgChart1"/>
    <dgm:cxn modelId="{BD0483E0-BE17-430B-83CF-23EB5A65C3DC}" srcId="{CB3D8A4E-D5B9-4862-85F6-904291AE68D7}" destId="{14AC5E9F-63B3-4210-B89A-AC4FC3CC0230}" srcOrd="0" destOrd="0" parTransId="{1F4763B9-E6EC-40CB-AF03-1B1CACE63CA2}" sibTransId="{9938F06B-18FD-4F75-B97C-CF83908165F5}"/>
    <dgm:cxn modelId="{1CFE4B3B-B2DF-4422-85BF-0CCAC74984BE}" type="presOf" srcId="{003F4A3E-849F-43CE-8B38-74321FA55AB3}" destId="{BB17F5B1-87BE-47E9-BA4E-B379B8786E31}" srcOrd="1" destOrd="0" presId="urn:microsoft.com/office/officeart/2005/8/layout/orgChart1"/>
    <dgm:cxn modelId="{C4F06C13-E035-416A-8D48-8941B7DD4177}" srcId="{B6D358BD-8068-4033-8229-6839934CF70A}" destId="{B8A29614-6A85-475B-8FBF-23B5D1F7A41C}" srcOrd="1" destOrd="0" parTransId="{0934A64A-E532-48C0-892E-079BD3F87467}" sibTransId="{3A8FBFC0-BF0B-42A9-85FF-277FFDDEAFA3}"/>
    <dgm:cxn modelId="{B0BE52BD-1A2E-4F3F-9810-CA8693CD72BA}" srcId="{B8A29614-6A85-475B-8FBF-23B5D1F7A41C}" destId="{003F4A3E-849F-43CE-8B38-74321FA55AB3}" srcOrd="1" destOrd="0" parTransId="{31ED0B78-58B7-4AD5-8004-A6346BF739B1}" sibTransId="{85B317CC-51C0-4F8E-A80D-BCFFFE97FA75}"/>
    <dgm:cxn modelId="{DFE7154F-BBBE-48A1-AE37-E738715C6852}" type="presOf" srcId="{D5196B71-8434-4EFA-A0A5-A543D2CD849D}" destId="{D0041191-1D3F-47EE-908C-15BFB3B3534E}" srcOrd="0" destOrd="0" presId="urn:microsoft.com/office/officeart/2005/8/layout/orgChart1"/>
    <dgm:cxn modelId="{4144A08F-E7BA-425C-9A4C-40FF70BDC115}" type="presOf" srcId="{CC709C6E-5F0F-4622-B096-E86D8CFEFF19}" destId="{23D36EA3-80FD-4603-BC5E-22FF047D22CA}" srcOrd="0" destOrd="0" presId="urn:microsoft.com/office/officeart/2005/8/layout/orgChart1"/>
    <dgm:cxn modelId="{BA6E4D94-0C92-4195-B85A-D8CF53A05557}" type="presOf" srcId="{51D19BF5-B286-4532-A4BA-471FCCE5CB6D}" destId="{74A05466-B9D3-4601-94C4-E04087D8FF88}" srcOrd="0" destOrd="0" presId="urn:microsoft.com/office/officeart/2005/8/layout/orgChart1"/>
    <dgm:cxn modelId="{AA378F12-B856-438C-B179-5F8B034C1411}" srcId="{6BF0A0EE-DD2C-4DBB-B449-17849447A4B7}" destId="{FD4DCCC1-791B-41CA-A51E-D5A3A27FC219}" srcOrd="0" destOrd="0" parTransId="{76FDB232-04F3-4E69-B482-36B152F24F49}" sibTransId="{7E5D9A3C-A1E8-460D-AD0B-2C9355AFCE09}"/>
    <dgm:cxn modelId="{721ADA5E-4BD0-4139-B117-E10E121B33C1}" type="presOf" srcId="{B6D358BD-8068-4033-8229-6839934CF70A}" destId="{BE52B87A-AC59-46AA-A915-9060C38F8C9E}" srcOrd="1" destOrd="0" presId="urn:microsoft.com/office/officeart/2005/8/layout/orgChart1"/>
    <dgm:cxn modelId="{2A44E029-A316-40A8-B3F9-8EB3C446F9E3}" type="presOf" srcId="{76FDB232-04F3-4E69-B482-36B152F24F49}" destId="{CE5F9420-866A-4DAA-8143-0633D87133C7}" srcOrd="0" destOrd="0" presId="urn:microsoft.com/office/officeart/2005/8/layout/orgChart1"/>
    <dgm:cxn modelId="{7C32EAA1-1E06-4A94-B7AF-B8BFF41E7E76}" type="presOf" srcId="{2F9E440F-4DA5-4E82-AC18-163C9D15A444}" destId="{1C4B4510-76A4-45B3-A27D-1C1228C67C4F}" srcOrd="0" destOrd="0" presId="urn:microsoft.com/office/officeart/2005/8/layout/orgChart1"/>
    <dgm:cxn modelId="{7B472AC0-BC21-43C9-AE8A-85E0F85C4411}" type="presOf" srcId="{A6395D81-29E4-4250-A2E9-A148C8175516}" destId="{0001EEAD-3C94-4655-8140-655394550C4F}" srcOrd="0" destOrd="0" presId="urn:microsoft.com/office/officeart/2005/8/layout/orgChart1"/>
    <dgm:cxn modelId="{78431385-444A-46EB-8942-01F228C758D1}" type="presOf" srcId="{DD4487ED-E2F2-4AEA-AA18-BE5117EADD5C}" destId="{64F06C17-252A-494B-A3D5-103429D513A6}" srcOrd="0" destOrd="0" presId="urn:microsoft.com/office/officeart/2005/8/layout/orgChart1"/>
    <dgm:cxn modelId="{F429C2DB-52B7-43E3-82E2-478AE4024B06}" type="presOf" srcId="{357C7DBC-0BA8-482A-A898-0CE9B4E79E87}" destId="{B146CEFE-5D04-4811-BB6A-9AAF2822B113}" srcOrd="0" destOrd="0" presId="urn:microsoft.com/office/officeart/2005/8/layout/orgChart1"/>
    <dgm:cxn modelId="{7E5B49CE-51F3-48B6-A9A5-C4319DD69325}" type="presOf" srcId="{FB572C9B-2DC9-416E-83FC-635189A8B4D9}" destId="{598E6EB8-C857-42A1-8D16-5570CBFFB690}" srcOrd="1" destOrd="0" presId="urn:microsoft.com/office/officeart/2005/8/layout/orgChart1"/>
    <dgm:cxn modelId="{262B20F5-9262-442C-99E7-EF90E4E4E975}" type="presOf" srcId="{887EF133-293A-4910-A764-D2CCDE1BFB6E}" destId="{AA3E62A6-DEB8-498A-89CF-B4A81FB009AF}" srcOrd="1" destOrd="0" presId="urn:microsoft.com/office/officeart/2005/8/layout/orgChart1"/>
    <dgm:cxn modelId="{766CDA0C-66B2-4BC2-85C0-11EC0D7ED998}" type="presOf" srcId="{6BF0A0EE-DD2C-4DBB-B449-17849447A4B7}" destId="{7DD6AD66-440D-4B7F-A46A-D604160D9C93}" srcOrd="0" destOrd="0" presId="urn:microsoft.com/office/officeart/2005/8/layout/orgChart1"/>
    <dgm:cxn modelId="{1F1BE935-F3FD-46AF-89A8-EEB2DAEAF952}" type="presOf" srcId="{1F4763B9-E6EC-40CB-AF03-1B1CACE63CA2}" destId="{BD9D3AAE-B616-4A5A-B50A-54FC949EC682}" srcOrd="0" destOrd="0" presId="urn:microsoft.com/office/officeart/2005/8/layout/orgChart1"/>
    <dgm:cxn modelId="{D01D2081-19C8-455F-9399-FA000835CA8E}" srcId="{6BF0A0EE-DD2C-4DBB-B449-17849447A4B7}" destId="{B6D358BD-8068-4033-8229-6839934CF70A}" srcOrd="1" destOrd="0" parTransId="{843B00DD-317A-4DFA-A543-16E4234D708A}" sibTransId="{8F1C66A0-C21D-486D-9B75-B6AB019A576F}"/>
    <dgm:cxn modelId="{933053AE-3DB6-40C6-BDAB-36293C3E5807}" type="presOf" srcId="{A6395D81-29E4-4250-A2E9-A148C8175516}" destId="{8AF9F0FC-7EB2-4A38-B8BF-35B906A4B1B6}" srcOrd="1" destOrd="0" presId="urn:microsoft.com/office/officeart/2005/8/layout/orgChart1"/>
    <dgm:cxn modelId="{D6375330-8B07-4957-B4BB-A96D48DA2144}" type="presOf" srcId="{A4005C26-3532-403D-A895-3686084DB5E5}" destId="{016EDDFC-03B0-4F5F-890E-507632EACE30}" srcOrd="0" destOrd="0" presId="urn:microsoft.com/office/officeart/2005/8/layout/orgChart1"/>
    <dgm:cxn modelId="{A22E33A9-D119-44BB-8715-5868C9BEBA4C}" srcId="{A4005C26-3532-403D-A895-3686084DB5E5}" destId="{6BF0A0EE-DD2C-4DBB-B449-17849447A4B7}" srcOrd="1" destOrd="0" parTransId="{B5ABFA5F-E6A4-44CD-9BF3-BA86E5FA0B62}" sibTransId="{A3BF88FE-909A-447C-B8F6-4121E29061E2}"/>
    <dgm:cxn modelId="{4254FDDD-6C62-40FF-8D8A-F5E61218256C}" type="presOf" srcId="{165003BD-895B-4C72-8FCD-033CDAE1F6E8}" destId="{8517C2B3-ADD1-4EF4-ABA2-09910BF06431}" srcOrd="1" destOrd="0" presId="urn:microsoft.com/office/officeart/2005/8/layout/orgChart1"/>
    <dgm:cxn modelId="{AB1D790D-DEE2-4E48-B9AC-DB9F129E04AC}" type="presOf" srcId="{887EF133-293A-4910-A764-D2CCDE1BFB6E}" destId="{F722F222-A005-432C-ACC4-08FF7CE2D305}" srcOrd="0" destOrd="0" presId="urn:microsoft.com/office/officeart/2005/8/layout/orgChart1"/>
    <dgm:cxn modelId="{303C8227-EFAB-40C8-A7FC-78852610FAB1}" type="presOf" srcId="{61DB9FEC-D387-4974-9C74-0465F76632C9}" destId="{E603A702-FFF0-4DBE-9F3F-9E487FA5C6F2}" srcOrd="0" destOrd="0" presId="urn:microsoft.com/office/officeart/2005/8/layout/orgChart1"/>
    <dgm:cxn modelId="{D2CA73FD-DC07-44FD-B3CB-1C43B6AA5649}" type="presOf" srcId="{FD4DCCC1-791B-41CA-A51E-D5A3A27FC219}" destId="{0AA39480-5E73-4351-9908-AB039C83B5EB}" srcOrd="1" destOrd="0" presId="urn:microsoft.com/office/officeart/2005/8/layout/orgChart1"/>
    <dgm:cxn modelId="{1375613D-6A4A-431B-A7A2-FE4DFB7DCC98}" srcId="{D5196B71-8434-4EFA-A0A5-A543D2CD849D}" destId="{165003BD-895B-4C72-8FCD-033CDAE1F6E8}" srcOrd="1" destOrd="0" parTransId="{23580CC7-BF18-444E-9386-9C7BC07AA8F9}" sibTransId="{3B9D3556-5BA6-45DB-A419-39DBC1DBA46C}"/>
    <dgm:cxn modelId="{D00FD424-BD26-4FE1-ACFA-9D44945003A9}" srcId="{CB3D8A4E-D5B9-4862-85F6-904291AE68D7}" destId="{ABC47FCB-7EAF-49B4-B881-824EB91490A3}" srcOrd="1" destOrd="0" parTransId="{DD4487ED-E2F2-4AEA-AA18-BE5117EADD5C}" sibTransId="{4451D939-41BE-42AC-88CF-5CA17E84AAFA}"/>
    <dgm:cxn modelId="{359B3157-354E-42C7-9E72-590C61848CD5}" type="presOf" srcId="{206F3711-BF87-434B-BF98-1F8218DF9155}" destId="{CBA2A47D-2D91-4BA2-A28F-FBDA1967AF11}" srcOrd="0" destOrd="0" presId="urn:microsoft.com/office/officeart/2005/8/layout/orgChart1"/>
    <dgm:cxn modelId="{B15A7DA2-4148-4AA4-8BF8-C13D3C286984}" srcId="{B8A29614-6A85-475B-8FBF-23B5D1F7A41C}" destId="{FB572C9B-2DC9-416E-83FC-635189A8B4D9}" srcOrd="3" destOrd="0" parTransId="{A3B383C5-D448-496F-83A1-970DC93A89CB}" sibTransId="{6C82D6C1-F092-4C8E-9F92-D949993EC5E4}"/>
    <dgm:cxn modelId="{5C006F4A-22AD-40A3-9542-3D906C232A15}" type="presOf" srcId="{024AD8D7-C21F-49D1-9411-6E9C1F766119}" destId="{32BA953F-FB4F-4BCC-8C92-E0689BE3C065}" srcOrd="0" destOrd="0" presId="urn:microsoft.com/office/officeart/2005/8/layout/orgChart1"/>
    <dgm:cxn modelId="{792E5380-42ED-443A-99F4-49A8BDA97D68}" type="presOf" srcId="{0934A64A-E532-48C0-892E-079BD3F87467}" destId="{0EFF98DC-5316-4024-AE56-92B0D25C8B64}" srcOrd="0" destOrd="0" presId="urn:microsoft.com/office/officeart/2005/8/layout/orgChart1"/>
    <dgm:cxn modelId="{E56E94A2-B2EE-40B3-AE5D-4F445F9D64FF}" type="presOf" srcId="{A3B383C5-D448-496F-83A1-970DC93A89CB}" destId="{6E7749D0-9DA4-4844-BE1D-304020A2C01D}" srcOrd="0" destOrd="0" presId="urn:microsoft.com/office/officeart/2005/8/layout/orgChart1"/>
    <dgm:cxn modelId="{C3D48878-2414-4566-9254-625F93DE1F50}" type="presOf" srcId="{239D3751-1038-4DBD-9EF0-E0C521BF76B9}" destId="{BD75C3BA-3F0E-4DB0-BA75-C9D4226753B3}" srcOrd="1" destOrd="0" presId="urn:microsoft.com/office/officeart/2005/8/layout/orgChart1"/>
    <dgm:cxn modelId="{84282362-6162-42B4-90EC-501CA7EF2495}" type="presOf" srcId="{B8A29614-6A85-475B-8FBF-23B5D1F7A41C}" destId="{92570E78-8367-4086-A939-8032A2E7CC98}" srcOrd="0" destOrd="0" presId="urn:microsoft.com/office/officeart/2005/8/layout/orgChart1"/>
    <dgm:cxn modelId="{ED9714C4-32CE-45F1-9711-74D30C0FBCF9}" type="presOf" srcId="{ABC47FCB-7EAF-49B4-B881-824EB91490A3}" destId="{E57B0C53-30EE-4F57-BAF3-8F42325F6053}" srcOrd="1" destOrd="0" presId="urn:microsoft.com/office/officeart/2005/8/layout/orgChart1"/>
    <dgm:cxn modelId="{0A8AB815-39E1-4C66-93CF-179D6DD3DC49}" type="presOf" srcId="{31ED0B78-58B7-4AD5-8004-A6346BF739B1}" destId="{F0BD2AE4-96A2-4D99-9E50-C01DC03A3B7B}" srcOrd="0" destOrd="0" presId="urn:microsoft.com/office/officeart/2005/8/layout/orgChart1"/>
    <dgm:cxn modelId="{B4ACAE5D-1110-4C32-A7B1-58B65D23F367}" type="presOf" srcId="{B6D358BD-8068-4033-8229-6839934CF70A}" destId="{E02E515E-4DFD-4CD4-AFBD-9AB7C8424F6D}" srcOrd="0" destOrd="0" presId="urn:microsoft.com/office/officeart/2005/8/layout/orgChart1"/>
    <dgm:cxn modelId="{EEDBB1DD-49A3-4298-A656-44841F21CB28}" srcId="{D5196B71-8434-4EFA-A0A5-A543D2CD849D}" destId="{887EF133-293A-4910-A764-D2CCDE1BFB6E}" srcOrd="0" destOrd="0" parTransId="{B06D664D-4830-4F47-9273-0C83BF254331}" sibTransId="{50EB1A9D-1B62-4056-882A-7D1EDE75BFDF}"/>
    <dgm:cxn modelId="{0CA75EC0-2467-4339-B039-5EAD0C7A334E}" srcId="{B8A29614-6A85-475B-8FBF-23B5D1F7A41C}" destId="{2F9E440F-4DA5-4E82-AC18-163C9D15A444}" srcOrd="2" destOrd="0" parTransId="{206F3711-BF87-434B-BF98-1F8218DF9155}" sibTransId="{E0F745BA-36C1-4AD8-9971-5AD9F4BDAE21}"/>
    <dgm:cxn modelId="{F3A94E78-AF30-43D5-8D45-65D6F31EA9F8}" type="presOf" srcId="{23580CC7-BF18-444E-9386-9C7BC07AA8F9}" destId="{1910FF09-0434-4910-AE10-CDF359D0DDC8}" srcOrd="0" destOrd="0" presId="urn:microsoft.com/office/officeart/2005/8/layout/orgChart1"/>
    <dgm:cxn modelId="{8039FAE8-5A63-430B-BAEE-891AF5260A47}" type="presOf" srcId="{14AC5E9F-63B3-4210-B89A-AC4FC3CC0230}" destId="{B8C6CE34-22EB-4B00-A7C0-436490F5F751}" srcOrd="0" destOrd="0" presId="urn:microsoft.com/office/officeart/2005/8/layout/orgChart1"/>
    <dgm:cxn modelId="{5349B857-F37F-4D87-81CA-FE97176676C2}" type="presOf" srcId="{843B00DD-317A-4DFA-A543-16E4234D708A}" destId="{FC40A876-C90A-467F-96FB-0765662A461C}" srcOrd="0" destOrd="0" presId="urn:microsoft.com/office/officeart/2005/8/layout/orgChart1"/>
    <dgm:cxn modelId="{69C10870-6155-4F2B-9C60-E3889CA1DA00}" srcId="{D5196B71-8434-4EFA-A0A5-A543D2CD849D}" destId="{A6395D81-29E4-4250-A2E9-A148C8175516}" srcOrd="2" destOrd="0" parTransId="{61DB9FEC-D387-4974-9C74-0465F76632C9}" sibTransId="{340A160F-166B-4287-88D7-EA540E664C75}"/>
    <dgm:cxn modelId="{82F6C61F-D097-49B8-9B50-810C881B1E6C}" type="presOf" srcId="{36EF420C-3334-49BB-9C0E-B34979E3B1C7}" destId="{53E1891C-7F49-4911-9641-2CBF85E50A57}" srcOrd="0" destOrd="0" presId="urn:microsoft.com/office/officeart/2005/8/layout/orgChart1"/>
    <dgm:cxn modelId="{7F59F5F6-DD11-4632-980E-73AEC96A66C8}" srcId="{CB3D8A4E-D5B9-4862-85F6-904291AE68D7}" destId="{239D3751-1038-4DBD-9EF0-E0C521BF76B9}" srcOrd="2" destOrd="0" parTransId="{024AD8D7-C21F-49D1-9411-6E9C1F766119}" sibTransId="{E8811208-8BC2-423F-B39B-D919851788C0}"/>
    <dgm:cxn modelId="{7DD3C8AB-6327-45BE-B10A-EABC063C39FC}" type="presOf" srcId="{CB3D8A4E-D5B9-4862-85F6-904291AE68D7}" destId="{04BA1E6A-A8FC-487A-A674-291543DF0257}" srcOrd="0" destOrd="0" presId="urn:microsoft.com/office/officeart/2005/8/layout/orgChart1"/>
    <dgm:cxn modelId="{6E648F17-6E6B-41FC-A56C-7BEE1C21DA36}" type="presParOf" srcId="{B146CEFE-5D04-4811-BB6A-9AAF2822B113}" destId="{8E3EB9CD-BE2D-4A3A-B084-693DE3FF3D4D}" srcOrd="0" destOrd="0" presId="urn:microsoft.com/office/officeart/2005/8/layout/orgChart1"/>
    <dgm:cxn modelId="{2DE8F150-8BA1-41F4-99CE-4921E9411DAC}" type="presParOf" srcId="{8E3EB9CD-BE2D-4A3A-B084-693DE3FF3D4D}" destId="{9BAAA843-28E6-441A-964B-D3B4CD7CB020}" srcOrd="0" destOrd="0" presId="urn:microsoft.com/office/officeart/2005/8/layout/orgChart1"/>
    <dgm:cxn modelId="{7785E614-4866-4B87-BEBB-A8CC6CE8113F}" type="presParOf" srcId="{9BAAA843-28E6-441A-964B-D3B4CD7CB020}" destId="{016EDDFC-03B0-4F5F-890E-507632EACE30}" srcOrd="0" destOrd="0" presId="urn:microsoft.com/office/officeart/2005/8/layout/orgChart1"/>
    <dgm:cxn modelId="{C6363415-3FCC-43A6-9962-C2898B4CF938}" type="presParOf" srcId="{9BAAA843-28E6-441A-964B-D3B4CD7CB020}" destId="{B0569E0C-D8CD-4187-BC4E-7AF88C18869D}" srcOrd="1" destOrd="0" presId="urn:microsoft.com/office/officeart/2005/8/layout/orgChart1"/>
    <dgm:cxn modelId="{900C8B3F-5ED2-434D-B4D6-BEC37555E719}" type="presParOf" srcId="{8E3EB9CD-BE2D-4A3A-B084-693DE3FF3D4D}" destId="{A836B292-461F-4AFA-907C-822628596087}" srcOrd="1" destOrd="0" presId="urn:microsoft.com/office/officeart/2005/8/layout/orgChart1"/>
    <dgm:cxn modelId="{21D36092-0F84-4DDD-922B-C6E6D625114A}" type="presParOf" srcId="{A836B292-461F-4AFA-907C-822628596087}" destId="{74A05466-B9D3-4601-94C4-E04087D8FF88}" srcOrd="0" destOrd="0" presId="urn:microsoft.com/office/officeart/2005/8/layout/orgChart1"/>
    <dgm:cxn modelId="{19CE1611-9A0B-4C84-BAA5-BEEA1BDB98CE}" type="presParOf" srcId="{A836B292-461F-4AFA-907C-822628596087}" destId="{3BF6B3BD-5D1A-462F-81AF-B76A507BFC1A}" srcOrd="1" destOrd="0" presId="urn:microsoft.com/office/officeart/2005/8/layout/orgChart1"/>
    <dgm:cxn modelId="{22F9560D-AB3E-4663-9B17-C666DC2C6EFF}" type="presParOf" srcId="{3BF6B3BD-5D1A-462F-81AF-B76A507BFC1A}" destId="{06FB4019-3C2C-4EAE-BD17-9DDCEDEE925F}" srcOrd="0" destOrd="0" presId="urn:microsoft.com/office/officeart/2005/8/layout/orgChart1"/>
    <dgm:cxn modelId="{E6129D18-0BAD-41BC-8452-B1BE3ACA9E55}" type="presParOf" srcId="{06FB4019-3C2C-4EAE-BD17-9DDCEDEE925F}" destId="{04BA1E6A-A8FC-487A-A674-291543DF0257}" srcOrd="0" destOrd="0" presId="urn:microsoft.com/office/officeart/2005/8/layout/orgChart1"/>
    <dgm:cxn modelId="{75382FE3-3256-4890-8C03-8542ED1348C5}" type="presParOf" srcId="{06FB4019-3C2C-4EAE-BD17-9DDCEDEE925F}" destId="{ACC10341-83EB-4193-A11B-CF2268806927}" srcOrd="1" destOrd="0" presId="urn:microsoft.com/office/officeart/2005/8/layout/orgChart1"/>
    <dgm:cxn modelId="{2FCFDAFC-D97B-48F7-A52D-B758ECB06751}" type="presParOf" srcId="{3BF6B3BD-5D1A-462F-81AF-B76A507BFC1A}" destId="{765B1D27-DE9B-4A84-A2FF-E05269C48FCF}" srcOrd="1" destOrd="0" presId="urn:microsoft.com/office/officeart/2005/8/layout/orgChart1"/>
    <dgm:cxn modelId="{0EDDDF01-4AC2-4FC2-88A6-0FFCCFF957C9}" type="presParOf" srcId="{765B1D27-DE9B-4A84-A2FF-E05269C48FCF}" destId="{BD9D3AAE-B616-4A5A-B50A-54FC949EC682}" srcOrd="0" destOrd="0" presId="urn:microsoft.com/office/officeart/2005/8/layout/orgChart1"/>
    <dgm:cxn modelId="{38E6F4BC-BE9F-4E37-91A2-03EC9E21A684}" type="presParOf" srcId="{765B1D27-DE9B-4A84-A2FF-E05269C48FCF}" destId="{067EE450-0AAF-4DEE-8E27-0CAD890C3FDA}" srcOrd="1" destOrd="0" presId="urn:microsoft.com/office/officeart/2005/8/layout/orgChart1"/>
    <dgm:cxn modelId="{16E15449-DCD3-423E-BFD7-18F657786BFC}" type="presParOf" srcId="{067EE450-0AAF-4DEE-8E27-0CAD890C3FDA}" destId="{00724258-D3C3-45F9-AF83-DB1C1D6C61A0}" srcOrd="0" destOrd="0" presId="urn:microsoft.com/office/officeart/2005/8/layout/orgChart1"/>
    <dgm:cxn modelId="{7F2353C9-FA66-4C69-A27F-CD404C1919C0}" type="presParOf" srcId="{00724258-D3C3-45F9-AF83-DB1C1D6C61A0}" destId="{B8C6CE34-22EB-4B00-A7C0-436490F5F751}" srcOrd="0" destOrd="0" presId="urn:microsoft.com/office/officeart/2005/8/layout/orgChart1"/>
    <dgm:cxn modelId="{F459D497-456E-4E87-958E-30FBD1B3D312}" type="presParOf" srcId="{00724258-D3C3-45F9-AF83-DB1C1D6C61A0}" destId="{C4538A5D-90FB-483C-A5A3-C61C419E0834}" srcOrd="1" destOrd="0" presId="urn:microsoft.com/office/officeart/2005/8/layout/orgChart1"/>
    <dgm:cxn modelId="{2D03D474-C8EC-46E2-BDBD-335826E41B7D}" type="presParOf" srcId="{067EE450-0AAF-4DEE-8E27-0CAD890C3FDA}" destId="{62456A70-9F4F-4117-9FC0-4228750516B9}" srcOrd="1" destOrd="0" presId="urn:microsoft.com/office/officeart/2005/8/layout/orgChart1"/>
    <dgm:cxn modelId="{A89AF0B2-B597-4E51-B5C7-CEC1719EA550}" type="presParOf" srcId="{067EE450-0AAF-4DEE-8E27-0CAD890C3FDA}" destId="{07388F09-72D9-43D7-8020-454641B7DE45}" srcOrd="2" destOrd="0" presId="urn:microsoft.com/office/officeart/2005/8/layout/orgChart1"/>
    <dgm:cxn modelId="{4CFE1FA0-BEF5-4DC0-869D-CC6D3E52DE9D}" type="presParOf" srcId="{765B1D27-DE9B-4A84-A2FF-E05269C48FCF}" destId="{64F06C17-252A-494B-A3D5-103429D513A6}" srcOrd="2" destOrd="0" presId="urn:microsoft.com/office/officeart/2005/8/layout/orgChart1"/>
    <dgm:cxn modelId="{454AB90C-7B38-46A2-9915-43597B9569BD}" type="presParOf" srcId="{765B1D27-DE9B-4A84-A2FF-E05269C48FCF}" destId="{E49E136B-9AE0-43CE-B489-5A41B29F4FB1}" srcOrd="3" destOrd="0" presId="urn:microsoft.com/office/officeart/2005/8/layout/orgChart1"/>
    <dgm:cxn modelId="{0B71D65D-BBA3-452E-A16D-90A8503450E6}" type="presParOf" srcId="{E49E136B-9AE0-43CE-B489-5A41B29F4FB1}" destId="{DC7B9107-02DA-4AA8-92EB-B09E1F43CF53}" srcOrd="0" destOrd="0" presId="urn:microsoft.com/office/officeart/2005/8/layout/orgChart1"/>
    <dgm:cxn modelId="{958A5122-9BA9-44BD-8244-746C681407B2}" type="presParOf" srcId="{DC7B9107-02DA-4AA8-92EB-B09E1F43CF53}" destId="{01D97AFC-8D2B-4932-988D-A618BF6B8381}" srcOrd="0" destOrd="0" presId="urn:microsoft.com/office/officeart/2005/8/layout/orgChart1"/>
    <dgm:cxn modelId="{2C46EA3F-B133-4539-8C57-ACB124E58E15}" type="presParOf" srcId="{DC7B9107-02DA-4AA8-92EB-B09E1F43CF53}" destId="{E57B0C53-30EE-4F57-BAF3-8F42325F6053}" srcOrd="1" destOrd="0" presId="urn:microsoft.com/office/officeart/2005/8/layout/orgChart1"/>
    <dgm:cxn modelId="{6C6B11B3-680C-4959-BD11-F6C3FEBAC98A}" type="presParOf" srcId="{E49E136B-9AE0-43CE-B489-5A41B29F4FB1}" destId="{C5EC7F60-14D1-43ED-AC1F-A107DEFE5213}" srcOrd="1" destOrd="0" presId="urn:microsoft.com/office/officeart/2005/8/layout/orgChart1"/>
    <dgm:cxn modelId="{36845AD7-63F5-4BA4-8BCF-A802DD44E0DA}" type="presParOf" srcId="{E49E136B-9AE0-43CE-B489-5A41B29F4FB1}" destId="{E8E5C54B-B4E9-4C61-B7E6-1BCBC9B244CE}" srcOrd="2" destOrd="0" presId="urn:microsoft.com/office/officeart/2005/8/layout/orgChart1"/>
    <dgm:cxn modelId="{C4921BE9-44E3-4EB3-B6A2-4DA8BFFA89BA}" type="presParOf" srcId="{765B1D27-DE9B-4A84-A2FF-E05269C48FCF}" destId="{32BA953F-FB4F-4BCC-8C92-E0689BE3C065}" srcOrd="4" destOrd="0" presId="urn:microsoft.com/office/officeart/2005/8/layout/orgChart1"/>
    <dgm:cxn modelId="{14CAA55A-E57B-47EA-A283-47BFF20461DB}" type="presParOf" srcId="{765B1D27-DE9B-4A84-A2FF-E05269C48FCF}" destId="{0EC3BF2F-9824-44B4-803C-456977A23DF4}" srcOrd="5" destOrd="0" presId="urn:microsoft.com/office/officeart/2005/8/layout/orgChart1"/>
    <dgm:cxn modelId="{72173CA0-971C-4FF3-A138-790D677CF8F3}" type="presParOf" srcId="{0EC3BF2F-9824-44B4-803C-456977A23DF4}" destId="{BC3C413B-DEC7-4885-9427-D9584D8376F9}" srcOrd="0" destOrd="0" presId="urn:microsoft.com/office/officeart/2005/8/layout/orgChart1"/>
    <dgm:cxn modelId="{4E6ECDCB-CD9B-47B0-8FA2-2F105618E708}" type="presParOf" srcId="{BC3C413B-DEC7-4885-9427-D9584D8376F9}" destId="{B40448F0-4B22-46FC-B790-C2539D8689A3}" srcOrd="0" destOrd="0" presId="urn:microsoft.com/office/officeart/2005/8/layout/orgChart1"/>
    <dgm:cxn modelId="{C84DB8AE-02D2-44BE-8216-45E545C043F1}" type="presParOf" srcId="{BC3C413B-DEC7-4885-9427-D9584D8376F9}" destId="{BD75C3BA-3F0E-4DB0-BA75-C9D4226753B3}" srcOrd="1" destOrd="0" presId="urn:microsoft.com/office/officeart/2005/8/layout/orgChart1"/>
    <dgm:cxn modelId="{F3402A2A-3CDF-4554-BE0E-EE0ED8183302}" type="presParOf" srcId="{0EC3BF2F-9824-44B4-803C-456977A23DF4}" destId="{4FB71571-755A-4FFE-B458-4E116A49F525}" srcOrd="1" destOrd="0" presId="urn:microsoft.com/office/officeart/2005/8/layout/orgChart1"/>
    <dgm:cxn modelId="{45682921-0F6F-4DC7-9A48-71D605308C23}" type="presParOf" srcId="{0EC3BF2F-9824-44B4-803C-456977A23DF4}" destId="{5F5B4F55-5DE6-40A6-8DCB-3031CCC38D1B}" srcOrd="2" destOrd="0" presId="urn:microsoft.com/office/officeart/2005/8/layout/orgChart1"/>
    <dgm:cxn modelId="{EE61303D-90A0-45EF-B35C-A3E39496D040}" type="presParOf" srcId="{3BF6B3BD-5D1A-462F-81AF-B76A507BFC1A}" destId="{A1AA7A3A-51EC-4896-90D2-8D3DAC874C13}" srcOrd="2" destOrd="0" presId="urn:microsoft.com/office/officeart/2005/8/layout/orgChart1"/>
    <dgm:cxn modelId="{8F4CE7B2-0249-412A-B4DC-212B2FEE7FAB}" type="presParOf" srcId="{A836B292-461F-4AFA-907C-822628596087}" destId="{06FC2676-374B-492A-AA59-A753239FB6F6}" srcOrd="2" destOrd="0" presId="urn:microsoft.com/office/officeart/2005/8/layout/orgChart1"/>
    <dgm:cxn modelId="{58F0B054-FE4A-4029-87D8-272B16ABCDC2}" type="presParOf" srcId="{A836B292-461F-4AFA-907C-822628596087}" destId="{D81E6623-049F-4F60-AF16-EA2A53B25EB2}" srcOrd="3" destOrd="0" presId="urn:microsoft.com/office/officeart/2005/8/layout/orgChart1"/>
    <dgm:cxn modelId="{2BD9EDBC-44A1-4ACC-8035-7DD83D8A3CAA}" type="presParOf" srcId="{D81E6623-049F-4F60-AF16-EA2A53B25EB2}" destId="{8F0864A1-F5B9-4279-AFA8-E5EB28BF54DD}" srcOrd="0" destOrd="0" presId="urn:microsoft.com/office/officeart/2005/8/layout/orgChart1"/>
    <dgm:cxn modelId="{E30B0775-989C-40B7-A5AE-F4A22C6D9F87}" type="presParOf" srcId="{8F0864A1-F5B9-4279-AFA8-E5EB28BF54DD}" destId="{7DD6AD66-440D-4B7F-A46A-D604160D9C93}" srcOrd="0" destOrd="0" presId="urn:microsoft.com/office/officeart/2005/8/layout/orgChart1"/>
    <dgm:cxn modelId="{B0EFA965-BE09-4852-9FD9-885CA09A8192}" type="presParOf" srcId="{8F0864A1-F5B9-4279-AFA8-E5EB28BF54DD}" destId="{ABAF8C2E-7750-494C-9CB8-274BCA86D046}" srcOrd="1" destOrd="0" presId="urn:microsoft.com/office/officeart/2005/8/layout/orgChart1"/>
    <dgm:cxn modelId="{6AA7AF68-B274-41B4-85E8-77095E4DA033}" type="presParOf" srcId="{D81E6623-049F-4F60-AF16-EA2A53B25EB2}" destId="{97B10290-E242-45BE-B85C-40C1F4895596}" srcOrd="1" destOrd="0" presId="urn:microsoft.com/office/officeart/2005/8/layout/orgChart1"/>
    <dgm:cxn modelId="{C1CC4357-F74B-4AD6-9E06-3A04FC26120A}" type="presParOf" srcId="{97B10290-E242-45BE-B85C-40C1F4895596}" destId="{CE5F9420-866A-4DAA-8143-0633D87133C7}" srcOrd="0" destOrd="0" presId="urn:microsoft.com/office/officeart/2005/8/layout/orgChart1"/>
    <dgm:cxn modelId="{142DA269-DA8B-41BE-920B-45049F5D37A5}" type="presParOf" srcId="{97B10290-E242-45BE-B85C-40C1F4895596}" destId="{0E56BF33-2459-469E-AF1A-80C2812BA10C}" srcOrd="1" destOrd="0" presId="urn:microsoft.com/office/officeart/2005/8/layout/orgChart1"/>
    <dgm:cxn modelId="{C7C6138D-147D-45EE-86D7-B0A1416E0589}" type="presParOf" srcId="{0E56BF33-2459-469E-AF1A-80C2812BA10C}" destId="{CDBCD485-0093-4CED-9770-DCAB1B558B65}" srcOrd="0" destOrd="0" presId="urn:microsoft.com/office/officeart/2005/8/layout/orgChart1"/>
    <dgm:cxn modelId="{6F5E063F-4842-4862-BF40-8B6D516A53C0}" type="presParOf" srcId="{CDBCD485-0093-4CED-9770-DCAB1B558B65}" destId="{835B39AD-9032-4574-9899-AFBC3C137AF4}" srcOrd="0" destOrd="0" presId="urn:microsoft.com/office/officeart/2005/8/layout/orgChart1"/>
    <dgm:cxn modelId="{93C41FAE-31DA-471F-A65A-0044D63F5FE6}" type="presParOf" srcId="{CDBCD485-0093-4CED-9770-DCAB1B558B65}" destId="{0AA39480-5E73-4351-9908-AB039C83B5EB}" srcOrd="1" destOrd="0" presId="urn:microsoft.com/office/officeart/2005/8/layout/orgChart1"/>
    <dgm:cxn modelId="{F574BFED-D00B-4A5A-9DBB-FA2B320710C9}" type="presParOf" srcId="{0E56BF33-2459-469E-AF1A-80C2812BA10C}" destId="{BAED3C8E-1872-4CA7-9DD2-8D5F49A9369E}" srcOrd="1" destOrd="0" presId="urn:microsoft.com/office/officeart/2005/8/layout/orgChart1"/>
    <dgm:cxn modelId="{125FFE2B-F703-44BF-A31D-9894C0A5B8E8}" type="presParOf" srcId="{0E56BF33-2459-469E-AF1A-80C2812BA10C}" destId="{651DC27A-3536-4FA3-9751-B6AA71A136A5}" srcOrd="2" destOrd="0" presId="urn:microsoft.com/office/officeart/2005/8/layout/orgChart1"/>
    <dgm:cxn modelId="{3F80ABB4-A459-42A9-9068-2A507C6E7B5D}" type="presParOf" srcId="{97B10290-E242-45BE-B85C-40C1F4895596}" destId="{FC40A876-C90A-467F-96FB-0765662A461C}" srcOrd="2" destOrd="0" presId="urn:microsoft.com/office/officeart/2005/8/layout/orgChart1"/>
    <dgm:cxn modelId="{CF74BDA9-A42B-421D-88A9-A4F799C75310}" type="presParOf" srcId="{97B10290-E242-45BE-B85C-40C1F4895596}" destId="{2D6C19DC-CFD5-4182-AE4B-458BAD42AA2E}" srcOrd="3" destOrd="0" presId="urn:microsoft.com/office/officeart/2005/8/layout/orgChart1"/>
    <dgm:cxn modelId="{574D872B-E8D7-473F-827D-06E5E388A7C0}" type="presParOf" srcId="{2D6C19DC-CFD5-4182-AE4B-458BAD42AA2E}" destId="{80F77D1F-F1E3-4201-ACEE-1723C3B068CB}" srcOrd="0" destOrd="0" presId="urn:microsoft.com/office/officeart/2005/8/layout/orgChart1"/>
    <dgm:cxn modelId="{7DA74654-A16E-4CF2-B29B-6EE790255DA6}" type="presParOf" srcId="{80F77D1F-F1E3-4201-ACEE-1723C3B068CB}" destId="{E02E515E-4DFD-4CD4-AFBD-9AB7C8424F6D}" srcOrd="0" destOrd="0" presId="urn:microsoft.com/office/officeart/2005/8/layout/orgChart1"/>
    <dgm:cxn modelId="{446E3857-69A6-4401-96B2-E54FC643AFF6}" type="presParOf" srcId="{80F77D1F-F1E3-4201-ACEE-1723C3B068CB}" destId="{BE52B87A-AC59-46AA-A915-9060C38F8C9E}" srcOrd="1" destOrd="0" presId="urn:microsoft.com/office/officeart/2005/8/layout/orgChart1"/>
    <dgm:cxn modelId="{9E7E4723-BA8A-4DE9-B630-A3890993852B}" type="presParOf" srcId="{2D6C19DC-CFD5-4182-AE4B-458BAD42AA2E}" destId="{7E7488B6-BCD4-449B-839F-B0EAD6794F95}" srcOrd="1" destOrd="0" presId="urn:microsoft.com/office/officeart/2005/8/layout/orgChart1"/>
    <dgm:cxn modelId="{9563AA1E-0A54-454D-AE9F-7A86BA01A2D1}" type="presParOf" srcId="{7E7488B6-BCD4-449B-839F-B0EAD6794F95}" destId="{53E1891C-7F49-4911-9641-2CBF85E50A57}" srcOrd="0" destOrd="0" presId="urn:microsoft.com/office/officeart/2005/8/layout/orgChart1"/>
    <dgm:cxn modelId="{845016BD-2FB2-4E32-89FC-B29BBE7BC218}" type="presParOf" srcId="{7E7488B6-BCD4-449B-839F-B0EAD6794F95}" destId="{40AE1255-22B6-4B5A-9EBD-87B767833150}" srcOrd="1" destOrd="0" presId="urn:microsoft.com/office/officeart/2005/8/layout/orgChart1"/>
    <dgm:cxn modelId="{24D955B9-56B9-4C7A-86C1-A9A111CA5CF7}" type="presParOf" srcId="{40AE1255-22B6-4B5A-9EBD-87B767833150}" destId="{866D7D71-A9F5-481D-B0CA-6E3ED443709C}" srcOrd="0" destOrd="0" presId="urn:microsoft.com/office/officeart/2005/8/layout/orgChart1"/>
    <dgm:cxn modelId="{D7B9B620-27C9-4F9E-8135-9BCDB45C1B50}" type="presParOf" srcId="{866D7D71-A9F5-481D-B0CA-6E3ED443709C}" destId="{D0041191-1D3F-47EE-908C-15BFB3B3534E}" srcOrd="0" destOrd="0" presId="urn:microsoft.com/office/officeart/2005/8/layout/orgChart1"/>
    <dgm:cxn modelId="{E0D95E26-FFBD-4F30-A2E0-D82F18C8A20F}" type="presParOf" srcId="{866D7D71-A9F5-481D-B0CA-6E3ED443709C}" destId="{52C8A8D9-C12A-4D5B-B808-40DFA5C633C0}" srcOrd="1" destOrd="0" presId="urn:microsoft.com/office/officeart/2005/8/layout/orgChart1"/>
    <dgm:cxn modelId="{BFBB4D6F-69AB-49DB-BA0D-C5ACA16C7009}" type="presParOf" srcId="{40AE1255-22B6-4B5A-9EBD-87B767833150}" destId="{80B6F132-BDEF-4356-A02C-98AD1FC0B21A}" srcOrd="1" destOrd="0" presId="urn:microsoft.com/office/officeart/2005/8/layout/orgChart1"/>
    <dgm:cxn modelId="{9DD3F967-D256-417F-8963-70B8DE0A5D5B}" type="presParOf" srcId="{80B6F132-BDEF-4356-A02C-98AD1FC0B21A}" destId="{2AECEBBF-6D87-4209-9E40-A5C2788A72EA}" srcOrd="0" destOrd="0" presId="urn:microsoft.com/office/officeart/2005/8/layout/orgChart1"/>
    <dgm:cxn modelId="{0F84C59B-6159-4530-BE36-DD25D366E1D0}" type="presParOf" srcId="{80B6F132-BDEF-4356-A02C-98AD1FC0B21A}" destId="{FE1BC65B-7EDF-482E-A981-ECED2E6B21DF}" srcOrd="1" destOrd="0" presId="urn:microsoft.com/office/officeart/2005/8/layout/orgChart1"/>
    <dgm:cxn modelId="{441A635C-BEC0-4AF4-9EF1-FDB1C855789E}" type="presParOf" srcId="{FE1BC65B-7EDF-482E-A981-ECED2E6B21DF}" destId="{4DDA548C-C4F4-4A51-8EE4-1620B117549D}" srcOrd="0" destOrd="0" presId="urn:microsoft.com/office/officeart/2005/8/layout/orgChart1"/>
    <dgm:cxn modelId="{2D1631D1-223F-431F-91D5-414E093642C2}" type="presParOf" srcId="{4DDA548C-C4F4-4A51-8EE4-1620B117549D}" destId="{F722F222-A005-432C-ACC4-08FF7CE2D305}" srcOrd="0" destOrd="0" presId="urn:microsoft.com/office/officeart/2005/8/layout/orgChart1"/>
    <dgm:cxn modelId="{53D2EA25-9B68-4FE2-AA1A-4152516F976D}" type="presParOf" srcId="{4DDA548C-C4F4-4A51-8EE4-1620B117549D}" destId="{AA3E62A6-DEB8-498A-89CF-B4A81FB009AF}" srcOrd="1" destOrd="0" presId="urn:microsoft.com/office/officeart/2005/8/layout/orgChart1"/>
    <dgm:cxn modelId="{7656C769-011B-4D4B-9537-51794FF99DCF}" type="presParOf" srcId="{FE1BC65B-7EDF-482E-A981-ECED2E6B21DF}" destId="{76083A3B-1318-497D-8E0A-27FF3909CEA0}" srcOrd="1" destOrd="0" presId="urn:microsoft.com/office/officeart/2005/8/layout/orgChart1"/>
    <dgm:cxn modelId="{06FD0555-2330-4A55-B5B0-45092B3F1E64}" type="presParOf" srcId="{FE1BC65B-7EDF-482E-A981-ECED2E6B21DF}" destId="{1E4E128D-7070-4950-B27D-283E77DB3754}" srcOrd="2" destOrd="0" presId="urn:microsoft.com/office/officeart/2005/8/layout/orgChart1"/>
    <dgm:cxn modelId="{14067700-D94F-46DB-B6AE-00A3AB04E396}" type="presParOf" srcId="{80B6F132-BDEF-4356-A02C-98AD1FC0B21A}" destId="{1910FF09-0434-4910-AE10-CDF359D0DDC8}" srcOrd="2" destOrd="0" presId="urn:microsoft.com/office/officeart/2005/8/layout/orgChart1"/>
    <dgm:cxn modelId="{047D3C8E-1904-4D02-BEB9-25737D0932EE}" type="presParOf" srcId="{80B6F132-BDEF-4356-A02C-98AD1FC0B21A}" destId="{0E1B46FE-326A-4936-9A7C-200E02C107B6}" srcOrd="3" destOrd="0" presId="urn:microsoft.com/office/officeart/2005/8/layout/orgChart1"/>
    <dgm:cxn modelId="{C5831DD1-3CFE-40A0-833E-A7D300E54C7E}" type="presParOf" srcId="{0E1B46FE-326A-4936-9A7C-200E02C107B6}" destId="{CD7E3DAF-3718-400A-8DD1-19F2F91EA1C8}" srcOrd="0" destOrd="0" presId="urn:microsoft.com/office/officeart/2005/8/layout/orgChart1"/>
    <dgm:cxn modelId="{895BE30E-32C8-4B5F-B22D-0EE226D22ADA}" type="presParOf" srcId="{CD7E3DAF-3718-400A-8DD1-19F2F91EA1C8}" destId="{88D4D6C1-A8FC-435D-AC43-E3328428CAC3}" srcOrd="0" destOrd="0" presId="urn:microsoft.com/office/officeart/2005/8/layout/orgChart1"/>
    <dgm:cxn modelId="{FB04DCF0-8235-4FE2-B3CE-2FD3A0941BEA}" type="presParOf" srcId="{CD7E3DAF-3718-400A-8DD1-19F2F91EA1C8}" destId="{8517C2B3-ADD1-4EF4-ABA2-09910BF06431}" srcOrd="1" destOrd="0" presId="urn:microsoft.com/office/officeart/2005/8/layout/orgChart1"/>
    <dgm:cxn modelId="{2CCEB044-F0AE-48D9-A699-918C4BDDF554}" type="presParOf" srcId="{0E1B46FE-326A-4936-9A7C-200E02C107B6}" destId="{86BED4EB-95D9-48F0-ACA3-343BC2564AD1}" srcOrd="1" destOrd="0" presId="urn:microsoft.com/office/officeart/2005/8/layout/orgChart1"/>
    <dgm:cxn modelId="{0CDA1244-1824-4AF6-95D7-6FD579CF8CA5}" type="presParOf" srcId="{0E1B46FE-326A-4936-9A7C-200E02C107B6}" destId="{8D734E81-78CA-4CA7-A012-ED855013490C}" srcOrd="2" destOrd="0" presId="urn:microsoft.com/office/officeart/2005/8/layout/orgChart1"/>
    <dgm:cxn modelId="{1FD627BC-A691-4A31-B070-FADA9691072C}" type="presParOf" srcId="{80B6F132-BDEF-4356-A02C-98AD1FC0B21A}" destId="{E603A702-FFF0-4DBE-9F3F-9E487FA5C6F2}" srcOrd="4" destOrd="0" presId="urn:microsoft.com/office/officeart/2005/8/layout/orgChart1"/>
    <dgm:cxn modelId="{59468E86-E3FF-4BAB-A51E-2F8932E443C7}" type="presParOf" srcId="{80B6F132-BDEF-4356-A02C-98AD1FC0B21A}" destId="{105EBC71-38C4-4AA9-8178-5DE9CED2E337}" srcOrd="5" destOrd="0" presId="urn:microsoft.com/office/officeart/2005/8/layout/orgChart1"/>
    <dgm:cxn modelId="{244CD3DA-AA65-4157-A0F4-37E0039DAFED}" type="presParOf" srcId="{105EBC71-38C4-4AA9-8178-5DE9CED2E337}" destId="{6EB95D22-08FF-4D86-85CE-1158BAC53AD5}" srcOrd="0" destOrd="0" presId="urn:microsoft.com/office/officeart/2005/8/layout/orgChart1"/>
    <dgm:cxn modelId="{129E567A-020A-4169-BC0A-5A44ECF88505}" type="presParOf" srcId="{6EB95D22-08FF-4D86-85CE-1158BAC53AD5}" destId="{0001EEAD-3C94-4655-8140-655394550C4F}" srcOrd="0" destOrd="0" presId="urn:microsoft.com/office/officeart/2005/8/layout/orgChart1"/>
    <dgm:cxn modelId="{204A400E-85A1-4910-B629-24854042EDD2}" type="presParOf" srcId="{6EB95D22-08FF-4D86-85CE-1158BAC53AD5}" destId="{8AF9F0FC-7EB2-4A38-B8BF-35B906A4B1B6}" srcOrd="1" destOrd="0" presId="urn:microsoft.com/office/officeart/2005/8/layout/orgChart1"/>
    <dgm:cxn modelId="{6B71CA60-EFE4-4E3F-B0AD-C694210BBB07}" type="presParOf" srcId="{105EBC71-38C4-4AA9-8178-5DE9CED2E337}" destId="{D76149B1-5839-47E8-BB36-8F0AE0900862}" srcOrd="1" destOrd="0" presId="urn:microsoft.com/office/officeart/2005/8/layout/orgChart1"/>
    <dgm:cxn modelId="{FD3B4713-23F7-4071-BE19-8E3FFFDB63AE}" type="presParOf" srcId="{105EBC71-38C4-4AA9-8178-5DE9CED2E337}" destId="{046072C0-8031-43D9-9392-9A415E49704B}" srcOrd="2" destOrd="0" presId="urn:microsoft.com/office/officeart/2005/8/layout/orgChart1"/>
    <dgm:cxn modelId="{C33A55D0-F620-4CFC-9840-E33C3D1F88B9}" type="presParOf" srcId="{40AE1255-22B6-4B5A-9EBD-87B767833150}" destId="{61685C98-E4C6-4E10-8784-EEC4F843A835}" srcOrd="2" destOrd="0" presId="urn:microsoft.com/office/officeart/2005/8/layout/orgChart1"/>
    <dgm:cxn modelId="{3DC3AD3A-C4CE-4342-9371-C31196B3D68A}" type="presParOf" srcId="{7E7488B6-BCD4-449B-839F-B0EAD6794F95}" destId="{0EFF98DC-5316-4024-AE56-92B0D25C8B64}" srcOrd="2" destOrd="0" presId="urn:microsoft.com/office/officeart/2005/8/layout/orgChart1"/>
    <dgm:cxn modelId="{B629EBAC-19E8-4DCD-8C83-78D05372F549}" type="presParOf" srcId="{7E7488B6-BCD4-449B-839F-B0EAD6794F95}" destId="{80613FE0-2D7E-457F-A553-485B756C564F}" srcOrd="3" destOrd="0" presId="urn:microsoft.com/office/officeart/2005/8/layout/orgChart1"/>
    <dgm:cxn modelId="{C367AD69-DC25-46AF-B133-62B47B89D0D2}" type="presParOf" srcId="{80613FE0-2D7E-457F-A553-485B756C564F}" destId="{1EE31964-D7F6-43F7-AEE7-061CC576981A}" srcOrd="0" destOrd="0" presId="urn:microsoft.com/office/officeart/2005/8/layout/orgChart1"/>
    <dgm:cxn modelId="{2D2C0267-370C-4B7C-BE1C-5E872D792226}" type="presParOf" srcId="{1EE31964-D7F6-43F7-AEE7-061CC576981A}" destId="{92570E78-8367-4086-A939-8032A2E7CC98}" srcOrd="0" destOrd="0" presId="urn:microsoft.com/office/officeart/2005/8/layout/orgChart1"/>
    <dgm:cxn modelId="{B50A4262-F0AD-4204-BC27-9BEA2EF829B7}" type="presParOf" srcId="{1EE31964-D7F6-43F7-AEE7-061CC576981A}" destId="{61F259A0-0B83-4456-B4B2-9466A06F116D}" srcOrd="1" destOrd="0" presId="urn:microsoft.com/office/officeart/2005/8/layout/orgChart1"/>
    <dgm:cxn modelId="{EF90FA86-14CE-459E-809D-2B657197ECCD}" type="presParOf" srcId="{80613FE0-2D7E-457F-A553-485B756C564F}" destId="{9721A810-6AB7-4B72-B2E7-938479D36F14}" srcOrd="1" destOrd="0" presId="urn:microsoft.com/office/officeart/2005/8/layout/orgChart1"/>
    <dgm:cxn modelId="{3F299AD1-B07C-4299-BD83-B802B7FF9B6A}" type="presParOf" srcId="{9721A810-6AB7-4B72-B2E7-938479D36F14}" destId="{AE2C2D54-610A-4F68-BCAB-AAFE38FCE7BC}" srcOrd="0" destOrd="0" presId="urn:microsoft.com/office/officeart/2005/8/layout/orgChart1"/>
    <dgm:cxn modelId="{601C553A-8FBC-4EE5-ABE1-F5618E00EDC4}" type="presParOf" srcId="{9721A810-6AB7-4B72-B2E7-938479D36F14}" destId="{0DB8BC2F-2515-46B3-B83F-BB9761F4C777}" srcOrd="1" destOrd="0" presId="urn:microsoft.com/office/officeart/2005/8/layout/orgChart1"/>
    <dgm:cxn modelId="{45AEFC0F-D30F-4044-A842-E2CD29CD8B92}" type="presParOf" srcId="{0DB8BC2F-2515-46B3-B83F-BB9761F4C777}" destId="{449F64D9-76DC-4C21-8C34-22DCA0512DCB}" srcOrd="0" destOrd="0" presId="urn:microsoft.com/office/officeart/2005/8/layout/orgChart1"/>
    <dgm:cxn modelId="{DABD3A98-F4C3-43B0-A013-29C85128B440}" type="presParOf" srcId="{449F64D9-76DC-4C21-8C34-22DCA0512DCB}" destId="{23D36EA3-80FD-4603-BC5E-22FF047D22CA}" srcOrd="0" destOrd="0" presId="urn:microsoft.com/office/officeart/2005/8/layout/orgChart1"/>
    <dgm:cxn modelId="{05F4D0D8-49BF-4D7D-9DEC-101D46286F00}" type="presParOf" srcId="{449F64D9-76DC-4C21-8C34-22DCA0512DCB}" destId="{309CF8C0-3A73-4294-A070-366A0A7037B3}" srcOrd="1" destOrd="0" presId="urn:microsoft.com/office/officeart/2005/8/layout/orgChart1"/>
    <dgm:cxn modelId="{B004F8CB-4970-44A2-B421-629D3059C176}" type="presParOf" srcId="{0DB8BC2F-2515-46B3-B83F-BB9761F4C777}" destId="{9613888A-3342-4922-8984-69D624F8151D}" srcOrd="1" destOrd="0" presId="urn:microsoft.com/office/officeart/2005/8/layout/orgChart1"/>
    <dgm:cxn modelId="{1AA04365-C36F-49EC-9906-0352A7A5DB1F}" type="presParOf" srcId="{0DB8BC2F-2515-46B3-B83F-BB9761F4C777}" destId="{424122F7-4E42-45B5-AE8D-FE01EA95735B}" srcOrd="2" destOrd="0" presId="urn:microsoft.com/office/officeart/2005/8/layout/orgChart1"/>
    <dgm:cxn modelId="{9FFEB10D-7096-4FC1-9D66-4368CA23B4D8}" type="presParOf" srcId="{9721A810-6AB7-4B72-B2E7-938479D36F14}" destId="{F0BD2AE4-96A2-4D99-9E50-C01DC03A3B7B}" srcOrd="2" destOrd="0" presId="urn:microsoft.com/office/officeart/2005/8/layout/orgChart1"/>
    <dgm:cxn modelId="{5D571126-82FA-44D0-81E0-E3DC8BF623ED}" type="presParOf" srcId="{9721A810-6AB7-4B72-B2E7-938479D36F14}" destId="{053EDD25-D507-43DC-A132-66CF333A9268}" srcOrd="3" destOrd="0" presId="urn:microsoft.com/office/officeart/2005/8/layout/orgChart1"/>
    <dgm:cxn modelId="{9A0E0623-7EE9-406B-8920-C1B8DB2C8D53}" type="presParOf" srcId="{053EDD25-D507-43DC-A132-66CF333A9268}" destId="{ACD56F7E-8676-447B-A471-A387DA281F33}" srcOrd="0" destOrd="0" presId="urn:microsoft.com/office/officeart/2005/8/layout/orgChart1"/>
    <dgm:cxn modelId="{A2DCF3C9-11AC-4AC1-951D-A4B9C80D9010}" type="presParOf" srcId="{ACD56F7E-8676-447B-A471-A387DA281F33}" destId="{505CCD54-3DFD-4C65-93A1-4801FCBEF173}" srcOrd="0" destOrd="0" presId="urn:microsoft.com/office/officeart/2005/8/layout/orgChart1"/>
    <dgm:cxn modelId="{AA481CFC-366A-40D6-96EA-5428E7D6192D}" type="presParOf" srcId="{ACD56F7E-8676-447B-A471-A387DA281F33}" destId="{BB17F5B1-87BE-47E9-BA4E-B379B8786E31}" srcOrd="1" destOrd="0" presId="urn:microsoft.com/office/officeart/2005/8/layout/orgChart1"/>
    <dgm:cxn modelId="{898145B9-4535-4315-B461-6697C6E14522}" type="presParOf" srcId="{053EDD25-D507-43DC-A132-66CF333A9268}" destId="{F0AA4EA5-EF8E-46EF-B342-AAAA0B08131D}" srcOrd="1" destOrd="0" presId="urn:microsoft.com/office/officeart/2005/8/layout/orgChart1"/>
    <dgm:cxn modelId="{30C7364E-9E49-4DAA-A70C-109F60892023}" type="presParOf" srcId="{053EDD25-D507-43DC-A132-66CF333A9268}" destId="{230EA836-A857-40C1-BE09-B1C8A63BFE58}" srcOrd="2" destOrd="0" presId="urn:microsoft.com/office/officeart/2005/8/layout/orgChart1"/>
    <dgm:cxn modelId="{A16F88DB-9FEB-4E2E-962D-E02F347A84E9}" type="presParOf" srcId="{9721A810-6AB7-4B72-B2E7-938479D36F14}" destId="{CBA2A47D-2D91-4BA2-A28F-FBDA1967AF11}" srcOrd="4" destOrd="0" presId="urn:microsoft.com/office/officeart/2005/8/layout/orgChart1"/>
    <dgm:cxn modelId="{6F1A32BF-51D7-41B6-8BF8-0A0CF3E1ACA4}" type="presParOf" srcId="{9721A810-6AB7-4B72-B2E7-938479D36F14}" destId="{C3F9C3DE-953A-4CE0-A014-83DA04BF7C48}" srcOrd="5" destOrd="0" presId="urn:microsoft.com/office/officeart/2005/8/layout/orgChart1"/>
    <dgm:cxn modelId="{E1CB5FB3-1B94-4318-A7DF-3DAE5A82EBBC}" type="presParOf" srcId="{C3F9C3DE-953A-4CE0-A014-83DA04BF7C48}" destId="{C0245364-C2E5-4E7B-B395-FDEC22DB1B5F}" srcOrd="0" destOrd="0" presId="urn:microsoft.com/office/officeart/2005/8/layout/orgChart1"/>
    <dgm:cxn modelId="{E6570357-BA8E-4B43-9741-B92D590B1292}" type="presParOf" srcId="{C0245364-C2E5-4E7B-B395-FDEC22DB1B5F}" destId="{1C4B4510-76A4-45B3-A27D-1C1228C67C4F}" srcOrd="0" destOrd="0" presId="urn:microsoft.com/office/officeart/2005/8/layout/orgChart1"/>
    <dgm:cxn modelId="{81FA1378-E177-43A6-AC19-D8ADD6B843D6}" type="presParOf" srcId="{C0245364-C2E5-4E7B-B395-FDEC22DB1B5F}" destId="{F5FF2AE4-87F8-411C-8FC2-59576A7324E8}" srcOrd="1" destOrd="0" presId="urn:microsoft.com/office/officeart/2005/8/layout/orgChart1"/>
    <dgm:cxn modelId="{2F033DB5-7B33-45EF-84DD-6C6CF75A496A}" type="presParOf" srcId="{C3F9C3DE-953A-4CE0-A014-83DA04BF7C48}" destId="{F3120A68-C9A1-47A3-B140-CB4040BAB885}" srcOrd="1" destOrd="0" presId="urn:microsoft.com/office/officeart/2005/8/layout/orgChart1"/>
    <dgm:cxn modelId="{B8ADB24C-E42F-4350-B198-36A59BB08033}" type="presParOf" srcId="{C3F9C3DE-953A-4CE0-A014-83DA04BF7C48}" destId="{3B69FF00-B12E-4666-87A0-807B7C4F3654}" srcOrd="2" destOrd="0" presId="urn:microsoft.com/office/officeart/2005/8/layout/orgChart1"/>
    <dgm:cxn modelId="{52A856EB-40AB-4894-B174-11A07CB428CB}" type="presParOf" srcId="{9721A810-6AB7-4B72-B2E7-938479D36F14}" destId="{6E7749D0-9DA4-4844-BE1D-304020A2C01D}" srcOrd="6" destOrd="0" presId="urn:microsoft.com/office/officeart/2005/8/layout/orgChart1"/>
    <dgm:cxn modelId="{BFA57D7A-E000-4870-A2D5-B283E32C0434}" type="presParOf" srcId="{9721A810-6AB7-4B72-B2E7-938479D36F14}" destId="{C543EDBB-80F0-41BC-B5F3-D63E9C6650B8}" srcOrd="7" destOrd="0" presId="urn:microsoft.com/office/officeart/2005/8/layout/orgChart1"/>
    <dgm:cxn modelId="{99100512-BBC8-4A51-873B-18AF99363C82}" type="presParOf" srcId="{C543EDBB-80F0-41BC-B5F3-D63E9C6650B8}" destId="{21283C5F-022C-4A53-A5FE-7288B36E5408}" srcOrd="0" destOrd="0" presId="urn:microsoft.com/office/officeart/2005/8/layout/orgChart1"/>
    <dgm:cxn modelId="{92A89D05-1A1D-4448-88C9-BF64519F00A5}" type="presParOf" srcId="{21283C5F-022C-4A53-A5FE-7288B36E5408}" destId="{76BB51F9-6B0A-40FC-AAEB-E200B0B1B402}" srcOrd="0" destOrd="0" presId="urn:microsoft.com/office/officeart/2005/8/layout/orgChart1"/>
    <dgm:cxn modelId="{EA4173C3-7D73-4AA1-86D8-05259CC70C2D}" type="presParOf" srcId="{21283C5F-022C-4A53-A5FE-7288B36E5408}" destId="{598E6EB8-C857-42A1-8D16-5570CBFFB690}" srcOrd="1" destOrd="0" presId="urn:microsoft.com/office/officeart/2005/8/layout/orgChart1"/>
    <dgm:cxn modelId="{B3556964-C076-40EF-B7E3-BF4510B5F212}" type="presParOf" srcId="{C543EDBB-80F0-41BC-B5F3-D63E9C6650B8}" destId="{5CE3A4E5-117B-4BD4-9B60-F3E5C2A8CB41}" srcOrd="1" destOrd="0" presId="urn:microsoft.com/office/officeart/2005/8/layout/orgChart1"/>
    <dgm:cxn modelId="{F0708C1B-E500-47D8-8E92-78D230924AA3}" type="presParOf" srcId="{C543EDBB-80F0-41BC-B5F3-D63E9C6650B8}" destId="{BF1511C9-CD45-4870-BBAA-FAE768D69F11}" srcOrd="2" destOrd="0" presId="urn:microsoft.com/office/officeart/2005/8/layout/orgChart1"/>
    <dgm:cxn modelId="{80C4F1D9-58E8-4596-825F-FC7F97A047B5}" type="presParOf" srcId="{80613FE0-2D7E-457F-A553-485B756C564F}" destId="{EFA1528D-B22B-4CC9-8887-56BAB5278BD6}" srcOrd="2" destOrd="0" presId="urn:microsoft.com/office/officeart/2005/8/layout/orgChart1"/>
    <dgm:cxn modelId="{CEBC7E63-58B4-4566-98B2-C8426D9E4DD2}" type="presParOf" srcId="{2D6C19DC-CFD5-4182-AE4B-458BAD42AA2E}" destId="{2510995B-2FAC-4616-A95B-F0073E66BE4C}" srcOrd="2" destOrd="0" presId="urn:microsoft.com/office/officeart/2005/8/layout/orgChart1"/>
    <dgm:cxn modelId="{3039759B-5354-4479-A97E-8F1372F5E378}" type="presParOf" srcId="{D81E6623-049F-4F60-AF16-EA2A53B25EB2}" destId="{102DB9A7-4810-4D2E-89E6-EB873799CCA6}" srcOrd="2" destOrd="0" presId="urn:microsoft.com/office/officeart/2005/8/layout/orgChart1"/>
    <dgm:cxn modelId="{CC7BBBB9-5D05-405C-BC42-00D5CE76A2DC}" type="presParOf" srcId="{8E3EB9CD-BE2D-4A3A-B084-693DE3FF3D4D}" destId="{1BD2A467-EF06-4414-824B-D04A298675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749D0-9DA4-4844-BE1D-304020A2C01D}">
      <dsp:nvSpPr>
        <dsp:cNvPr id="0" name=""/>
        <dsp:cNvSpPr/>
      </dsp:nvSpPr>
      <dsp:spPr>
        <a:xfrm>
          <a:off x="5850461" y="2552006"/>
          <a:ext cx="814143" cy="272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343"/>
              </a:lnTo>
              <a:lnTo>
                <a:pt x="814143" y="272334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2A47D-2D91-4BA2-A28F-FBDA1967AF11}">
      <dsp:nvSpPr>
        <dsp:cNvPr id="0" name=""/>
        <dsp:cNvSpPr/>
      </dsp:nvSpPr>
      <dsp:spPr>
        <a:xfrm>
          <a:off x="5850461" y="2552006"/>
          <a:ext cx="628098" cy="196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106"/>
              </a:lnTo>
              <a:lnTo>
                <a:pt x="628098" y="196310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2AE4-96A2-4D99-9E50-C01DC03A3B7B}">
      <dsp:nvSpPr>
        <dsp:cNvPr id="0" name=""/>
        <dsp:cNvSpPr/>
      </dsp:nvSpPr>
      <dsp:spPr>
        <a:xfrm>
          <a:off x="5850461" y="2552006"/>
          <a:ext cx="620726" cy="128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858"/>
              </a:lnTo>
              <a:lnTo>
                <a:pt x="620726" y="12808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C2D54-610A-4F68-BCAB-AAFE38FCE7BC}">
      <dsp:nvSpPr>
        <dsp:cNvPr id="0" name=""/>
        <dsp:cNvSpPr/>
      </dsp:nvSpPr>
      <dsp:spPr>
        <a:xfrm>
          <a:off x="5850461" y="2552006"/>
          <a:ext cx="587859" cy="52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22"/>
              </a:lnTo>
              <a:lnTo>
                <a:pt x="587859" y="5237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F98DC-5316-4024-AE56-92B0D25C8B64}">
      <dsp:nvSpPr>
        <dsp:cNvPr id="0" name=""/>
        <dsp:cNvSpPr/>
      </dsp:nvSpPr>
      <dsp:spPr>
        <a:xfrm>
          <a:off x="5597332" y="1684625"/>
          <a:ext cx="901928" cy="325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52"/>
              </a:lnTo>
              <a:lnTo>
                <a:pt x="901928" y="155652"/>
              </a:lnTo>
              <a:lnTo>
                <a:pt x="901928" y="32540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3A702-FFF0-4DBE-9F3F-9E487FA5C6F2}">
      <dsp:nvSpPr>
        <dsp:cNvPr id="0" name=""/>
        <dsp:cNvSpPr/>
      </dsp:nvSpPr>
      <dsp:spPr>
        <a:xfrm>
          <a:off x="3678691" y="2633939"/>
          <a:ext cx="655334" cy="2017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095"/>
              </a:lnTo>
              <a:lnTo>
                <a:pt x="655334" y="20170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0FF09-0434-4910-AE10-CDF359D0DDC8}">
      <dsp:nvSpPr>
        <dsp:cNvPr id="0" name=""/>
        <dsp:cNvSpPr/>
      </dsp:nvSpPr>
      <dsp:spPr>
        <a:xfrm>
          <a:off x="3678691" y="2633939"/>
          <a:ext cx="700730" cy="105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629"/>
              </a:lnTo>
              <a:lnTo>
                <a:pt x="700730" y="10576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CEBBF-6D87-4209-9E40-A5C2788A72EA}">
      <dsp:nvSpPr>
        <dsp:cNvPr id="0" name=""/>
        <dsp:cNvSpPr/>
      </dsp:nvSpPr>
      <dsp:spPr>
        <a:xfrm>
          <a:off x="3678691" y="2633939"/>
          <a:ext cx="700730" cy="3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19"/>
              </a:lnTo>
              <a:lnTo>
                <a:pt x="700730" y="39231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1891C-7F49-4911-9641-2CBF85E50A57}">
      <dsp:nvSpPr>
        <dsp:cNvPr id="0" name=""/>
        <dsp:cNvSpPr/>
      </dsp:nvSpPr>
      <dsp:spPr>
        <a:xfrm>
          <a:off x="4278764" y="1684625"/>
          <a:ext cx="1318567" cy="325402"/>
        </a:xfrm>
        <a:custGeom>
          <a:avLst/>
          <a:gdLst/>
          <a:ahLst/>
          <a:cxnLst/>
          <a:rect l="0" t="0" r="0" b="0"/>
          <a:pathLst>
            <a:path>
              <a:moveTo>
                <a:pt x="1318567" y="0"/>
              </a:moveTo>
              <a:lnTo>
                <a:pt x="1318567" y="155652"/>
              </a:lnTo>
              <a:lnTo>
                <a:pt x="0" y="155652"/>
              </a:lnTo>
              <a:lnTo>
                <a:pt x="0" y="32540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0A876-C90A-467F-96FB-0765662A461C}">
      <dsp:nvSpPr>
        <dsp:cNvPr id="0" name=""/>
        <dsp:cNvSpPr/>
      </dsp:nvSpPr>
      <dsp:spPr>
        <a:xfrm>
          <a:off x="5597332" y="1277598"/>
          <a:ext cx="1656983" cy="155038"/>
        </a:xfrm>
        <a:custGeom>
          <a:avLst/>
          <a:gdLst/>
          <a:ahLst/>
          <a:cxnLst/>
          <a:rect l="0" t="0" r="0" b="0"/>
          <a:pathLst>
            <a:path>
              <a:moveTo>
                <a:pt x="1656983" y="0"/>
              </a:moveTo>
              <a:lnTo>
                <a:pt x="0" y="0"/>
              </a:lnTo>
              <a:lnTo>
                <a:pt x="0" y="15503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F9420-866A-4DAA-8143-0633D87133C7}">
      <dsp:nvSpPr>
        <dsp:cNvPr id="0" name=""/>
        <dsp:cNvSpPr/>
      </dsp:nvSpPr>
      <dsp:spPr>
        <a:xfrm>
          <a:off x="7254315" y="1277598"/>
          <a:ext cx="513977" cy="273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927"/>
              </a:lnTo>
              <a:lnTo>
                <a:pt x="513977" y="103927"/>
              </a:lnTo>
              <a:lnTo>
                <a:pt x="513977" y="27367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C2676-374B-492A-AA59-A753239FB6F6}">
      <dsp:nvSpPr>
        <dsp:cNvPr id="0" name=""/>
        <dsp:cNvSpPr/>
      </dsp:nvSpPr>
      <dsp:spPr>
        <a:xfrm>
          <a:off x="4211343" y="731246"/>
          <a:ext cx="30429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2971" y="45720"/>
              </a:lnTo>
              <a:lnTo>
                <a:pt x="3042971" y="5433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A953F-FB4F-4BCC-8C92-E0689BE3C065}">
      <dsp:nvSpPr>
        <dsp:cNvPr id="0" name=""/>
        <dsp:cNvSpPr/>
      </dsp:nvSpPr>
      <dsp:spPr>
        <a:xfrm>
          <a:off x="711289" y="1367638"/>
          <a:ext cx="534880" cy="271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1683"/>
              </a:lnTo>
              <a:lnTo>
                <a:pt x="534880" y="271168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06C17-252A-494B-A3D5-103429D513A6}">
      <dsp:nvSpPr>
        <dsp:cNvPr id="0" name=""/>
        <dsp:cNvSpPr/>
      </dsp:nvSpPr>
      <dsp:spPr>
        <a:xfrm>
          <a:off x="711289" y="1367638"/>
          <a:ext cx="534880" cy="1785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665"/>
              </a:lnTo>
              <a:lnTo>
                <a:pt x="534880" y="178566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D3AAE-B616-4A5A-B50A-54FC949EC682}">
      <dsp:nvSpPr>
        <dsp:cNvPr id="0" name=""/>
        <dsp:cNvSpPr/>
      </dsp:nvSpPr>
      <dsp:spPr>
        <a:xfrm>
          <a:off x="711289" y="1367638"/>
          <a:ext cx="555363" cy="1007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682"/>
              </a:lnTo>
              <a:lnTo>
                <a:pt x="555363" y="100768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05466-B9D3-4601-94C4-E04087D8FF88}">
      <dsp:nvSpPr>
        <dsp:cNvPr id="0" name=""/>
        <dsp:cNvSpPr/>
      </dsp:nvSpPr>
      <dsp:spPr>
        <a:xfrm>
          <a:off x="1109654" y="776966"/>
          <a:ext cx="3101689" cy="334075"/>
        </a:xfrm>
        <a:custGeom>
          <a:avLst/>
          <a:gdLst/>
          <a:ahLst/>
          <a:cxnLst/>
          <a:rect l="0" t="0" r="0" b="0"/>
          <a:pathLst>
            <a:path>
              <a:moveTo>
                <a:pt x="3101689" y="0"/>
              </a:moveTo>
              <a:lnTo>
                <a:pt x="3101689" y="164325"/>
              </a:lnTo>
              <a:lnTo>
                <a:pt x="0" y="164325"/>
              </a:lnTo>
              <a:lnTo>
                <a:pt x="0" y="3340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EDDFC-03B0-4F5F-890E-507632EACE30}">
      <dsp:nvSpPr>
        <dsp:cNvPr id="0" name=""/>
        <dsp:cNvSpPr/>
      </dsp:nvSpPr>
      <dsp:spPr>
        <a:xfrm>
          <a:off x="2171744" y="102760"/>
          <a:ext cx="4079198" cy="6742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Өсімдіктердің</a:t>
          </a:r>
          <a:r>
            <a:rPr lang="ru-RU" sz="1800" strike="noStrike" kern="1200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өсімді</a:t>
          </a:r>
          <a:r>
            <a:rPr lang="ru-RU" sz="1800" strike="noStrike" kern="1200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жолымен</a:t>
          </a:r>
          <a:r>
            <a:rPr lang="ru-RU" sz="1800" strike="noStrike" kern="1200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көбеюі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2171744" y="102760"/>
        <a:ext cx="4079198" cy="674205"/>
      </dsp:txXfrm>
    </dsp:sp>
    <dsp:sp modelId="{04BA1E6A-A8FC-487A-A674-291543DF0257}">
      <dsp:nvSpPr>
        <dsp:cNvPr id="0" name=""/>
        <dsp:cNvSpPr/>
      </dsp:nvSpPr>
      <dsp:spPr>
        <a:xfrm>
          <a:off x="611698" y="1111041"/>
          <a:ext cx="995913" cy="2565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611698" y="1111041"/>
        <a:ext cx="995913" cy="256596"/>
      </dsp:txXfrm>
    </dsp:sp>
    <dsp:sp modelId="{B8C6CE34-22EB-4B00-A7C0-436490F5F751}">
      <dsp:nvSpPr>
        <dsp:cNvPr id="0" name=""/>
        <dsp:cNvSpPr/>
      </dsp:nvSpPr>
      <dsp:spPr>
        <a:xfrm>
          <a:off x="1266653" y="2118659"/>
          <a:ext cx="1531223" cy="5133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атпасы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1266653" y="2118659"/>
        <a:ext cx="1531223" cy="513323"/>
      </dsp:txXfrm>
    </dsp:sp>
    <dsp:sp modelId="{01D97AFC-8D2B-4932-988D-A618BF6B8381}">
      <dsp:nvSpPr>
        <dsp:cNvPr id="0" name=""/>
        <dsp:cNvSpPr/>
      </dsp:nvSpPr>
      <dsp:spPr>
        <a:xfrm>
          <a:off x="1246170" y="2871523"/>
          <a:ext cx="1650710" cy="563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қалемшелері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1246170" y="2871523"/>
        <a:ext cx="1650710" cy="563560"/>
      </dsp:txXfrm>
    </dsp:sp>
    <dsp:sp modelId="{B40448F0-4B22-46FC-B790-C2539D8689A3}">
      <dsp:nvSpPr>
        <dsp:cNvPr id="0" name=""/>
        <dsp:cNvSpPr/>
      </dsp:nvSpPr>
      <dsp:spPr>
        <a:xfrm>
          <a:off x="1246170" y="3677835"/>
          <a:ext cx="1570831" cy="8029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 түйнектері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1246170" y="3677835"/>
        <a:ext cx="1570831" cy="802972"/>
      </dsp:txXfrm>
    </dsp:sp>
    <dsp:sp modelId="{7DD6AD66-440D-4B7F-A46A-D604160D9C93}">
      <dsp:nvSpPr>
        <dsp:cNvPr id="0" name=""/>
        <dsp:cNvSpPr/>
      </dsp:nvSpPr>
      <dsp:spPr>
        <a:xfrm>
          <a:off x="6369620" y="785582"/>
          <a:ext cx="1769390" cy="4920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өсімді</a:t>
          </a:r>
          <a:r>
            <a:rPr lang="ru-RU" sz="1800" strike="noStrike" kern="1200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 </a:t>
          </a: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өркен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6369620" y="785582"/>
        <a:ext cx="1769390" cy="492015"/>
      </dsp:txXfrm>
    </dsp:sp>
    <dsp:sp modelId="{835B39AD-9032-4574-9899-AFBC3C137AF4}">
      <dsp:nvSpPr>
        <dsp:cNvPr id="0" name=""/>
        <dsp:cNvSpPr/>
      </dsp:nvSpPr>
      <dsp:spPr>
        <a:xfrm>
          <a:off x="7218530" y="1551275"/>
          <a:ext cx="1099525" cy="31263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жапырақ 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7218530" y="1551275"/>
        <a:ext cx="1099525" cy="312638"/>
      </dsp:txXfrm>
    </dsp:sp>
    <dsp:sp modelId="{E02E515E-4DFD-4CD4-AFBD-9AB7C8424F6D}">
      <dsp:nvSpPr>
        <dsp:cNvPr id="0" name=""/>
        <dsp:cNvSpPr/>
      </dsp:nvSpPr>
      <dsp:spPr>
        <a:xfrm>
          <a:off x="5042000" y="1432636"/>
          <a:ext cx="1110664" cy="2519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сабақ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5042000" y="1432636"/>
        <a:ext cx="1110664" cy="251989"/>
      </dsp:txXfrm>
    </dsp:sp>
    <dsp:sp modelId="{D0041191-1D3F-47EE-908C-15BFB3B3534E}">
      <dsp:nvSpPr>
        <dsp:cNvPr id="0" name=""/>
        <dsp:cNvSpPr/>
      </dsp:nvSpPr>
      <dsp:spPr>
        <a:xfrm>
          <a:off x="3528673" y="2010027"/>
          <a:ext cx="1500183" cy="6239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жер асты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өркен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3528673" y="2010027"/>
        <a:ext cx="1500183" cy="623911"/>
      </dsp:txXfrm>
    </dsp:sp>
    <dsp:sp modelId="{F722F222-A005-432C-ACC4-08FF7CE2D305}">
      <dsp:nvSpPr>
        <dsp:cNvPr id="0" name=""/>
        <dsp:cNvSpPr/>
      </dsp:nvSpPr>
      <dsp:spPr>
        <a:xfrm>
          <a:off x="4379422" y="2860781"/>
          <a:ext cx="1022200" cy="33095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түйнек 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4379422" y="2860781"/>
        <a:ext cx="1022200" cy="330955"/>
      </dsp:txXfrm>
    </dsp:sp>
    <dsp:sp modelId="{88D4D6C1-A8FC-435D-AC43-E3328428CAC3}">
      <dsp:nvSpPr>
        <dsp:cNvPr id="0" name=""/>
        <dsp:cNvSpPr/>
      </dsp:nvSpPr>
      <dsp:spPr>
        <a:xfrm>
          <a:off x="4379422" y="3515198"/>
          <a:ext cx="1235276" cy="35273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тамырсабақ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4379422" y="3515198"/>
        <a:ext cx="1235276" cy="352739"/>
      </dsp:txXfrm>
    </dsp:sp>
    <dsp:sp modelId="{0001EEAD-3C94-4655-8140-655394550C4F}">
      <dsp:nvSpPr>
        <dsp:cNvPr id="0" name=""/>
        <dsp:cNvSpPr/>
      </dsp:nvSpPr>
      <dsp:spPr>
        <a:xfrm>
          <a:off x="4334026" y="4300735"/>
          <a:ext cx="1229747" cy="70059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dirty="0" err="1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пиязшық</a:t>
          </a:r>
          <a:endParaRPr lang="ru-RU" sz="1800" strike="noStrike" kern="1200" dirty="0" smtClean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dirty="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(Бадана)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4334026" y="4300735"/>
        <a:ext cx="1229747" cy="700597"/>
      </dsp:txXfrm>
    </dsp:sp>
    <dsp:sp modelId="{92570E78-8367-4086-A939-8032A2E7CC98}">
      <dsp:nvSpPr>
        <dsp:cNvPr id="0" name=""/>
        <dsp:cNvSpPr/>
      </dsp:nvSpPr>
      <dsp:spPr>
        <a:xfrm>
          <a:off x="5688261" y="2010027"/>
          <a:ext cx="1621998" cy="5419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жер үсті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өркен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5688261" y="2010027"/>
        <a:ext cx="1621998" cy="541978"/>
      </dsp:txXfrm>
    </dsp:sp>
    <dsp:sp modelId="{23D36EA3-80FD-4603-BC5E-22FF047D22CA}">
      <dsp:nvSpPr>
        <dsp:cNvPr id="0" name=""/>
        <dsp:cNvSpPr/>
      </dsp:nvSpPr>
      <dsp:spPr>
        <a:xfrm>
          <a:off x="6438320" y="2780918"/>
          <a:ext cx="1425250" cy="5896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сабақ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қалемшелері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6438320" y="2780918"/>
        <a:ext cx="1425250" cy="589621"/>
      </dsp:txXfrm>
    </dsp:sp>
    <dsp:sp modelId="{505CCD54-3DFD-4C65-93A1-4801FCBEF173}">
      <dsp:nvSpPr>
        <dsp:cNvPr id="0" name=""/>
        <dsp:cNvSpPr/>
      </dsp:nvSpPr>
      <dsp:spPr>
        <a:xfrm>
          <a:off x="6471187" y="3673243"/>
          <a:ext cx="1385820" cy="3192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Бұрып апару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6471187" y="3673243"/>
        <a:ext cx="1385820" cy="319242"/>
      </dsp:txXfrm>
    </dsp:sp>
    <dsp:sp modelId="{1C4B4510-76A4-45B3-A27D-1C1228C67C4F}">
      <dsp:nvSpPr>
        <dsp:cNvPr id="0" name=""/>
        <dsp:cNvSpPr/>
      </dsp:nvSpPr>
      <dsp:spPr>
        <a:xfrm>
          <a:off x="6478559" y="4341588"/>
          <a:ext cx="1418719" cy="3470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мұртша</a:t>
          </a:r>
          <a:endParaRPr lang="ru-RU" sz="1800" strike="noStrike" kern="120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6478559" y="4341588"/>
        <a:ext cx="1418719" cy="347049"/>
      </dsp:txXfrm>
    </dsp:sp>
    <dsp:sp modelId="{76BB51F9-6B0A-40FC-AAEB-E200B0B1B402}">
      <dsp:nvSpPr>
        <dsp:cNvPr id="0" name=""/>
        <dsp:cNvSpPr/>
      </dsp:nvSpPr>
      <dsp:spPr>
        <a:xfrm>
          <a:off x="6664605" y="5085739"/>
          <a:ext cx="1506148" cy="3792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smtClean="0">
              <a:latin typeface="Kz Times New Roman" panose="02020603050405020304" pitchFamily="18" charset="0"/>
              <a:ea typeface="Kz Times New Roman" panose="02020603050405020304" pitchFamily="18" charset="0"/>
              <a:cs typeface="Kz Times New Roman" panose="02020603050405020304" pitchFamily="18" charset="0"/>
            </a:rPr>
            <a:t>телу</a:t>
          </a:r>
          <a:endParaRPr lang="ru-RU" sz="1800" strike="noStrike" kern="1200" dirty="0">
            <a:latin typeface="Kz Times New Roman" panose="02020603050405020304" pitchFamily="18" charset="0"/>
            <a:ea typeface="Kz Times New Roman" panose="02020603050405020304" pitchFamily="18" charset="0"/>
            <a:cs typeface="Kz Times New Roman" panose="02020603050405020304" pitchFamily="18" charset="0"/>
          </a:endParaRPr>
        </a:p>
      </dsp:txBody>
      <dsp:txXfrm>
        <a:off x="6664605" y="5085739"/>
        <a:ext cx="1506148" cy="379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98E25-4975-4C04-B76B-42D5D385F1AE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69CF8-5B39-496D-BF77-ECAF3BD1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5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0742-DC23-48EE-8AD0-9A7B378923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7-сынып. Биология.</a:t>
            </a:r>
            <a:b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7.4С</a:t>
            </a: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Көбею</a:t>
            </a:r>
          </a:p>
          <a:p>
            <a:pPr algn="just"/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Тақырып: 7.2.1.2 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тәбиғаттағы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шаруашылығында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көбеюді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Қалемшелеу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сұламабұтақ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телу (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қалемшелеп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көзшелеп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зертхана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лық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kk-KZ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Оқу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мақсаты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: 7.2.1.2 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Өсімдіктердің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вегетативті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көбею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тәсілдерін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зерттеу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4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</a:rPr>
              <a:t>Үй тапсырмасы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көбеюдің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артықшылығын</a:t>
            </a: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ru-RU" alt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5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098" name="Picture 2" descr="&amp;Vcy;&amp;iecy;&amp;gcy;&amp;iecy;&amp;tcy;&amp;acy;&amp;tcy;&amp;icy;&amp;vcy;&amp;ncy;&amp;ocy;&amp;iecy; &amp;rcy;&amp;acy;&amp;zcy;&amp;mcy;&amp;ncy;&amp;ocy;&amp;zhcy;&amp;iecy;&amp;ncy;&amp;icy;&amp;iecy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4" y="1455510"/>
            <a:ext cx="6323686" cy="52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88437" y="4022805"/>
            <a:ext cx="1247459" cy="2917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9216" y="5877272"/>
            <a:ext cx="2652744" cy="178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Төбе бүршіктер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8436" y="6381328"/>
            <a:ext cx="1607499" cy="3600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өркендермен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186775"/>
            <a:ext cx="1584176" cy="200297"/>
          </a:xfrm>
          <a:prstGeom prst="rect">
            <a:avLst/>
          </a:prstGeom>
          <a:ln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тамырсабақ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2684" y="3431132"/>
            <a:ext cx="1152128" cy="2002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түйнек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3014" y="4149080"/>
            <a:ext cx="2313282" cy="1654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Төбе бүршік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6435550"/>
            <a:ext cx="1152128" cy="251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өркенмен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3282" y="6465467"/>
            <a:ext cx="1211046" cy="2759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бүршік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8437" y="2161617"/>
            <a:ext cx="1150073" cy="2506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мұртшалары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7378" y="3180730"/>
            <a:ext cx="1158518" cy="2394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4"/>
          <p:cNvSpPr>
            <a:spLocks noGrp="1"/>
          </p:cNvSpPr>
          <p:nvPr>
            <p:ph type="title"/>
          </p:nvPr>
        </p:nvSpPr>
        <p:spPr>
          <a:xfrm>
            <a:off x="2388437" y="332656"/>
            <a:ext cx="5700295" cy="1143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Өсімдіктердің көбеюі</a:t>
            </a:r>
            <a:endParaRPr lang="ru-RU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4725144"/>
            <a:ext cx="1554717" cy="2917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158559"/>
            <a:ext cx="9144793" cy="685859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7718627"/>
              </p:ext>
            </p:extLst>
          </p:nvPr>
        </p:nvGraphicFramePr>
        <p:xfrm>
          <a:off x="179512" y="260648"/>
          <a:ext cx="87129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6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йийинур\Desktop\attachments_07-10-2011_16-05-38\2 вар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255" y="142852"/>
            <a:ext cx="485818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4400" dirty="0">
                <a:ln w="11430"/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Тамыр арқылы көбею</a:t>
            </a:r>
            <a:endParaRPr lang="ru-RU" sz="4400" dirty="0">
              <a:ln w="11430"/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32643" y="1500101"/>
            <a:ext cx="1736580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2800" dirty="0">
                <a:solidFill>
                  <a:prstClr val="white"/>
                </a:solidFill>
                <a:latin typeface="Bookman Old Style" pitchFamily="18" charset="0"/>
                <a:cs typeface="Times New Roman" pitchFamily="18" charset="0"/>
              </a:rPr>
              <a:t>Тамыр атпасы</a:t>
            </a:r>
            <a:endParaRPr lang="ru-RU" sz="2800" dirty="0">
              <a:solidFill>
                <a:prstClr val="white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2" y="1915624"/>
            <a:ext cx="1066727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8438" y="1915624"/>
            <a:ext cx="108267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2532642" y="2563026"/>
            <a:ext cx="17365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k-KZ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Шырғанақ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k-KZ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Таңқурай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Астра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k-KZ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Інжугүл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 err="1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Кливии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Агава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Драцена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k-KZ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Жалбыз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kk-KZ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kk-KZ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13817"/>
            <a:ext cx="1601790" cy="173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1770" y="2256576"/>
            <a:ext cx="1823097" cy="173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0231" y="4308487"/>
            <a:ext cx="1534099" cy="176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4245234"/>
            <a:ext cx="1670619" cy="18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41743" y="6060418"/>
            <a:ext cx="520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 err="1"/>
              <a:t>Топыраққа</a:t>
            </a:r>
            <a:r>
              <a:rPr lang="ru-RU" altLang="ru-RU" dirty="0"/>
              <a:t> </a:t>
            </a:r>
            <a:r>
              <a:rPr lang="ru-RU" altLang="ru-RU" dirty="0" err="1"/>
              <a:t>отырғызу</a:t>
            </a:r>
            <a:r>
              <a:rPr lang="ru-RU" altLang="ru-RU" dirty="0"/>
              <a:t>        </a:t>
            </a:r>
            <a:r>
              <a:rPr lang="ru-RU" altLang="ru-RU" dirty="0" err="1" smtClean="0"/>
              <a:t>Жас</a:t>
            </a:r>
            <a:r>
              <a:rPr lang="ru-RU" altLang="ru-RU" dirty="0"/>
              <a:t> </a:t>
            </a:r>
            <a:r>
              <a:rPr lang="ru-RU" altLang="ru-RU" dirty="0" err="1" smtClean="0"/>
              <a:t>өсімдіктердіктерді</a:t>
            </a:r>
            <a:r>
              <a:rPr lang="ru-RU" altLang="ru-RU" dirty="0" smtClean="0"/>
              <a:t>                        </a:t>
            </a:r>
            <a:r>
              <a:rPr lang="ru-RU" altLang="ru-RU" dirty="0" err="1" smtClean="0"/>
              <a:t>ыдыстарғакөшіріп</a:t>
            </a:r>
            <a:r>
              <a:rPr lang="ru-RU" altLang="ru-RU" dirty="0" smtClean="0"/>
              <a:t> </a:t>
            </a:r>
            <a:r>
              <a:rPr lang="ru-RU" altLang="ru-RU" dirty="0" err="1"/>
              <a:t>отырғызу</a:t>
            </a:r>
            <a:r>
              <a:rPr lang="ru-RU" altLang="ru-RU" dirty="0"/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5210" y="5799700"/>
            <a:ext cx="22128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 err="1" smtClean="0"/>
              <a:t>Түрік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көкнәрі</a:t>
            </a:r>
            <a:endParaRPr lang="ru-RU" altLang="ru-RU" dirty="0" smtClean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 err="1" smtClean="0"/>
              <a:t>Жапон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желайдары</a:t>
            </a:r>
            <a:endParaRPr lang="ru-RU" alt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220231" y="3204614"/>
            <a:ext cx="2851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Тамыр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қалемшелері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:   </a:t>
            </a:r>
            <a:r>
              <a:rPr lang="ru-RU" altLang="ru-RU" dirty="0" err="1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және</a:t>
            </a:r>
            <a:r>
              <a:rPr lang="ru-RU" altLang="ru-RU" dirty="0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Ұзын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тамырларды</a:t>
            </a:r>
            <a:r>
              <a:rPr lang="ru-RU" altLang="ru-RU" dirty="0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көлденең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кесу</a:t>
            </a:r>
            <a:endParaRPr lang="ru-RU" altLang="ru-RU" dirty="0"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  <a:p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бөліп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кесу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21013" y="1319441"/>
            <a:ext cx="2472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5 см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ұзындықта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кесінді</a:t>
            </a:r>
            <a:r>
              <a:rPr lang="ru-RU" altLang="ru-RU" dirty="0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жасау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және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smtClean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                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көлденең</a:t>
            </a:r>
            <a:r>
              <a:rPr lang="ru-RU" altLang="ru-RU" dirty="0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altLang="ru-RU" dirty="0" err="1"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кесу</a:t>
            </a:r>
            <a:endParaRPr lang="ru-RU" altLang="ru-RU" dirty="0"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89418" y="416435"/>
            <a:ext cx="207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қалемшелері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йийинур\Desktop\attachments_07-10-2011_16-05-38\2 вар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7855" y="304800"/>
            <a:ext cx="714894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dirty="0" err="1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3200" dirty="0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sz="3200" dirty="0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өркенмен көбейту</a:t>
            </a:r>
            <a:endParaRPr lang="ru-RU" sz="3200" dirty="0">
              <a:ln w="11430"/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9338" y="1219200"/>
            <a:ext cx="3579812" cy="841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Пиязшықтарымен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157288"/>
            <a:ext cx="22860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607" y="3429000"/>
            <a:ext cx="2257425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3857625" y="2214563"/>
            <a:ext cx="50720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kk-KZ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Қызғалдақ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 err="1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Пияз</a:t>
            </a:r>
            <a:r>
              <a:rPr lang="ru-RU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 err="1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Лалагү</a:t>
            </a:r>
            <a:endParaRPr lang="ru-RU" altLang="kk-KZ" sz="2000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 dirty="0" err="1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Бәйшешек</a:t>
            </a:r>
            <a:r>
              <a:rPr lang="ru-RU" altLang="kk-KZ" sz="20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500563"/>
            <a:ext cx="4743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3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йийинур\Desktop\attachments_07-10-2011_16-05-38\2 вар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0100" y="99321"/>
            <a:ext cx="7543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600" dirty="0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Сабақ арқылы көбею</a:t>
            </a:r>
          </a:p>
          <a:p>
            <a:pPr algn="ctr" eaLnBrk="1" hangingPunct="1">
              <a:defRPr/>
            </a:pPr>
            <a:r>
              <a:rPr lang="kk-KZ" sz="3600" dirty="0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Жер үсті өркендер</a:t>
            </a:r>
            <a:endParaRPr lang="ru-RU" sz="3600" dirty="0">
              <a:ln w="11430"/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88" y="1398588"/>
            <a:ext cx="3206750" cy="1109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 err="1">
                <a:solidFill>
                  <a:prstClr val="white"/>
                </a:solidFill>
                <a:latin typeface="Bookman Old Style" pitchFamily="18" charset="0"/>
                <a:cs typeface="Times New Roman" pitchFamily="18" charset="0"/>
              </a:rPr>
              <a:t>Өркен</a:t>
            </a:r>
            <a:r>
              <a:rPr lang="ru-RU" sz="2400" dirty="0">
                <a:solidFill>
                  <a:prstClr val="white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Bookman Old Style" pitchFamily="18" charset="0"/>
                <a:cs typeface="Times New Roman" pitchFamily="18" charset="0"/>
              </a:rPr>
              <a:t>қалемшелерімен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00250"/>
            <a:ext cx="48006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5500688" y="3357563"/>
            <a:ext cx="321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ru-RU" altLang="kk-KZ" sz="200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Афеландра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kk-KZ" sz="200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Жүзім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kk-KZ" sz="200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66277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600" dirty="0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Сабақ арқылы көбею</a:t>
            </a:r>
          </a:p>
          <a:p>
            <a:pPr algn="ctr" eaLnBrk="1" hangingPunct="1">
              <a:defRPr/>
            </a:pPr>
            <a:r>
              <a:rPr lang="kk-KZ" sz="3600" dirty="0">
                <a:ln w="11430"/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Жер үсті өркендер</a:t>
            </a:r>
            <a:endParaRPr lang="ru-RU" sz="3600" dirty="0">
              <a:ln w="11430"/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15063" y="1500188"/>
            <a:ext cx="2571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Мұртшаларымен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06550"/>
            <a:ext cx="5622925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3492500" y="444182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Бүлдірген;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А</a:t>
            </a:r>
            <a:r>
              <a:rPr lang="ru-RU" altLang="kk-KZ" sz="2400">
                <a:solidFill>
                  <a:schemeClr val="tx1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стық тұқымдастардың кейбір түрі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k-KZ" altLang="kk-KZ" sz="2400">
                <a:solidFill>
                  <a:schemeClr val="tx1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Құлпынай</a:t>
            </a:r>
            <a:r>
              <a:rPr lang="ru-RU" altLang="ru-RU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261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kk-KZ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№10 зертхана</a:t>
            </a:r>
            <a:r>
              <a:rPr lang="ru-RU" altLang="ru-RU" sz="28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лық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жұмыс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«</a:t>
            </a:r>
            <a:r>
              <a:rPr lang="ru-RU" altLang="ru-RU" sz="28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Өсімдіктердің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өсімді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көбею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тәсілдері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». </a:t>
            </a:r>
            <a:r>
              <a:rPr lang="kk-KZ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kk-KZ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kk-KZ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 Жұмыс мақсаты: </a:t>
            </a:r>
            <a:r>
              <a:rPr lang="kk-KZ" alt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Өсімдіктердің вегетативті көбею тәсілдерін зерттеу</a:t>
            </a:r>
            <a:endParaRPr lang="kk-KZ" alt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Болжам</a:t>
            </a:r>
            <a:r>
              <a:rPr lang="kk-KZ" alt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Егер................................................................................................., онда..................................................................................................</a:t>
            </a:r>
            <a:endParaRPr lang="ru-RU" altLang="ru-RU" sz="4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kk-KZ" alt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Материалдар мен жабдықтар </a:t>
            </a:r>
            <a:endParaRPr lang="ru-RU" altLang="ru-RU" sz="4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kk-KZ" alt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Пияз, картоп, пеларгония, қазтамақ, брофиллум </a:t>
            </a:r>
            <a:endParaRPr lang="ru-RU" altLang="ru-RU" sz="4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kk-KZ" alt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Топырақ үлгілері</a:t>
            </a:r>
            <a:r>
              <a:rPr lang="kk-KZ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k-KZ" alt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скальпель, ақ керамикалық плитка, тамыр ұнтағы, шұңқырқазғыш немесе осыған ұқсас құрал, тақтайшалар, отырғызу үшін компост (50% торф пен торф алмастырғыш,    50% перлит немесе вермикулит), диаметрі шамамен 10 см құты, полиэтилен пакет, резеңкелер, орындыққа жабатын газет.</a:t>
            </a:r>
            <a:endParaRPr lang="ru-RU" altLang="ru-RU" sz="4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4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4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kk-KZ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kk-KZ" alt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 </a:t>
            </a:r>
          </a:p>
          <a:p>
            <a:pPr>
              <a:spcBef>
                <a:spcPct val="0"/>
              </a:spcBef>
              <a:buNone/>
            </a:pPr>
            <a:endParaRPr lang="ru-RU" alt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Оқушылар пияздың, картоптың, итмұрын, қазтамақтың ерекшеліктерін зерттейді. </a:t>
            </a:r>
            <a:endParaRPr lang="ru-RU" alt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Оқушылар сыртқы нышандарды көрсету үшін әр үлгінің суретін салып таңбалайды. </a:t>
            </a:r>
            <a:endParaRPr lang="ru-RU" alt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Пиязды бойлап екіге бөлу және ішкі мүмкіндіктер ережесін сақтау үшін пышақ пайдалану. </a:t>
            </a:r>
            <a:endParaRPr lang="ru-RU" alt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Нәрлі топырақты  дайындау және 4-5 см тереңдікке отырғызу.</a:t>
            </a:r>
            <a:endParaRPr lang="ru-RU" alt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Жиі су құйып  және өсу уақытын белгілеу.</a:t>
            </a:r>
            <a:endParaRPr lang="ru-RU" alt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5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altLang="ru-RU" sz="3200" dirty="0">
                <a:latin typeface="Arial" panose="020B0604020202020204" pitchFamily="34" charset="0"/>
              </a:rPr>
              <a:t/>
            </a:r>
            <a:br>
              <a:rPr lang="ru-RU" altLang="ru-RU" sz="3200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мен сабақта ..................................................... білдім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үшін........................................................ ..........қиын болды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kk-KZ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 өзім ............................................................... орындай аламын.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8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278</Words>
  <Application>Microsoft Office PowerPoint</Application>
  <PresentationFormat>Экран (4:3)</PresentationFormat>
  <Paragraphs>97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7-сынып. Биология. </vt:lpstr>
      <vt:lpstr>Өсімдіктердің көбеюі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№10 зертханалық жұмыс «Өсімдіктердің өсімді көбею тәсілдері».  </vt:lpstr>
      <vt:lpstr>Рефлексия  </vt:lpstr>
      <vt:lpstr>Үй тапсырмасы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Зауре</cp:lastModifiedBy>
  <cp:revision>62</cp:revision>
  <dcterms:created xsi:type="dcterms:W3CDTF">2013-11-19T05:52:05Z</dcterms:created>
  <dcterms:modified xsi:type="dcterms:W3CDTF">2020-04-02T04:02:19Z</dcterms:modified>
</cp:coreProperties>
</file>