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JgHJ4FnC8" TargetMode="External"/><Relationship Id="rId2" Type="http://schemas.openxmlformats.org/officeDocument/2006/relationships/hyperlink" Target="https://www.youtube.com/watch?v=qp5Pc3wav2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7A-eph17-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7726" y="657225"/>
            <a:ext cx="8915399" cy="2262781"/>
          </a:xfrm>
        </p:spPr>
        <p:txBody>
          <a:bodyPr/>
          <a:lstStyle/>
          <a:p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Сынып: 7</a:t>
            </a:r>
            <a:b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Пән:Биология              </a:t>
            </a:r>
            <a:r>
              <a:rPr lang="kk-KZ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7725" y="2291354"/>
            <a:ext cx="8915399" cy="3480796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7.4.3.Көбею.өсу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</a:t>
            </a:r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Жануарлардың тура және түрленіп даму типтері</a:t>
            </a:r>
          </a:p>
          <a:p>
            <a:r>
              <a:rPr lang="kk-K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</a:t>
            </a:r>
            <a:r>
              <a:rPr lang="kk-K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 </a:t>
            </a:r>
            <a:endParaRPr lang="kk-KZ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өсімдіктердің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онтогенез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кезеңдерін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ажырату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Жануарлардың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тура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онтогенезін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салыстыру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64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92" y="691663"/>
            <a:ext cx="9894277" cy="532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05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354" y="1453663"/>
            <a:ext cx="9085384" cy="49002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5600" dirty="0"/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Әр жануар ағзасының дамуы бірқатар кезеңдерден өтеді. Бұл кезеңдер морфологиялық және физиологиялық белгілермен сипатталады. Даму кезеңдерінің физиологиялық критерийлері нашар зерттелген. Кезеңдер бөлінгенде, негізінен Морфологиялық белгілер қолданылады.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u="sng" dirty="0">
                <a:latin typeface="Times New Roman" pitchFamily="18" charset="0"/>
                <a:cs typeface="Times New Roman" pitchFamily="18" charset="0"/>
              </a:rPr>
              <a:t>(W, Т) Адамның жеке дамудағы негізгі ерекшеліктері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Адамның жеке дамуында екі кезең бар: құрсақта және құрсақтан тыс. Құрсақішілік кезең-адамға тән ағзалар мен дене бөліктерінің түзілуі болатын уақыт. Бұл кезең ұрықтың бастапқы дамуы мен ағзаларды салу болатын эмбриональды фазаға (алғашқы 8 апта) және ұрықтың одан әрі дамуы болатын фетальды фазаға (3-9 ай) бөлінеді. Ерте кезең-жаңа адам өзінің дамуын анасының денесінен тыс жалғастыратын кезең. Ол туған сәттен өлімге дейін созылады.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Туғаннан бастап 1 жасқа дейін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Балалық шақ-1 жастан 3 жасқа дейін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Жастық(өтпелі шақ)-бала мен жастық арасындағы өтпелі жас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Кемелденген жас-30-35 жастан 65 жасқа дейін және адамның даралығына байланысты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6400" b="1" dirty="0">
                <a:latin typeface="Times New Roman" pitchFamily="18" charset="0"/>
                <a:cs typeface="Times New Roman" pitchFamily="18" charset="0"/>
              </a:rPr>
              <a:t>Кәрілік-ағза қызметінің біртіндеп әлсіреуі болатын жетілуден кейінгі </a:t>
            </a:r>
            <a:r>
              <a:rPr lang="kk-KZ" sz="6400" b="1" dirty="0" smtClean="0">
                <a:latin typeface="Times New Roman" pitchFamily="18" charset="0"/>
                <a:cs typeface="Times New Roman" pitchFamily="18" charset="0"/>
              </a:rPr>
              <a:t>өмір кезең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72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u="sng" dirty="0"/>
              <a:t>Жануарлардың  дамуының </a:t>
            </a:r>
            <a:r>
              <a:rPr lang="kk-KZ" b="1" u="sng" dirty="0" smtClean="0"/>
              <a:t>негізгі кезеңдері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Жануарларда онтогенездің үш түрі бар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Дернәсілдік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(жәндіктер, балықтар, қосмекенділер)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Жұмыртқа салу 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(рептилиялар, құстар мен жұмыртқа басатын сүтқоректілер)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құрсақішілік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(сүтқоректілер</a:t>
            </a:r>
            <a:r>
              <a:rPr lang="kk-KZ" sz="2000" dirty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08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/>
              <a:t>Онтогенез кезеңдерден тұрады: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ұрықтандыру сәтінен бастап туғанға дейін немесе жұмыртқа қабығынан шыққанға дейін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Постэмбриональды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туған немесе жұмыртқа қабығынан шыққан сәттен бастап өлімге дейін.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Постэмбрионалды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дамумен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kk-KZ" dirty="0" smtClean="0"/>
          </a:p>
          <a:p>
            <a:endParaRPr lang="kk-KZ" dirty="0"/>
          </a:p>
          <a:p>
            <a:endParaRPr lang="ru-RU" dirty="0"/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40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Көбелектің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u="sng" dirty="0">
                <a:hlinkClick r:id="rId2"/>
              </a:rPr>
              <a:t>https://www.youtube.com/watch?v=qp5Pc3wav2Q</a:t>
            </a:r>
            <a:endParaRPr lang="ru-RU" dirty="0"/>
          </a:p>
          <a:p>
            <a:r>
              <a:rPr lang="kk-KZ" dirty="0"/>
              <a:t>Бақаның дамуы </a:t>
            </a:r>
            <a:r>
              <a:rPr lang="kk-KZ" u="sng" dirty="0">
                <a:hlinkClick r:id="rId3"/>
              </a:rPr>
              <a:t>https://www.youtube.com/watch?v=GTJgHJ4FnC8</a:t>
            </a:r>
            <a:endParaRPr lang="ru-RU" dirty="0"/>
          </a:p>
          <a:p>
            <a:r>
              <a:rPr lang="kk-KZ" dirty="0"/>
              <a:t>Өрмекшінің дамуы </a:t>
            </a:r>
            <a:r>
              <a:rPr lang="kk-KZ" u="sng" dirty="0">
                <a:hlinkClick r:id="rId4"/>
              </a:rPr>
              <a:t>https://www.youtube.com/watch?v=g7A-eph17-4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110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Үйге тапсырма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 жұмыс № 15 Жануарлардың онтогенез кезеңдерін салыстыру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3276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275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Сынып: 7 Пән:Биология               </vt:lpstr>
      <vt:lpstr>Презентация PowerPoint</vt:lpstr>
      <vt:lpstr>Презентация PowerPoint</vt:lpstr>
      <vt:lpstr>Жануарлардың  дамуының негізгі кезеңдері</vt:lpstr>
      <vt:lpstr>Онтогенез кезеңдерден тұрады: </vt:lpstr>
      <vt:lpstr>    </vt:lpstr>
      <vt:lpstr>Үйге тапсырма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Сынып: 7 Пән:Биология               №65</dc:title>
  <dc:creator>Пользователь Windows</dc:creator>
  <cp:lastModifiedBy>Зауре</cp:lastModifiedBy>
  <cp:revision>11</cp:revision>
  <dcterms:created xsi:type="dcterms:W3CDTF">2020-04-01T08:57:31Z</dcterms:created>
  <dcterms:modified xsi:type="dcterms:W3CDTF">2020-04-02T03:52:00Z</dcterms:modified>
</cp:coreProperties>
</file>