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72" r:id="rId4"/>
    <p:sldId id="276" r:id="rId5"/>
    <p:sldId id="279" r:id="rId6"/>
    <p:sldId id="282" r:id="rId7"/>
    <p:sldId id="268" r:id="rId8"/>
    <p:sldId id="280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869EC-D7AB-4D1C-B144-F18438759F46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A6101E0-4A9C-4E72-A0CF-5B359D5458C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Онтогенез</a:t>
          </a:r>
          <a:endParaRPr lang="ru-RU" sz="2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E76B3B-E3BC-49A2-A561-AD25DAA6E974}" type="parTrans" cxnId="{1927BDE3-B74A-4087-B2AD-4ECC0B73E876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900B48-5F24-4615-B592-A7000AB9A275}" type="sibTrans" cxnId="{1927BDE3-B74A-4087-B2AD-4ECC0B73E876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35ED99-9684-4C59-B9BB-AD8B9128C7A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Эмбриогенез</a:t>
          </a:r>
          <a:endParaRPr lang="ru-RU" sz="2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B55645-32E6-4A0D-B34D-A9D5076C789E}" type="parTrans" cxnId="{D73C3580-EE6D-46D4-8140-11A7FFC86734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9780FA-7921-4F4E-BDEA-EFBCBD98E96B}" type="sibTrans" cxnId="{D73C3580-EE6D-46D4-8140-11A7FFC86734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6D2F55-89E4-4EBD-B2BD-89B50C68D88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Постэмбриогенез</a:t>
          </a:r>
          <a:endParaRPr lang="ru-RU" sz="2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5CC147D-4A19-4C07-B83B-47C14FDDC235}" type="parTrans" cxnId="{E9C8C15C-6D8F-45B2-ACF1-02097CF0296D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005747-AAF0-4651-B489-159B26EC9056}" type="sibTrans" cxnId="{E9C8C15C-6D8F-45B2-ACF1-02097CF0296D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7EB8C5-B515-4473-A862-1FF65AE879A6}">
      <dgm:prSet custT="1"/>
      <dgm:spPr/>
      <dgm:t>
        <a:bodyPr/>
        <a:lstStyle/>
        <a:p>
          <a:r>
            <a:rPr lang="kk-KZ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Ұрықтанғаннан туғанға дейін</a:t>
          </a:r>
          <a:endParaRPr lang="ru-RU" sz="2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BA85F7-8BDC-467B-A074-1C0C3E46C7AD}" type="parTrans" cxnId="{7AD9B966-A856-49B4-B661-0D41E093675E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EEE4C5-B459-41F7-A88D-1024A75B0362}" type="sibTrans" cxnId="{7AD9B966-A856-49B4-B661-0D41E093675E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120CEC-6DAB-4F36-9865-18914BC9F257}">
      <dgm:prSet custT="1"/>
      <dgm:spPr/>
      <dgm:t>
        <a:bodyPr/>
        <a:lstStyle/>
        <a:p>
          <a:r>
            <a:rPr lang="kk-KZ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Туғаннан өлгенге дейін</a:t>
          </a:r>
          <a:endParaRPr lang="ru-RU" sz="2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AB77BF6-0C96-4B96-AD14-38873CD21CB7}" type="parTrans" cxnId="{8DF9C2F7-0722-4314-AFD0-C6B7CB240F52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66AB5E4-E05E-400D-91C6-668C42B729D6}" type="sibTrans" cxnId="{8DF9C2F7-0722-4314-AFD0-C6B7CB240F52}">
      <dgm:prSet/>
      <dgm:spPr/>
      <dgm:t>
        <a:bodyPr/>
        <a:lstStyle/>
        <a:p>
          <a:endParaRPr lang="ru-RU" sz="200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8C756D-E706-4CDD-960C-1BF538099062}" type="pres">
      <dgm:prSet presAssocID="{22C869EC-D7AB-4D1C-B144-F18438759F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C2794F-FB8E-4120-94DE-519D7BBB43A7}" type="pres">
      <dgm:prSet presAssocID="{AA6101E0-4A9C-4E72-A0CF-5B359D5458C0}" presName="hierRoot1" presStyleCnt="0">
        <dgm:presLayoutVars>
          <dgm:hierBranch val="init"/>
        </dgm:presLayoutVars>
      </dgm:prSet>
      <dgm:spPr/>
    </dgm:pt>
    <dgm:pt modelId="{524CC8B5-674B-42FC-A5C7-6AE8EEEF4EF5}" type="pres">
      <dgm:prSet presAssocID="{AA6101E0-4A9C-4E72-A0CF-5B359D5458C0}" presName="rootComposite1" presStyleCnt="0"/>
      <dgm:spPr/>
    </dgm:pt>
    <dgm:pt modelId="{926B6B14-BFEB-4556-B512-BD86C411E377}" type="pres">
      <dgm:prSet presAssocID="{AA6101E0-4A9C-4E72-A0CF-5B359D5458C0}" presName="rootText1" presStyleLbl="node0" presStyleIdx="0" presStyleCnt="1" custScaleY="45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693F2A-740E-4AD2-A918-5D011930FA25}" type="pres">
      <dgm:prSet presAssocID="{AA6101E0-4A9C-4E72-A0CF-5B359D5458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C68A86-91BA-4294-A198-7BAA5C8628AB}" type="pres">
      <dgm:prSet presAssocID="{AA6101E0-4A9C-4E72-A0CF-5B359D5458C0}" presName="hierChild2" presStyleCnt="0"/>
      <dgm:spPr/>
    </dgm:pt>
    <dgm:pt modelId="{1F90CBFF-E2F4-45E0-B21F-620027E444AF}" type="pres">
      <dgm:prSet presAssocID="{E1B55645-32E6-4A0D-B34D-A9D5076C789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FD5AA5C-AF67-4BA4-85CB-DFFA04E0D58F}" type="pres">
      <dgm:prSet presAssocID="{C735ED99-9684-4C59-B9BB-AD8B9128C7A7}" presName="hierRoot2" presStyleCnt="0">
        <dgm:presLayoutVars>
          <dgm:hierBranch val="init"/>
        </dgm:presLayoutVars>
      </dgm:prSet>
      <dgm:spPr/>
    </dgm:pt>
    <dgm:pt modelId="{F33B6B99-EAB3-4B86-AC6F-7007B527B77A}" type="pres">
      <dgm:prSet presAssocID="{C735ED99-9684-4C59-B9BB-AD8B9128C7A7}" presName="rootComposite" presStyleCnt="0"/>
      <dgm:spPr/>
    </dgm:pt>
    <dgm:pt modelId="{B3192776-0B8D-4B68-98B6-E7BC1CA9EAF5}" type="pres">
      <dgm:prSet presAssocID="{C735ED99-9684-4C59-B9BB-AD8B9128C7A7}" presName="rootText" presStyleLbl="node2" presStyleIdx="0" presStyleCnt="2" custScaleX="110312" custScaleY="63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7C7FA-CE9A-4AD5-8797-811B9BE5E33C}" type="pres">
      <dgm:prSet presAssocID="{C735ED99-9684-4C59-B9BB-AD8B9128C7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30C112EC-ACA3-424E-8CCD-E78A2219948B}" type="pres">
      <dgm:prSet presAssocID="{C735ED99-9684-4C59-B9BB-AD8B9128C7A7}" presName="hierChild4" presStyleCnt="0"/>
      <dgm:spPr/>
    </dgm:pt>
    <dgm:pt modelId="{DB30F1FB-F0D1-4B92-87E0-9788320F8C68}" type="pres">
      <dgm:prSet presAssocID="{A2BA85F7-8BDC-467B-A074-1C0C3E46C7A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9F8E454-D9B2-4460-B579-A5B69A6F4219}" type="pres">
      <dgm:prSet presAssocID="{087EB8C5-B515-4473-A862-1FF65AE879A6}" presName="hierRoot2" presStyleCnt="0">
        <dgm:presLayoutVars>
          <dgm:hierBranch val="init"/>
        </dgm:presLayoutVars>
      </dgm:prSet>
      <dgm:spPr/>
    </dgm:pt>
    <dgm:pt modelId="{618EE041-F4A8-4C11-A90F-CFF3E8B75D6D}" type="pres">
      <dgm:prSet presAssocID="{087EB8C5-B515-4473-A862-1FF65AE879A6}" presName="rootComposite" presStyleCnt="0"/>
      <dgm:spPr/>
    </dgm:pt>
    <dgm:pt modelId="{046C349D-5DD2-4F27-AA96-7001C4E9E25C}" type="pres">
      <dgm:prSet presAssocID="{087EB8C5-B515-4473-A862-1FF65AE879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EDB52-2B82-4B99-A387-A0F8C384F2F4}" type="pres">
      <dgm:prSet presAssocID="{087EB8C5-B515-4473-A862-1FF65AE879A6}" presName="rootConnector" presStyleLbl="node3" presStyleIdx="0" presStyleCnt="2"/>
      <dgm:spPr/>
      <dgm:t>
        <a:bodyPr/>
        <a:lstStyle/>
        <a:p>
          <a:endParaRPr lang="ru-RU"/>
        </a:p>
      </dgm:t>
    </dgm:pt>
    <dgm:pt modelId="{D090E856-1BAD-4C56-AA29-EBB47A5183A8}" type="pres">
      <dgm:prSet presAssocID="{087EB8C5-B515-4473-A862-1FF65AE879A6}" presName="hierChild4" presStyleCnt="0"/>
      <dgm:spPr/>
    </dgm:pt>
    <dgm:pt modelId="{0D8B7599-F039-4187-89B3-FDF7D149DA93}" type="pres">
      <dgm:prSet presAssocID="{087EB8C5-B515-4473-A862-1FF65AE879A6}" presName="hierChild5" presStyleCnt="0"/>
      <dgm:spPr/>
    </dgm:pt>
    <dgm:pt modelId="{58CBE917-D5E3-4866-A240-DFD58F6FE932}" type="pres">
      <dgm:prSet presAssocID="{C735ED99-9684-4C59-B9BB-AD8B9128C7A7}" presName="hierChild5" presStyleCnt="0"/>
      <dgm:spPr/>
    </dgm:pt>
    <dgm:pt modelId="{ED2BBF39-8B03-48B6-987C-421FC510DA7A}" type="pres">
      <dgm:prSet presAssocID="{A5CC147D-4A19-4C07-B83B-47C14FDDC23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53DA392-9596-4629-98DB-001BEEDE3EC3}" type="pres">
      <dgm:prSet presAssocID="{D36D2F55-89E4-4EBD-B2BD-89B50C68D88E}" presName="hierRoot2" presStyleCnt="0">
        <dgm:presLayoutVars>
          <dgm:hierBranch val="init"/>
        </dgm:presLayoutVars>
      </dgm:prSet>
      <dgm:spPr/>
    </dgm:pt>
    <dgm:pt modelId="{9B834FFB-B8CA-4313-B83F-5F5CD23291C5}" type="pres">
      <dgm:prSet presAssocID="{D36D2F55-89E4-4EBD-B2BD-89B50C68D88E}" presName="rootComposite" presStyleCnt="0"/>
      <dgm:spPr/>
    </dgm:pt>
    <dgm:pt modelId="{879A9CAC-09CE-4E71-B971-5830B4E32A4A}" type="pres">
      <dgm:prSet presAssocID="{D36D2F55-89E4-4EBD-B2BD-89B50C68D88E}" presName="rootText" presStyleLbl="node2" presStyleIdx="1" presStyleCnt="2" custScaleX="116100" custScaleY="63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1E5D7-2FDD-4C9D-B466-6A5C45F6981E}" type="pres">
      <dgm:prSet presAssocID="{D36D2F55-89E4-4EBD-B2BD-89B50C68D88E}" presName="rootConnector" presStyleLbl="node2" presStyleIdx="1" presStyleCnt="2"/>
      <dgm:spPr/>
      <dgm:t>
        <a:bodyPr/>
        <a:lstStyle/>
        <a:p>
          <a:endParaRPr lang="ru-RU"/>
        </a:p>
      </dgm:t>
    </dgm:pt>
    <dgm:pt modelId="{09ABF081-4E36-402A-B1F7-AF829A3E3E9D}" type="pres">
      <dgm:prSet presAssocID="{D36D2F55-89E4-4EBD-B2BD-89B50C68D88E}" presName="hierChild4" presStyleCnt="0"/>
      <dgm:spPr/>
    </dgm:pt>
    <dgm:pt modelId="{E20E21C8-0F72-4BA4-B6A2-68CF8CB48A83}" type="pres">
      <dgm:prSet presAssocID="{2AB77BF6-0C96-4B96-AD14-38873CD21CB7}" presName="Name37" presStyleLbl="parChTrans1D3" presStyleIdx="1" presStyleCnt="2"/>
      <dgm:spPr/>
      <dgm:t>
        <a:bodyPr/>
        <a:lstStyle/>
        <a:p>
          <a:endParaRPr lang="ru-RU"/>
        </a:p>
      </dgm:t>
    </dgm:pt>
    <dgm:pt modelId="{B53D9BD8-7CDA-4FC8-B750-9FCB3D64B2DE}" type="pres">
      <dgm:prSet presAssocID="{EC120CEC-6DAB-4F36-9865-18914BC9F257}" presName="hierRoot2" presStyleCnt="0">
        <dgm:presLayoutVars>
          <dgm:hierBranch val="init"/>
        </dgm:presLayoutVars>
      </dgm:prSet>
      <dgm:spPr/>
    </dgm:pt>
    <dgm:pt modelId="{6D1760FB-D688-4ABF-9F9E-237D8A931318}" type="pres">
      <dgm:prSet presAssocID="{EC120CEC-6DAB-4F36-9865-18914BC9F257}" presName="rootComposite" presStyleCnt="0"/>
      <dgm:spPr/>
    </dgm:pt>
    <dgm:pt modelId="{F3C4F9E8-927F-4887-9875-00056F727172}" type="pres">
      <dgm:prSet presAssocID="{EC120CEC-6DAB-4F36-9865-18914BC9F25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1014C7-CCF3-4CC3-8D03-AAC5B105E26D}" type="pres">
      <dgm:prSet presAssocID="{EC120CEC-6DAB-4F36-9865-18914BC9F257}" presName="rootConnector" presStyleLbl="node3" presStyleIdx="1" presStyleCnt="2"/>
      <dgm:spPr/>
      <dgm:t>
        <a:bodyPr/>
        <a:lstStyle/>
        <a:p>
          <a:endParaRPr lang="ru-RU"/>
        </a:p>
      </dgm:t>
    </dgm:pt>
    <dgm:pt modelId="{6ACF3F39-7C45-469E-90E1-ECD0E14B095D}" type="pres">
      <dgm:prSet presAssocID="{EC120CEC-6DAB-4F36-9865-18914BC9F257}" presName="hierChild4" presStyleCnt="0"/>
      <dgm:spPr/>
    </dgm:pt>
    <dgm:pt modelId="{4A9963D3-E026-4D26-94DC-39C7CF0A199D}" type="pres">
      <dgm:prSet presAssocID="{EC120CEC-6DAB-4F36-9865-18914BC9F257}" presName="hierChild5" presStyleCnt="0"/>
      <dgm:spPr/>
    </dgm:pt>
    <dgm:pt modelId="{1E23486B-0282-4BD3-9935-4C80C8FE979F}" type="pres">
      <dgm:prSet presAssocID="{D36D2F55-89E4-4EBD-B2BD-89B50C68D88E}" presName="hierChild5" presStyleCnt="0"/>
      <dgm:spPr/>
    </dgm:pt>
    <dgm:pt modelId="{04D903F4-766F-49A5-8270-E0911C2351AC}" type="pres">
      <dgm:prSet presAssocID="{AA6101E0-4A9C-4E72-A0CF-5B359D5458C0}" presName="hierChild3" presStyleCnt="0"/>
      <dgm:spPr/>
    </dgm:pt>
  </dgm:ptLst>
  <dgm:cxnLst>
    <dgm:cxn modelId="{4BF06212-49E8-4408-8721-34358ADF185F}" type="presOf" srcId="{A5CC147D-4A19-4C07-B83B-47C14FDDC235}" destId="{ED2BBF39-8B03-48B6-987C-421FC510DA7A}" srcOrd="0" destOrd="0" presId="urn:microsoft.com/office/officeart/2005/8/layout/orgChart1"/>
    <dgm:cxn modelId="{CC4BF964-6109-4578-8CCA-AE62F46EE974}" type="presOf" srcId="{AA6101E0-4A9C-4E72-A0CF-5B359D5458C0}" destId="{926B6B14-BFEB-4556-B512-BD86C411E377}" srcOrd="0" destOrd="0" presId="urn:microsoft.com/office/officeart/2005/8/layout/orgChart1"/>
    <dgm:cxn modelId="{03A54113-CDBF-4FD4-810C-54557B4C1383}" type="presOf" srcId="{2AB77BF6-0C96-4B96-AD14-38873CD21CB7}" destId="{E20E21C8-0F72-4BA4-B6A2-68CF8CB48A83}" srcOrd="0" destOrd="0" presId="urn:microsoft.com/office/officeart/2005/8/layout/orgChart1"/>
    <dgm:cxn modelId="{D73C3580-EE6D-46D4-8140-11A7FFC86734}" srcId="{AA6101E0-4A9C-4E72-A0CF-5B359D5458C0}" destId="{C735ED99-9684-4C59-B9BB-AD8B9128C7A7}" srcOrd="0" destOrd="0" parTransId="{E1B55645-32E6-4A0D-B34D-A9D5076C789E}" sibTransId="{B69780FA-7921-4F4E-BDEA-EFBCBD98E96B}"/>
    <dgm:cxn modelId="{DE5596EC-52DE-4046-B70A-5600AF15A830}" type="presOf" srcId="{C735ED99-9684-4C59-B9BB-AD8B9128C7A7}" destId="{B3192776-0B8D-4B68-98B6-E7BC1CA9EAF5}" srcOrd="0" destOrd="0" presId="urn:microsoft.com/office/officeart/2005/8/layout/orgChart1"/>
    <dgm:cxn modelId="{620DCFDF-CF65-4038-A5AD-B15D27663B6A}" type="presOf" srcId="{087EB8C5-B515-4473-A862-1FF65AE879A6}" destId="{046C349D-5DD2-4F27-AA96-7001C4E9E25C}" srcOrd="0" destOrd="0" presId="urn:microsoft.com/office/officeart/2005/8/layout/orgChart1"/>
    <dgm:cxn modelId="{E6A17C1A-6317-4F8C-A0B0-50ED3A2BBE5A}" type="presOf" srcId="{22C869EC-D7AB-4D1C-B144-F18438759F46}" destId="{F08C756D-E706-4CDD-960C-1BF538099062}" srcOrd="0" destOrd="0" presId="urn:microsoft.com/office/officeart/2005/8/layout/orgChart1"/>
    <dgm:cxn modelId="{B2A031A5-A6A8-476A-ADF5-6BC879154592}" type="presOf" srcId="{D36D2F55-89E4-4EBD-B2BD-89B50C68D88E}" destId="{879A9CAC-09CE-4E71-B971-5830B4E32A4A}" srcOrd="0" destOrd="0" presId="urn:microsoft.com/office/officeart/2005/8/layout/orgChart1"/>
    <dgm:cxn modelId="{1A21CD62-B9E6-472E-806C-64AB70193D4D}" type="presOf" srcId="{AA6101E0-4A9C-4E72-A0CF-5B359D5458C0}" destId="{41693F2A-740E-4AD2-A918-5D011930FA25}" srcOrd="1" destOrd="0" presId="urn:microsoft.com/office/officeart/2005/8/layout/orgChart1"/>
    <dgm:cxn modelId="{7AD9B966-A856-49B4-B661-0D41E093675E}" srcId="{C735ED99-9684-4C59-B9BB-AD8B9128C7A7}" destId="{087EB8C5-B515-4473-A862-1FF65AE879A6}" srcOrd="0" destOrd="0" parTransId="{A2BA85F7-8BDC-467B-A074-1C0C3E46C7AD}" sibTransId="{50EEE4C5-B459-41F7-A88D-1024A75B0362}"/>
    <dgm:cxn modelId="{CE9BCCE0-3CFA-4EAC-9323-1E86D71DA6F5}" type="presOf" srcId="{C735ED99-9684-4C59-B9BB-AD8B9128C7A7}" destId="{38B7C7FA-CE9A-4AD5-8797-811B9BE5E33C}" srcOrd="1" destOrd="0" presId="urn:microsoft.com/office/officeart/2005/8/layout/orgChart1"/>
    <dgm:cxn modelId="{0C3121C5-8E3D-4DC6-BEC3-93DD47A59124}" type="presOf" srcId="{D36D2F55-89E4-4EBD-B2BD-89B50C68D88E}" destId="{6B51E5D7-2FDD-4C9D-B466-6A5C45F6981E}" srcOrd="1" destOrd="0" presId="urn:microsoft.com/office/officeart/2005/8/layout/orgChart1"/>
    <dgm:cxn modelId="{8DF9C2F7-0722-4314-AFD0-C6B7CB240F52}" srcId="{D36D2F55-89E4-4EBD-B2BD-89B50C68D88E}" destId="{EC120CEC-6DAB-4F36-9865-18914BC9F257}" srcOrd="0" destOrd="0" parTransId="{2AB77BF6-0C96-4B96-AD14-38873CD21CB7}" sibTransId="{366AB5E4-E05E-400D-91C6-668C42B729D6}"/>
    <dgm:cxn modelId="{C516BEC5-2FE2-47EE-B8D1-341B28830418}" type="presOf" srcId="{EC120CEC-6DAB-4F36-9865-18914BC9F257}" destId="{F3C4F9E8-927F-4887-9875-00056F727172}" srcOrd="0" destOrd="0" presId="urn:microsoft.com/office/officeart/2005/8/layout/orgChart1"/>
    <dgm:cxn modelId="{AFB24FF0-65DF-406C-A3E0-1B9BC5AA7E3D}" type="presOf" srcId="{087EB8C5-B515-4473-A862-1FF65AE879A6}" destId="{C05EDB52-2B82-4B99-A387-A0F8C384F2F4}" srcOrd="1" destOrd="0" presId="urn:microsoft.com/office/officeart/2005/8/layout/orgChart1"/>
    <dgm:cxn modelId="{1927BDE3-B74A-4087-B2AD-4ECC0B73E876}" srcId="{22C869EC-D7AB-4D1C-B144-F18438759F46}" destId="{AA6101E0-4A9C-4E72-A0CF-5B359D5458C0}" srcOrd="0" destOrd="0" parTransId="{16E76B3B-E3BC-49A2-A561-AD25DAA6E974}" sibTransId="{F6900B48-5F24-4615-B592-A7000AB9A275}"/>
    <dgm:cxn modelId="{76A5AED4-5BCE-45D9-94D3-803FF817DC80}" type="presOf" srcId="{EC120CEC-6DAB-4F36-9865-18914BC9F257}" destId="{4F1014C7-CCF3-4CC3-8D03-AAC5B105E26D}" srcOrd="1" destOrd="0" presId="urn:microsoft.com/office/officeart/2005/8/layout/orgChart1"/>
    <dgm:cxn modelId="{B4B459E5-131A-456F-84FB-0822F35352BE}" type="presOf" srcId="{A2BA85F7-8BDC-467B-A074-1C0C3E46C7AD}" destId="{DB30F1FB-F0D1-4B92-87E0-9788320F8C68}" srcOrd="0" destOrd="0" presId="urn:microsoft.com/office/officeart/2005/8/layout/orgChart1"/>
    <dgm:cxn modelId="{3FCFCC09-805C-4B24-9E87-C6CB3B92B157}" type="presOf" srcId="{E1B55645-32E6-4A0D-B34D-A9D5076C789E}" destId="{1F90CBFF-E2F4-45E0-B21F-620027E444AF}" srcOrd="0" destOrd="0" presId="urn:microsoft.com/office/officeart/2005/8/layout/orgChart1"/>
    <dgm:cxn modelId="{E9C8C15C-6D8F-45B2-ACF1-02097CF0296D}" srcId="{AA6101E0-4A9C-4E72-A0CF-5B359D5458C0}" destId="{D36D2F55-89E4-4EBD-B2BD-89B50C68D88E}" srcOrd="1" destOrd="0" parTransId="{A5CC147D-4A19-4C07-B83B-47C14FDDC235}" sibTransId="{A0005747-AAF0-4651-B489-159B26EC9056}"/>
    <dgm:cxn modelId="{6961FA70-E137-436C-AFCC-B8A14FC42E4B}" type="presParOf" srcId="{F08C756D-E706-4CDD-960C-1BF538099062}" destId="{02C2794F-FB8E-4120-94DE-519D7BBB43A7}" srcOrd="0" destOrd="0" presId="urn:microsoft.com/office/officeart/2005/8/layout/orgChart1"/>
    <dgm:cxn modelId="{37750C4C-21F9-4574-95F9-6B6C02C7D8A2}" type="presParOf" srcId="{02C2794F-FB8E-4120-94DE-519D7BBB43A7}" destId="{524CC8B5-674B-42FC-A5C7-6AE8EEEF4EF5}" srcOrd="0" destOrd="0" presId="urn:microsoft.com/office/officeart/2005/8/layout/orgChart1"/>
    <dgm:cxn modelId="{153755E4-B5D4-4891-B1C0-6C7FBB5E1956}" type="presParOf" srcId="{524CC8B5-674B-42FC-A5C7-6AE8EEEF4EF5}" destId="{926B6B14-BFEB-4556-B512-BD86C411E377}" srcOrd="0" destOrd="0" presId="urn:microsoft.com/office/officeart/2005/8/layout/orgChart1"/>
    <dgm:cxn modelId="{426EFD70-35E6-4795-8665-B2E6B2A5F3EA}" type="presParOf" srcId="{524CC8B5-674B-42FC-A5C7-6AE8EEEF4EF5}" destId="{41693F2A-740E-4AD2-A918-5D011930FA25}" srcOrd="1" destOrd="0" presId="urn:microsoft.com/office/officeart/2005/8/layout/orgChart1"/>
    <dgm:cxn modelId="{C5CEBA56-D780-4837-A84F-AAE0E440EE0C}" type="presParOf" srcId="{02C2794F-FB8E-4120-94DE-519D7BBB43A7}" destId="{ABC68A86-91BA-4294-A198-7BAA5C8628AB}" srcOrd="1" destOrd="0" presId="urn:microsoft.com/office/officeart/2005/8/layout/orgChart1"/>
    <dgm:cxn modelId="{BC6378B6-4CFF-4648-9E58-1C128F50236B}" type="presParOf" srcId="{ABC68A86-91BA-4294-A198-7BAA5C8628AB}" destId="{1F90CBFF-E2F4-45E0-B21F-620027E444AF}" srcOrd="0" destOrd="0" presId="urn:microsoft.com/office/officeart/2005/8/layout/orgChart1"/>
    <dgm:cxn modelId="{43B7D26B-A881-4F20-9B8A-B19D19ED327C}" type="presParOf" srcId="{ABC68A86-91BA-4294-A198-7BAA5C8628AB}" destId="{0FD5AA5C-AF67-4BA4-85CB-DFFA04E0D58F}" srcOrd="1" destOrd="0" presId="urn:microsoft.com/office/officeart/2005/8/layout/orgChart1"/>
    <dgm:cxn modelId="{4AF2C5A2-1ABC-43DC-8676-6FDAEE912402}" type="presParOf" srcId="{0FD5AA5C-AF67-4BA4-85CB-DFFA04E0D58F}" destId="{F33B6B99-EAB3-4B86-AC6F-7007B527B77A}" srcOrd="0" destOrd="0" presId="urn:microsoft.com/office/officeart/2005/8/layout/orgChart1"/>
    <dgm:cxn modelId="{304A19F7-C139-49E5-9927-96317C141066}" type="presParOf" srcId="{F33B6B99-EAB3-4B86-AC6F-7007B527B77A}" destId="{B3192776-0B8D-4B68-98B6-E7BC1CA9EAF5}" srcOrd="0" destOrd="0" presId="urn:microsoft.com/office/officeart/2005/8/layout/orgChart1"/>
    <dgm:cxn modelId="{DF0227E2-F902-4303-B8A5-9CF2C331428A}" type="presParOf" srcId="{F33B6B99-EAB3-4B86-AC6F-7007B527B77A}" destId="{38B7C7FA-CE9A-4AD5-8797-811B9BE5E33C}" srcOrd="1" destOrd="0" presId="urn:microsoft.com/office/officeart/2005/8/layout/orgChart1"/>
    <dgm:cxn modelId="{FFA370DA-6D12-46FB-A08A-60B0C7A42C24}" type="presParOf" srcId="{0FD5AA5C-AF67-4BA4-85CB-DFFA04E0D58F}" destId="{30C112EC-ACA3-424E-8CCD-E78A2219948B}" srcOrd="1" destOrd="0" presId="urn:microsoft.com/office/officeart/2005/8/layout/orgChart1"/>
    <dgm:cxn modelId="{D52F33C5-539E-401A-807E-6482E0BA4F04}" type="presParOf" srcId="{30C112EC-ACA3-424E-8CCD-E78A2219948B}" destId="{DB30F1FB-F0D1-4B92-87E0-9788320F8C68}" srcOrd="0" destOrd="0" presId="urn:microsoft.com/office/officeart/2005/8/layout/orgChart1"/>
    <dgm:cxn modelId="{B9865BF2-00E6-4DE7-960F-FE40132BC820}" type="presParOf" srcId="{30C112EC-ACA3-424E-8CCD-E78A2219948B}" destId="{59F8E454-D9B2-4460-B579-A5B69A6F4219}" srcOrd="1" destOrd="0" presId="urn:microsoft.com/office/officeart/2005/8/layout/orgChart1"/>
    <dgm:cxn modelId="{B697F886-B02D-4458-A6DB-C647691B66A8}" type="presParOf" srcId="{59F8E454-D9B2-4460-B579-A5B69A6F4219}" destId="{618EE041-F4A8-4C11-A90F-CFF3E8B75D6D}" srcOrd="0" destOrd="0" presId="urn:microsoft.com/office/officeart/2005/8/layout/orgChart1"/>
    <dgm:cxn modelId="{355C8AEA-6190-4E66-801B-B4FE2463A5B5}" type="presParOf" srcId="{618EE041-F4A8-4C11-A90F-CFF3E8B75D6D}" destId="{046C349D-5DD2-4F27-AA96-7001C4E9E25C}" srcOrd="0" destOrd="0" presId="urn:microsoft.com/office/officeart/2005/8/layout/orgChart1"/>
    <dgm:cxn modelId="{069C70E5-F1DD-4ACF-A755-7FE55E36506A}" type="presParOf" srcId="{618EE041-F4A8-4C11-A90F-CFF3E8B75D6D}" destId="{C05EDB52-2B82-4B99-A387-A0F8C384F2F4}" srcOrd="1" destOrd="0" presId="urn:microsoft.com/office/officeart/2005/8/layout/orgChart1"/>
    <dgm:cxn modelId="{4CAC20B6-0950-4041-AD8F-6A02A9AF8812}" type="presParOf" srcId="{59F8E454-D9B2-4460-B579-A5B69A6F4219}" destId="{D090E856-1BAD-4C56-AA29-EBB47A5183A8}" srcOrd="1" destOrd="0" presId="urn:microsoft.com/office/officeart/2005/8/layout/orgChart1"/>
    <dgm:cxn modelId="{23FD14C6-A21C-4401-934E-A3C9DEB1E194}" type="presParOf" srcId="{59F8E454-D9B2-4460-B579-A5B69A6F4219}" destId="{0D8B7599-F039-4187-89B3-FDF7D149DA93}" srcOrd="2" destOrd="0" presId="urn:microsoft.com/office/officeart/2005/8/layout/orgChart1"/>
    <dgm:cxn modelId="{7919A753-FFCE-4045-83EA-D813765FE993}" type="presParOf" srcId="{0FD5AA5C-AF67-4BA4-85CB-DFFA04E0D58F}" destId="{58CBE917-D5E3-4866-A240-DFD58F6FE932}" srcOrd="2" destOrd="0" presId="urn:microsoft.com/office/officeart/2005/8/layout/orgChart1"/>
    <dgm:cxn modelId="{78329E7E-D883-42FC-AE6C-673D944DABFF}" type="presParOf" srcId="{ABC68A86-91BA-4294-A198-7BAA5C8628AB}" destId="{ED2BBF39-8B03-48B6-987C-421FC510DA7A}" srcOrd="2" destOrd="0" presId="urn:microsoft.com/office/officeart/2005/8/layout/orgChart1"/>
    <dgm:cxn modelId="{81A456A6-6DE1-4FD0-8B7E-8285ABE7C218}" type="presParOf" srcId="{ABC68A86-91BA-4294-A198-7BAA5C8628AB}" destId="{353DA392-9596-4629-98DB-001BEEDE3EC3}" srcOrd="3" destOrd="0" presId="urn:microsoft.com/office/officeart/2005/8/layout/orgChart1"/>
    <dgm:cxn modelId="{6137A20F-82CB-46B8-99CF-BB97A84515DD}" type="presParOf" srcId="{353DA392-9596-4629-98DB-001BEEDE3EC3}" destId="{9B834FFB-B8CA-4313-B83F-5F5CD23291C5}" srcOrd="0" destOrd="0" presId="urn:microsoft.com/office/officeart/2005/8/layout/orgChart1"/>
    <dgm:cxn modelId="{AE028DCB-ACDC-47C3-814D-A2F6DD8764E9}" type="presParOf" srcId="{9B834FFB-B8CA-4313-B83F-5F5CD23291C5}" destId="{879A9CAC-09CE-4E71-B971-5830B4E32A4A}" srcOrd="0" destOrd="0" presId="urn:microsoft.com/office/officeart/2005/8/layout/orgChart1"/>
    <dgm:cxn modelId="{3F67A1DB-9D1E-4D47-A5C9-9A7B7E21C598}" type="presParOf" srcId="{9B834FFB-B8CA-4313-B83F-5F5CD23291C5}" destId="{6B51E5D7-2FDD-4C9D-B466-6A5C45F6981E}" srcOrd="1" destOrd="0" presId="urn:microsoft.com/office/officeart/2005/8/layout/orgChart1"/>
    <dgm:cxn modelId="{230E5B3D-B034-4975-BE09-8F59EEB61938}" type="presParOf" srcId="{353DA392-9596-4629-98DB-001BEEDE3EC3}" destId="{09ABF081-4E36-402A-B1F7-AF829A3E3E9D}" srcOrd="1" destOrd="0" presId="urn:microsoft.com/office/officeart/2005/8/layout/orgChart1"/>
    <dgm:cxn modelId="{36D368A9-0435-4394-8F43-D2FBF117EA7C}" type="presParOf" srcId="{09ABF081-4E36-402A-B1F7-AF829A3E3E9D}" destId="{E20E21C8-0F72-4BA4-B6A2-68CF8CB48A83}" srcOrd="0" destOrd="0" presId="urn:microsoft.com/office/officeart/2005/8/layout/orgChart1"/>
    <dgm:cxn modelId="{350A3C9C-6A47-4D5B-9922-D4694EBBA693}" type="presParOf" srcId="{09ABF081-4E36-402A-B1F7-AF829A3E3E9D}" destId="{B53D9BD8-7CDA-4FC8-B750-9FCB3D64B2DE}" srcOrd="1" destOrd="0" presId="urn:microsoft.com/office/officeart/2005/8/layout/orgChart1"/>
    <dgm:cxn modelId="{79545F0F-592C-458A-AC61-117CD4512DE9}" type="presParOf" srcId="{B53D9BD8-7CDA-4FC8-B750-9FCB3D64B2DE}" destId="{6D1760FB-D688-4ABF-9F9E-237D8A931318}" srcOrd="0" destOrd="0" presId="urn:microsoft.com/office/officeart/2005/8/layout/orgChart1"/>
    <dgm:cxn modelId="{C2E07600-E22F-48EC-807C-7B9245DEA33B}" type="presParOf" srcId="{6D1760FB-D688-4ABF-9F9E-237D8A931318}" destId="{F3C4F9E8-927F-4887-9875-00056F727172}" srcOrd="0" destOrd="0" presId="urn:microsoft.com/office/officeart/2005/8/layout/orgChart1"/>
    <dgm:cxn modelId="{3D5E1399-82CE-482E-9E51-69A899854432}" type="presParOf" srcId="{6D1760FB-D688-4ABF-9F9E-237D8A931318}" destId="{4F1014C7-CCF3-4CC3-8D03-AAC5B105E26D}" srcOrd="1" destOrd="0" presId="urn:microsoft.com/office/officeart/2005/8/layout/orgChart1"/>
    <dgm:cxn modelId="{6ACF7F50-07EE-4791-B50E-B4DBB7383E76}" type="presParOf" srcId="{B53D9BD8-7CDA-4FC8-B750-9FCB3D64B2DE}" destId="{6ACF3F39-7C45-469E-90E1-ECD0E14B095D}" srcOrd="1" destOrd="0" presId="urn:microsoft.com/office/officeart/2005/8/layout/orgChart1"/>
    <dgm:cxn modelId="{60748F22-4C25-4529-B4CD-5CF8C26D97DE}" type="presParOf" srcId="{B53D9BD8-7CDA-4FC8-B750-9FCB3D64B2DE}" destId="{4A9963D3-E026-4D26-94DC-39C7CF0A199D}" srcOrd="2" destOrd="0" presId="urn:microsoft.com/office/officeart/2005/8/layout/orgChart1"/>
    <dgm:cxn modelId="{7ADFA106-59D3-4ED8-A75F-2307DE0590FE}" type="presParOf" srcId="{353DA392-9596-4629-98DB-001BEEDE3EC3}" destId="{1E23486B-0282-4BD3-9935-4C80C8FE979F}" srcOrd="2" destOrd="0" presId="urn:microsoft.com/office/officeart/2005/8/layout/orgChart1"/>
    <dgm:cxn modelId="{5AB4C025-2FEF-48FE-806E-DE3CFA0563D1}" type="presParOf" srcId="{02C2794F-FB8E-4120-94DE-519D7BBB43A7}" destId="{04D903F4-766F-49A5-8270-E0911C2351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36071-193E-4004-9B8C-455EDA6A6A6C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5057881-BF63-4506-91CF-40ABBC3ACE72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Постэмбрионалдық кезең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75A0060-FD24-464B-A86C-DEAE127129BB}" type="parTrans" cxnId="{D493D087-98FC-4399-9163-941B79183476}">
      <dgm:prSet/>
      <dgm:spPr/>
      <dgm:t>
        <a:bodyPr/>
        <a:lstStyle/>
        <a:p>
          <a:endParaRPr lang="ru-RU" sz="2000"/>
        </a:p>
      </dgm:t>
    </dgm:pt>
    <dgm:pt modelId="{B38F8F35-2025-457A-8FCF-25E04A3E25CD}" type="sibTrans" cxnId="{D493D087-98FC-4399-9163-941B79183476}">
      <dgm:prSet/>
      <dgm:spPr/>
      <dgm:t>
        <a:bodyPr/>
        <a:lstStyle/>
        <a:p>
          <a:endParaRPr lang="ru-RU" sz="2000"/>
        </a:p>
      </dgm:t>
    </dgm:pt>
    <dgm:pt modelId="{A29A06E4-34D8-47C2-A0F2-4ECD282B8DA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Түрленіп даму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6CBB803-C20E-4080-80F4-F27482BF8E89}" type="parTrans" cxnId="{4BD9638B-B035-4B19-96FD-A369D27B9DF0}">
      <dgm:prSet/>
      <dgm:spPr/>
      <dgm:t>
        <a:bodyPr/>
        <a:lstStyle/>
        <a:p>
          <a:endParaRPr lang="ru-RU" sz="2000"/>
        </a:p>
      </dgm:t>
    </dgm:pt>
    <dgm:pt modelId="{F34D854C-7A15-42B9-85D8-97A23D8B2D68}" type="sibTrans" cxnId="{4BD9638B-B035-4B19-96FD-A369D27B9DF0}">
      <dgm:prSet/>
      <dgm:spPr/>
      <dgm:t>
        <a:bodyPr/>
        <a:lstStyle/>
        <a:p>
          <a:endParaRPr lang="ru-RU" sz="2000"/>
        </a:p>
      </dgm:t>
    </dgm:pt>
    <dgm:pt modelId="{0EDFB275-8691-4A5C-9C56-A18774E0579E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Шала түрленіп даму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23B7D87-069C-4B8E-8CB4-3CC099454156}" type="parTrans" cxnId="{17229284-C580-45F5-AF01-48668454CCEB}">
      <dgm:prSet/>
      <dgm:spPr/>
      <dgm:t>
        <a:bodyPr/>
        <a:lstStyle/>
        <a:p>
          <a:endParaRPr lang="ru-RU" sz="2000"/>
        </a:p>
      </dgm:t>
    </dgm:pt>
    <dgm:pt modelId="{10B4E126-7595-4C00-A125-86359FFD535C}" type="sibTrans" cxnId="{17229284-C580-45F5-AF01-48668454CCEB}">
      <dgm:prSet/>
      <dgm:spPr/>
      <dgm:t>
        <a:bodyPr/>
        <a:lstStyle/>
        <a:p>
          <a:endParaRPr lang="ru-RU" sz="2000"/>
        </a:p>
      </dgm:t>
    </dgm:pt>
    <dgm:pt modelId="{B2CE8E8B-A529-4C4B-8926-BC86CE49B70E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Толық түрленіп даму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5B9B568-94D8-4A3B-B3C4-D39AA15E5900}" type="parTrans" cxnId="{B542023A-54D3-41B1-B281-96F0C213B619}">
      <dgm:prSet/>
      <dgm:spPr/>
      <dgm:t>
        <a:bodyPr/>
        <a:lstStyle/>
        <a:p>
          <a:endParaRPr lang="ru-RU" sz="2000"/>
        </a:p>
      </dgm:t>
    </dgm:pt>
    <dgm:pt modelId="{C8A237B3-5196-4C3C-B913-0EC44A398BEE}" type="sibTrans" cxnId="{B542023A-54D3-41B1-B281-96F0C213B619}">
      <dgm:prSet/>
      <dgm:spPr/>
      <dgm:t>
        <a:bodyPr/>
        <a:lstStyle/>
        <a:p>
          <a:endParaRPr lang="ru-RU" sz="2000"/>
        </a:p>
      </dgm:t>
    </dgm:pt>
    <dgm:pt modelId="{0D004846-A1E9-49BE-AABF-413A5A0F2D24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Тура даму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CC5E096-E5A2-4D96-8F66-40167FE91D79}" type="parTrans" cxnId="{7B88C704-EBD4-4A8D-8AC6-BC297DD87DAA}">
      <dgm:prSet/>
      <dgm:spPr/>
      <dgm:t>
        <a:bodyPr/>
        <a:lstStyle/>
        <a:p>
          <a:endParaRPr lang="ru-RU" sz="2000"/>
        </a:p>
      </dgm:t>
    </dgm:pt>
    <dgm:pt modelId="{BC213EE1-2FF0-4DBE-B58F-389F2B472391}" type="sibTrans" cxnId="{7B88C704-EBD4-4A8D-8AC6-BC297DD87DAA}">
      <dgm:prSet/>
      <dgm:spPr/>
      <dgm:t>
        <a:bodyPr/>
        <a:lstStyle/>
        <a:p>
          <a:endParaRPr lang="ru-RU" sz="2000"/>
        </a:p>
      </dgm:t>
    </dgm:pt>
    <dgm:pt modelId="{2325534B-ED2D-4AEB-871A-E296A1A24169}" type="pres">
      <dgm:prSet presAssocID="{BA936071-193E-4004-9B8C-455EDA6A6A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314537-7E5D-4708-96D6-A35F933C4E29}" type="pres">
      <dgm:prSet presAssocID="{45057881-BF63-4506-91CF-40ABBC3ACE72}" presName="hierRoot1" presStyleCnt="0"/>
      <dgm:spPr/>
    </dgm:pt>
    <dgm:pt modelId="{42DF87E3-21AA-4B09-A57C-E25E9CD766BC}" type="pres">
      <dgm:prSet presAssocID="{45057881-BF63-4506-91CF-40ABBC3ACE72}" presName="composite" presStyleCnt="0"/>
      <dgm:spPr/>
    </dgm:pt>
    <dgm:pt modelId="{192F8AE3-2853-47BA-8170-B867FC4CFA2A}" type="pres">
      <dgm:prSet presAssocID="{45057881-BF63-4506-91CF-40ABBC3ACE72}" presName="background" presStyleLbl="node0" presStyleIdx="0" presStyleCnt="1"/>
      <dgm:spPr/>
    </dgm:pt>
    <dgm:pt modelId="{3C65B298-3A59-4A12-9211-E9D2AEE78379}" type="pres">
      <dgm:prSet presAssocID="{45057881-BF63-4506-91CF-40ABBC3ACE72}" presName="text" presStyleLbl="fgAcc0" presStyleIdx="0" presStyleCnt="1" custScaleX="146218" custScaleY="83746" custLinFactNeighborX="-28268" custLinFactNeighborY="-6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ADC3C-C028-4CBB-8E77-19A20861DB69}" type="pres">
      <dgm:prSet presAssocID="{45057881-BF63-4506-91CF-40ABBC3ACE72}" presName="hierChild2" presStyleCnt="0"/>
      <dgm:spPr/>
    </dgm:pt>
    <dgm:pt modelId="{55AD037B-EAE3-4C67-9247-FF62F41FA8A5}" type="pres">
      <dgm:prSet presAssocID="{B6CBB803-C20E-4080-80F4-F27482BF8E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A10A9A5-9F3B-4650-9B2D-E353C7BCAA84}" type="pres">
      <dgm:prSet presAssocID="{A29A06E4-34D8-47C2-A0F2-4ECD282B8DA7}" presName="hierRoot2" presStyleCnt="0"/>
      <dgm:spPr/>
    </dgm:pt>
    <dgm:pt modelId="{33E878FB-E1EA-4C3D-A046-150901CF4572}" type="pres">
      <dgm:prSet presAssocID="{A29A06E4-34D8-47C2-A0F2-4ECD282B8DA7}" presName="composite2" presStyleCnt="0"/>
      <dgm:spPr/>
    </dgm:pt>
    <dgm:pt modelId="{33985069-9171-4F9D-A8ED-AD78D9DD61DA}" type="pres">
      <dgm:prSet presAssocID="{A29A06E4-34D8-47C2-A0F2-4ECD282B8DA7}" presName="background2" presStyleLbl="node2" presStyleIdx="0" presStyleCnt="2"/>
      <dgm:spPr/>
    </dgm:pt>
    <dgm:pt modelId="{AB4B0F7C-6171-42B1-BEAA-119926798A85}" type="pres">
      <dgm:prSet presAssocID="{A29A06E4-34D8-47C2-A0F2-4ECD282B8DA7}" presName="text2" presStyleLbl="fgAcc2" presStyleIdx="0" presStyleCnt="2" custLinFactNeighborX="-80741" custLinFactNeighborY="-33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C8DC8-9F8E-4B83-A6B9-FC74B50E8A4D}" type="pres">
      <dgm:prSet presAssocID="{A29A06E4-34D8-47C2-A0F2-4ECD282B8DA7}" presName="hierChild3" presStyleCnt="0"/>
      <dgm:spPr/>
    </dgm:pt>
    <dgm:pt modelId="{0D964FE3-3BEF-4930-8143-1B33803ED698}" type="pres">
      <dgm:prSet presAssocID="{A23B7D87-069C-4B8E-8CB4-3CC09945415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28F4F35-7BC4-4771-B9D0-6434824DFE65}" type="pres">
      <dgm:prSet presAssocID="{0EDFB275-8691-4A5C-9C56-A18774E0579E}" presName="hierRoot3" presStyleCnt="0"/>
      <dgm:spPr/>
    </dgm:pt>
    <dgm:pt modelId="{BA3F513A-3627-449D-B486-DA3C29C56908}" type="pres">
      <dgm:prSet presAssocID="{0EDFB275-8691-4A5C-9C56-A18774E0579E}" presName="composite3" presStyleCnt="0"/>
      <dgm:spPr/>
    </dgm:pt>
    <dgm:pt modelId="{28812212-B247-4275-B542-EF2EBD5FE973}" type="pres">
      <dgm:prSet presAssocID="{0EDFB275-8691-4A5C-9C56-A18774E0579E}" presName="background3" presStyleLbl="node3" presStyleIdx="0" presStyleCnt="2"/>
      <dgm:spPr/>
    </dgm:pt>
    <dgm:pt modelId="{90D813C2-3076-4066-9C63-4594231E4D9D}" type="pres">
      <dgm:prSet presAssocID="{0EDFB275-8691-4A5C-9C56-A18774E0579E}" presName="text3" presStyleLbl="fgAcc3" presStyleIdx="0" presStyleCnt="2" custLinFactNeighborX="-32088" custLinFactNeighborY="-2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72CFA-E5DA-41E1-B699-765D72A7E0AF}" type="pres">
      <dgm:prSet presAssocID="{0EDFB275-8691-4A5C-9C56-A18774E0579E}" presName="hierChild4" presStyleCnt="0"/>
      <dgm:spPr/>
    </dgm:pt>
    <dgm:pt modelId="{63967A16-60A1-43CD-979F-053B22FB6CF6}" type="pres">
      <dgm:prSet presAssocID="{05B9B568-94D8-4A3B-B3C4-D39AA15E590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0E77166-E510-4B5E-BBAE-A591A71C8453}" type="pres">
      <dgm:prSet presAssocID="{B2CE8E8B-A529-4C4B-8926-BC86CE49B70E}" presName="hierRoot3" presStyleCnt="0"/>
      <dgm:spPr/>
    </dgm:pt>
    <dgm:pt modelId="{06CFDA47-C137-456D-8557-B8F2B04D5AED}" type="pres">
      <dgm:prSet presAssocID="{B2CE8E8B-A529-4C4B-8926-BC86CE49B70E}" presName="composite3" presStyleCnt="0"/>
      <dgm:spPr/>
    </dgm:pt>
    <dgm:pt modelId="{FFA8D94E-A8B7-4527-994E-3EBA686F15A0}" type="pres">
      <dgm:prSet presAssocID="{B2CE8E8B-A529-4C4B-8926-BC86CE49B70E}" presName="background3" presStyleLbl="node3" presStyleIdx="1" presStyleCnt="2"/>
      <dgm:spPr/>
    </dgm:pt>
    <dgm:pt modelId="{8C186939-0385-4E3A-B2EB-7C8F043BD66D}" type="pres">
      <dgm:prSet presAssocID="{B2CE8E8B-A529-4C4B-8926-BC86CE49B70E}" presName="text3" presStyleLbl="fgAcc3" presStyleIdx="1" presStyleCnt="2" custLinFactNeighborX="38782" custLinFactNeighborY="-2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89784E-C9CB-4563-A885-DD7F31FD1C27}" type="pres">
      <dgm:prSet presAssocID="{B2CE8E8B-A529-4C4B-8926-BC86CE49B70E}" presName="hierChild4" presStyleCnt="0"/>
      <dgm:spPr/>
    </dgm:pt>
    <dgm:pt modelId="{CF9422FA-D27A-4E39-8440-B3AF192E4592}" type="pres">
      <dgm:prSet presAssocID="{6CC5E096-E5A2-4D96-8F66-40167FE91D7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57A98AB-BC74-4271-B4A2-19102E8C2559}" type="pres">
      <dgm:prSet presAssocID="{0D004846-A1E9-49BE-AABF-413A5A0F2D24}" presName="hierRoot2" presStyleCnt="0"/>
      <dgm:spPr/>
    </dgm:pt>
    <dgm:pt modelId="{A03698DD-FAE0-4643-983D-C736B4A3389E}" type="pres">
      <dgm:prSet presAssocID="{0D004846-A1E9-49BE-AABF-413A5A0F2D24}" presName="composite2" presStyleCnt="0"/>
      <dgm:spPr/>
    </dgm:pt>
    <dgm:pt modelId="{63BFA335-09AE-4FA5-BEDE-D771916C08A4}" type="pres">
      <dgm:prSet presAssocID="{0D004846-A1E9-49BE-AABF-413A5A0F2D24}" presName="background2" presStyleLbl="node2" presStyleIdx="1" presStyleCnt="2"/>
      <dgm:spPr/>
    </dgm:pt>
    <dgm:pt modelId="{99727454-5757-46C3-9224-B80FAAF90399}" type="pres">
      <dgm:prSet presAssocID="{0D004846-A1E9-49BE-AABF-413A5A0F2D24}" presName="text2" presStyleLbl="fgAcc2" presStyleIdx="1" presStyleCnt="2" custLinFactNeighborX="24387" custLinFactNeighborY="-28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A7DA5-B41B-4064-BDFA-3537E751E927}" type="pres">
      <dgm:prSet presAssocID="{0D004846-A1E9-49BE-AABF-413A5A0F2D24}" presName="hierChild3" presStyleCnt="0"/>
      <dgm:spPr/>
    </dgm:pt>
  </dgm:ptLst>
  <dgm:cxnLst>
    <dgm:cxn modelId="{A0129515-38ED-4C1D-AF69-06F641A7B457}" type="presOf" srcId="{A29A06E4-34D8-47C2-A0F2-4ECD282B8DA7}" destId="{AB4B0F7C-6171-42B1-BEAA-119926798A85}" srcOrd="0" destOrd="0" presId="urn:microsoft.com/office/officeart/2005/8/layout/hierarchy1"/>
    <dgm:cxn modelId="{CA6A4CF7-7D4E-4E5E-8C95-1C992610E406}" type="presOf" srcId="{B2CE8E8B-A529-4C4B-8926-BC86CE49B70E}" destId="{8C186939-0385-4E3A-B2EB-7C8F043BD66D}" srcOrd="0" destOrd="0" presId="urn:microsoft.com/office/officeart/2005/8/layout/hierarchy1"/>
    <dgm:cxn modelId="{BBC57596-D13F-452F-BA2B-2CBA1B33B8DB}" type="presOf" srcId="{6CC5E096-E5A2-4D96-8F66-40167FE91D79}" destId="{CF9422FA-D27A-4E39-8440-B3AF192E4592}" srcOrd="0" destOrd="0" presId="urn:microsoft.com/office/officeart/2005/8/layout/hierarchy1"/>
    <dgm:cxn modelId="{D493D087-98FC-4399-9163-941B79183476}" srcId="{BA936071-193E-4004-9B8C-455EDA6A6A6C}" destId="{45057881-BF63-4506-91CF-40ABBC3ACE72}" srcOrd="0" destOrd="0" parTransId="{575A0060-FD24-464B-A86C-DEAE127129BB}" sibTransId="{B38F8F35-2025-457A-8FCF-25E04A3E25CD}"/>
    <dgm:cxn modelId="{7766AC76-C81D-490B-BB0A-11D4799D7AB3}" type="presOf" srcId="{A23B7D87-069C-4B8E-8CB4-3CC099454156}" destId="{0D964FE3-3BEF-4930-8143-1B33803ED698}" srcOrd="0" destOrd="0" presId="urn:microsoft.com/office/officeart/2005/8/layout/hierarchy1"/>
    <dgm:cxn modelId="{4BD9638B-B035-4B19-96FD-A369D27B9DF0}" srcId="{45057881-BF63-4506-91CF-40ABBC3ACE72}" destId="{A29A06E4-34D8-47C2-A0F2-4ECD282B8DA7}" srcOrd="0" destOrd="0" parTransId="{B6CBB803-C20E-4080-80F4-F27482BF8E89}" sibTransId="{F34D854C-7A15-42B9-85D8-97A23D8B2D68}"/>
    <dgm:cxn modelId="{85534A66-5AF1-49E8-A58D-90E203A12C88}" type="presOf" srcId="{45057881-BF63-4506-91CF-40ABBC3ACE72}" destId="{3C65B298-3A59-4A12-9211-E9D2AEE78379}" srcOrd="0" destOrd="0" presId="urn:microsoft.com/office/officeart/2005/8/layout/hierarchy1"/>
    <dgm:cxn modelId="{F83535B6-3D08-4F2F-8732-E49217B32174}" type="presOf" srcId="{05B9B568-94D8-4A3B-B3C4-D39AA15E5900}" destId="{63967A16-60A1-43CD-979F-053B22FB6CF6}" srcOrd="0" destOrd="0" presId="urn:microsoft.com/office/officeart/2005/8/layout/hierarchy1"/>
    <dgm:cxn modelId="{99E4A08C-DD6A-4E42-82A8-A5F6EA89507A}" type="presOf" srcId="{0D004846-A1E9-49BE-AABF-413A5A0F2D24}" destId="{99727454-5757-46C3-9224-B80FAAF90399}" srcOrd="0" destOrd="0" presId="urn:microsoft.com/office/officeart/2005/8/layout/hierarchy1"/>
    <dgm:cxn modelId="{17229284-C580-45F5-AF01-48668454CCEB}" srcId="{A29A06E4-34D8-47C2-A0F2-4ECD282B8DA7}" destId="{0EDFB275-8691-4A5C-9C56-A18774E0579E}" srcOrd="0" destOrd="0" parTransId="{A23B7D87-069C-4B8E-8CB4-3CC099454156}" sibTransId="{10B4E126-7595-4C00-A125-86359FFD535C}"/>
    <dgm:cxn modelId="{29C5982E-880A-40B3-8D18-C559BC6345BB}" type="presOf" srcId="{B6CBB803-C20E-4080-80F4-F27482BF8E89}" destId="{55AD037B-EAE3-4C67-9247-FF62F41FA8A5}" srcOrd="0" destOrd="0" presId="urn:microsoft.com/office/officeart/2005/8/layout/hierarchy1"/>
    <dgm:cxn modelId="{7DBA1611-38C0-4864-81F3-8C606CEC79EF}" type="presOf" srcId="{BA936071-193E-4004-9B8C-455EDA6A6A6C}" destId="{2325534B-ED2D-4AEB-871A-E296A1A24169}" srcOrd="0" destOrd="0" presId="urn:microsoft.com/office/officeart/2005/8/layout/hierarchy1"/>
    <dgm:cxn modelId="{B542023A-54D3-41B1-B281-96F0C213B619}" srcId="{A29A06E4-34D8-47C2-A0F2-4ECD282B8DA7}" destId="{B2CE8E8B-A529-4C4B-8926-BC86CE49B70E}" srcOrd="1" destOrd="0" parTransId="{05B9B568-94D8-4A3B-B3C4-D39AA15E5900}" sibTransId="{C8A237B3-5196-4C3C-B913-0EC44A398BEE}"/>
    <dgm:cxn modelId="{14D72A85-641F-4AC3-8C3A-5DEE0A1D28AD}" type="presOf" srcId="{0EDFB275-8691-4A5C-9C56-A18774E0579E}" destId="{90D813C2-3076-4066-9C63-4594231E4D9D}" srcOrd="0" destOrd="0" presId="urn:microsoft.com/office/officeart/2005/8/layout/hierarchy1"/>
    <dgm:cxn modelId="{7B88C704-EBD4-4A8D-8AC6-BC297DD87DAA}" srcId="{45057881-BF63-4506-91CF-40ABBC3ACE72}" destId="{0D004846-A1E9-49BE-AABF-413A5A0F2D24}" srcOrd="1" destOrd="0" parTransId="{6CC5E096-E5A2-4D96-8F66-40167FE91D79}" sibTransId="{BC213EE1-2FF0-4DBE-B58F-389F2B472391}"/>
    <dgm:cxn modelId="{B304479B-B1F7-4D80-AFC5-9124B27C820B}" type="presParOf" srcId="{2325534B-ED2D-4AEB-871A-E296A1A24169}" destId="{80314537-7E5D-4708-96D6-A35F933C4E29}" srcOrd="0" destOrd="0" presId="urn:microsoft.com/office/officeart/2005/8/layout/hierarchy1"/>
    <dgm:cxn modelId="{4867D176-8AF5-4948-AFB9-3F64B0F8D497}" type="presParOf" srcId="{80314537-7E5D-4708-96D6-A35F933C4E29}" destId="{42DF87E3-21AA-4B09-A57C-E25E9CD766BC}" srcOrd="0" destOrd="0" presId="urn:microsoft.com/office/officeart/2005/8/layout/hierarchy1"/>
    <dgm:cxn modelId="{9A33DE0B-2914-4F56-B64A-275D0D77310E}" type="presParOf" srcId="{42DF87E3-21AA-4B09-A57C-E25E9CD766BC}" destId="{192F8AE3-2853-47BA-8170-B867FC4CFA2A}" srcOrd="0" destOrd="0" presId="urn:microsoft.com/office/officeart/2005/8/layout/hierarchy1"/>
    <dgm:cxn modelId="{83BAC44A-D50D-4D9D-B2D0-5BA352C6BBBB}" type="presParOf" srcId="{42DF87E3-21AA-4B09-A57C-E25E9CD766BC}" destId="{3C65B298-3A59-4A12-9211-E9D2AEE78379}" srcOrd="1" destOrd="0" presId="urn:microsoft.com/office/officeart/2005/8/layout/hierarchy1"/>
    <dgm:cxn modelId="{90E2D641-3D89-4BE0-A6F9-C3D26C9AC8DF}" type="presParOf" srcId="{80314537-7E5D-4708-96D6-A35F933C4E29}" destId="{6FFADC3C-C028-4CBB-8E77-19A20861DB69}" srcOrd="1" destOrd="0" presId="urn:microsoft.com/office/officeart/2005/8/layout/hierarchy1"/>
    <dgm:cxn modelId="{55A019C1-D8C5-4146-9A3D-B0487F1321F3}" type="presParOf" srcId="{6FFADC3C-C028-4CBB-8E77-19A20861DB69}" destId="{55AD037B-EAE3-4C67-9247-FF62F41FA8A5}" srcOrd="0" destOrd="0" presId="urn:microsoft.com/office/officeart/2005/8/layout/hierarchy1"/>
    <dgm:cxn modelId="{30B08EEA-76EF-4686-BE32-D8483C432674}" type="presParOf" srcId="{6FFADC3C-C028-4CBB-8E77-19A20861DB69}" destId="{AA10A9A5-9F3B-4650-9B2D-E353C7BCAA84}" srcOrd="1" destOrd="0" presId="urn:microsoft.com/office/officeart/2005/8/layout/hierarchy1"/>
    <dgm:cxn modelId="{70C94CF7-4FD2-4F4E-B67C-4C422F566304}" type="presParOf" srcId="{AA10A9A5-9F3B-4650-9B2D-E353C7BCAA84}" destId="{33E878FB-E1EA-4C3D-A046-150901CF4572}" srcOrd="0" destOrd="0" presId="urn:microsoft.com/office/officeart/2005/8/layout/hierarchy1"/>
    <dgm:cxn modelId="{B3942B45-CF29-45C5-9E7D-1A56708E8E63}" type="presParOf" srcId="{33E878FB-E1EA-4C3D-A046-150901CF4572}" destId="{33985069-9171-4F9D-A8ED-AD78D9DD61DA}" srcOrd="0" destOrd="0" presId="urn:microsoft.com/office/officeart/2005/8/layout/hierarchy1"/>
    <dgm:cxn modelId="{38994B85-61C7-4971-A44D-9C56444C74BA}" type="presParOf" srcId="{33E878FB-E1EA-4C3D-A046-150901CF4572}" destId="{AB4B0F7C-6171-42B1-BEAA-119926798A85}" srcOrd="1" destOrd="0" presId="urn:microsoft.com/office/officeart/2005/8/layout/hierarchy1"/>
    <dgm:cxn modelId="{9034F35B-BCAF-499C-9345-A81C13D01378}" type="presParOf" srcId="{AA10A9A5-9F3B-4650-9B2D-E353C7BCAA84}" destId="{25BC8DC8-9F8E-4B83-A6B9-FC74B50E8A4D}" srcOrd="1" destOrd="0" presId="urn:microsoft.com/office/officeart/2005/8/layout/hierarchy1"/>
    <dgm:cxn modelId="{81CBFD28-12AB-42D4-BEA5-E496244F82B7}" type="presParOf" srcId="{25BC8DC8-9F8E-4B83-A6B9-FC74B50E8A4D}" destId="{0D964FE3-3BEF-4930-8143-1B33803ED698}" srcOrd="0" destOrd="0" presId="urn:microsoft.com/office/officeart/2005/8/layout/hierarchy1"/>
    <dgm:cxn modelId="{6C1CAA0C-3CBF-4815-8B1F-F0BB972EF889}" type="presParOf" srcId="{25BC8DC8-9F8E-4B83-A6B9-FC74B50E8A4D}" destId="{528F4F35-7BC4-4771-B9D0-6434824DFE65}" srcOrd="1" destOrd="0" presId="urn:microsoft.com/office/officeart/2005/8/layout/hierarchy1"/>
    <dgm:cxn modelId="{F2EEA597-9959-46C3-B220-DB3FFD3DC5C0}" type="presParOf" srcId="{528F4F35-7BC4-4771-B9D0-6434824DFE65}" destId="{BA3F513A-3627-449D-B486-DA3C29C56908}" srcOrd="0" destOrd="0" presId="urn:microsoft.com/office/officeart/2005/8/layout/hierarchy1"/>
    <dgm:cxn modelId="{ED54D374-9277-4E0A-8141-065E305F704E}" type="presParOf" srcId="{BA3F513A-3627-449D-B486-DA3C29C56908}" destId="{28812212-B247-4275-B542-EF2EBD5FE973}" srcOrd="0" destOrd="0" presId="urn:microsoft.com/office/officeart/2005/8/layout/hierarchy1"/>
    <dgm:cxn modelId="{256CA6C6-F554-4AE5-B351-312811B68D45}" type="presParOf" srcId="{BA3F513A-3627-449D-B486-DA3C29C56908}" destId="{90D813C2-3076-4066-9C63-4594231E4D9D}" srcOrd="1" destOrd="0" presId="urn:microsoft.com/office/officeart/2005/8/layout/hierarchy1"/>
    <dgm:cxn modelId="{270429B0-B6FF-4D10-B809-172E6A78A499}" type="presParOf" srcId="{528F4F35-7BC4-4771-B9D0-6434824DFE65}" destId="{4CF72CFA-E5DA-41E1-B699-765D72A7E0AF}" srcOrd="1" destOrd="0" presId="urn:microsoft.com/office/officeart/2005/8/layout/hierarchy1"/>
    <dgm:cxn modelId="{1FDF406D-8F5A-4EE1-BCF3-E12D9A80CABA}" type="presParOf" srcId="{25BC8DC8-9F8E-4B83-A6B9-FC74B50E8A4D}" destId="{63967A16-60A1-43CD-979F-053B22FB6CF6}" srcOrd="2" destOrd="0" presId="urn:microsoft.com/office/officeart/2005/8/layout/hierarchy1"/>
    <dgm:cxn modelId="{999D32FD-C714-4071-80AE-078794ADE06B}" type="presParOf" srcId="{25BC8DC8-9F8E-4B83-A6B9-FC74B50E8A4D}" destId="{A0E77166-E510-4B5E-BBAE-A591A71C8453}" srcOrd="3" destOrd="0" presId="urn:microsoft.com/office/officeart/2005/8/layout/hierarchy1"/>
    <dgm:cxn modelId="{CE4CBBAA-40CA-4C8A-8DBA-C6D48EAE5B36}" type="presParOf" srcId="{A0E77166-E510-4B5E-BBAE-A591A71C8453}" destId="{06CFDA47-C137-456D-8557-B8F2B04D5AED}" srcOrd="0" destOrd="0" presId="urn:microsoft.com/office/officeart/2005/8/layout/hierarchy1"/>
    <dgm:cxn modelId="{3BD40935-7787-4FA3-8277-52408A4B4CBA}" type="presParOf" srcId="{06CFDA47-C137-456D-8557-B8F2B04D5AED}" destId="{FFA8D94E-A8B7-4527-994E-3EBA686F15A0}" srcOrd="0" destOrd="0" presId="urn:microsoft.com/office/officeart/2005/8/layout/hierarchy1"/>
    <dgm:cxn modelId="{22C36427-5F6E-4D92-8C63-EFB943BD5DE0}" type="presParOf" srcId="{06CFDA47-C137-456D-8557-B8F2B04D5AED}" destId="{8C186939-0385-4E3A-B2EB-7C8F043BD66D}" srcOrd="1" destOrd="0" presId="urn:microsoft.com/office/officeart/2005/8/layout/hierarchy1"/>
    <dgm:cxn modelId="{2646E5AC-749B-4DF2-8CC5-62A58E4E7C62}" type="presParOf" srcId="{A0E77166-E510-4B5E-BBAE-A591A71C8453}" destId="{1189784E-C9CB-4563-A885-DD7F31FD1C27}" srcOrd="1" destOrd="0" presId="urn:microsoft.com/office/officeart/2005/8/layout/hierarchy1"/>
    <dgm:cxn modelId="{D4DFE69C-FE73-4733-BBCC-8A89CD51A71A}" type="presParOf" srcId="{6FFADC3C-C028-4CBB-8E77-19A20861DB69}" destId="{CF9422FA-D27A-4E39-8440-B3AF192E4592}" srcOrd="2" destOrd="0" presId="urn:microsoft.com/office/officeart/2005/8/layout/hierarchy1"/>
    <dgm:cxn modelId="{88A450E0-4F58-478C-8FB6-DDD2FD183789}" type="presParOf" srcId="{6FFADC3C-C028-4CBB-8E77-19A20861DB69}" destId="{357A98AB-BC74-4271-B4A2-19102E8C2559}" srcOrd="3" destOrd="0" presId="urn:microsoft.com/office/officeart/2005/8/layout/hierarchy1"/>
    <dgm:cxn modelId="{FEF2C7A1-7DD0-42C2-A3C9-1263D51CEC34}" type="presParOf" srcId="{357A98AB-BC74-4271-B4A2-19102E8C2559}" destId="{A03698DD-FAE0-4643-983D-C736B4A3389E}" srcOrd="0" destOrd="0" presId="urn:microsoft.com/office/officeart/2005/8/layout/hierarchy1"/>
    <dgm:cxn modelId="{5EB8BA5A-77C0-411A-BDBA-60F82341509F}" type="presParOf" srcId="{A03698DD-FAE0-4643-983D-C736B4A3389E}" destId="{63BFA335-09AE-4FA5-BEDE-D771916C08A4}" srcOrd="0" destOrd="0" presId="urn:microsoft.com/office/officeart/2005/8/layout/hierarchy1"/>
    <dgm:cxn modelId="{5AF36627-6EB4-4E58-926F-DCA28D67BC08}" type="presParOf" srcId="{A03698DD-FAE0-4643-983D-C736B4A3389E}" destId="{99727454-5757-46C3-9224-B80FAAF90399}" srcOrd="1" destOrd="0" presId="urn:microsoft.com/office/officeart/2005/8/layout/hierarchy1"/>
    <dgm:cxn modelId="{456D3C7C-4341-4BB1-94E7-AB11372FC28A}" type="presParOf" srcId="{357A98AB-BC74-4271-B4A2-19102E8C2559}" destId="{CE1A7DA5-B41B-4064-BDFA-3537E751E9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E21C8-0F72-4BA4-B6A2-68CF8CB48A83}">
      <dsp:nvSpPr>
        <dsp:cNvPr id="0" name=""/>
        <dsp:cNvSpPr/>
      </dsp:nvSpPr>
      <dsp:spPr>
        <a:xfrm>
          <a:off x="2688017" y="1628681"/>
          <a:ext cx="327373" cy="86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725"/>
              </a:lnTo>
              <a:lnTo>
                <a:pt x="327373" y="8647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BBF39-8B03-48B6-987C-421FC510DA7A}">
      <dsp:nvSpPr>
        <dsp:cNvPr id="0" name=""/>
        <dsp:cNvSpPr/>
      </dsp:nvSpPr>
      <dsp:spPr>
        <a:xfrm>
          <a:off x="2326787" y="635788"/>
          <a:ext cx="1234226" cy="39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82"/>
              </a:lnTo>
              <a:lnTo>
                <a:pt x="1234226" y="197382"/>
              </a:lnTo>
              <a:lnTo>
                <a:pt x="1234226" y="39476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F1FB-F0D1-4B92-87E0-9788320F8C68}">
      <dsp:nvSpPr>
        <dsp:cNvPr id="0" name=""/>
        <dsp:cNvSpPr/>
      </dsp:nvSpPr>
      <dsp:spPr>
        <a:xfrm>
          <a:off x="208684" y="1628681"/>
          <a:ext cx="311052" cy="86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725"/>
              </a:lnTo>
              <a:lnTo>
                <a:pt x="311052" y="8647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0CBFF-E2F4-45E0-B21F-620027E444AF}">
      <dsp:nvSpPr>
        <dsp:cNvPr id="0" name=""/>
        <dsp:cNvSpPr/>
      </dsp:nvSpPr>
      <dsp:spPr>
        <a:xfrm>
          <a:off x="1038158" y="635788"/>
          <a:ext cx="1288628" cy="394765"/>
        </a:xfrm>
        <a:custGeom>
          <a:avLst/>
          <a:gdLst/>
          <a:ahLst/>
          <a:cxnLst/>
          <a:rect l="0" t="0" r="0" b="0"/>
          <a:pathLst>
            <a:path>
              <a:moveTo>
                <a:pt x="1288628" y="0"/>
              </a:moveTo>
              <a:lnTo>
                <a:pt x="1288628" y="197382"/>
              </a:lnTo>
              <a:lnTo>
                <a:pt x="0" y="197382"/>
              </a:lnTo>
              <a:lnTo>
                <a:pt x="0" y="39476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B6B14-BFEB-4556-B512-BD86C411E377}">
      <dsp:nvSpPr>
        <dsp:cNvPr id="0" name=""/>
        <dsp:cNvSpPr/>
      </dsp:nvSpPr>
      <dsp:spPr>
        <a:xfrm>
          <a:off x="1386868" y="204986"/>
          <a:ext cx="1879837" cy="43080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Онтогенез</a:t>
          </a:r>
          <a:endParaRPr lang="ru-RU" sz="2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6868" y="204986"/>
        <a:ext cx="1879837" cy="430802"/>
      </dsp:txXfrm>
    </dsp:sp>
    <dsp:sp modelId="{B3192776-0B8D-4B68-98B6-E7BC1CA9EAF5}">
      <dsp:nvSpPr>
        <dsp:cNvPr id="0" name=""/>
        <dsp:cNvSpPr/>
      </dsp:nvSpPr>
      <dsp:spPr>
        <a:xfrm>
          <a:off x="1315" y="1030554"/>
          <a:ext cx="2073686" cy="59812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Эмбриогенез</a:t>
          </a:r>
          <a:endParaRPr lang="ru-RU" sz="2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" y="1030554"/>
        <a:ext cx="2073686" cy="598126"/>
      </dsp:txXfrm>
    </dsp:sp>
    <dsp:sp modelId="{046C349D-5DD2-4F27-AA96-7001C4E9E25C}">
      <dsp:nvSpPr>
        <dsp:cNvPr id="0" name=""/>
        <dsp:cNvSpPr/>
      </dsp:nvSpPr>
      <dsp:spPr>
        <a:xfrm>
          <a:off x="519737" y="2023447"/>
          <a:ext cx="1879837" cy="939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Ұрықтанғаннан туғанға дейін</a:t>
          </a:r>
          <a:endParaRPr lang="ru-RU" sz="2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737" y="2023447"/>
        <a:ext cx="1879837" cy="939918"/>
      </dsp:txXfrm>
    </dsp:sp>
    <dsp:sp modelId="{879A9CAC-09CE-4E71-B971-5830B4E32A4A}">
      <dsp:nvSpPr>
        <dsp:cNvPr id="0" name=""/>
        <dsp:cNvSpPr/>
      </dsp:nvSpPr>
      <dsp:spPr>
        <a:xfrm>
          <a:off x="2469767" y="1030554"/>
          <a:ext cx="2182491" cy="59812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Постэмбриогенез</a:t>
          </a:r>
          <a:endParaRPr lang="ru-RU" sz="2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69767" y="1030554"/>
        <a:ext cx="2182491" cy="598126"/>
      </dsp:txXfrm>
    </dsp:sp>
    <dsp:sp modelId="{F3C4F9E8-927F-4887-9875-00056F727172}">
      <dsp:nvSpPr>
        <dsp:cNvPr id="0" name=""/>
        <dsp:cNvSpPr/>
      </dsp:nvSpPr>
      <dsp:spPr>
        <a:xfrm>
          <a:off x="3015390" y="2023447"/>
          <a:ext cx="1879837" cy="939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Туғаннан өлгенге дейін</a:t>
          </a:r>
          <a:endParaRPr lang="ru-RU" sz="2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5390" y="2023447"/>
        <a:ext cx="1879837" cy="93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22FA-D27A-4E39-8440-B3AF192E4592}">
      <dsp:nvSpPr>
        <dsp:cNvPr id="0" name=""/>
        <dsp:cNvSpPr/>
      </dsp:nvSpPr>
      <dsp:spPr>
        <a:xfrm>
          <a:off x="1963549" y="1031700"/>
          <a:ext cx="1219957" cy="20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38"/>
              </a:lnTo>
              <a:lnTo>
                <a:pt x="1219957" y="78038"/>
              </a:lnTo>
              <a:lnTo>
                <a:pt x="1219957" y="20425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67A16-60A1-43CD-979F-053B22FB6CF6}">
      <dsp:nvSpPr>
        <dsp:cNvPr id="0" name=""/>
        <dsp:cNvSpPr/>
      </dsp:nvSpPr>
      <dsp:spPr>
        <a:xfrm>
          <a:off x="529865" y="2058717"/>
          <a:ext cx="2347247" cy="45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38"/>
              </a:lnTo>
              <a:lnTo>
                <a:pt x="2347247" y="324038"/>
              </a:lnTo>
              <a:lnTo>
                <a:pt x="2347247" y="45026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64FE3-3BEF-4930-8143-1B33803ED698}">
      <dsp:nvSpPr>
        <dsp:cNvPr id="0" name=""/>
        <dsp:cNvSpPr/>
      </dsp:nvSpPr>
      <dsp:spPr>
        <a:xfrm>
          <a:off x="484145" y="2058717"/>
          <a:ext cx="91440" cy="450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6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D037B-EAE3-4C67-9247-FF62F41FA8A5}">
      <dsp:nvSpPr>
        <dsp:cNvPr id="0" name=""/>
        <dsp:cNvSpPr/>
      </dsp:nvSpPr>
      <dsp:spPr>
        <a:xfrm>
          <a:off x="529865" y="1031700"/>
          <a:ext cx="1433683" cy="161821"/>
        </a:xfrm>
        <a:custGeom>
          <a:avLst/>
          <a:gdLst/>
          <a:ahLst/>
          <a:cxnLst/>
          <a:rect l="0" t="0" r="0" b="0"/>
          <a:pathLst>
            <a:path>
              <a:moveTo>
                <a:pt x="1433683" y="0"/>
              </a:moveTo>
              <a:lnTo>
                <a:pt x="1433683" y="35600"/>
              </a:lnTo>
              <a:lnTo>
                <a:pt x="0" y="35600"/>
              </a:lnTo>
              <a:lnTo>
                <a:pt x="0" y="16182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F8AE3-2853-47BA-8170-B867FC4CFA2A}">
      <dsp:nvSpPr>
        <dsp:cNvPr id="0" name=""/>
        <dsp:cNvSpPr/>
      </dsp:nvSpPr>
      <dsp:spPr>
        <a:xfrm>
          <a:off x="967431" y="307134"/>
          <a:ext cx="1992236" cy="724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5B298-3A59-4A12-9211-E9D2AEE78379}">
      <dsp:nvSpPr>
        <dsp:cNvPr id="0" name=""/>
        <dsp:cNvSpPr/>
      </dsp:nvSpPr>
      <dsp:spPr>
        <a:xfrm>
          <a:off x="1118821" y="450955"/>
          <a:ext cx="1992236" cy="724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Постэмбрионалдық кезең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0043" y="472177"/>
        <a:ext cx="1949792" cy="682121"/>
      </dsp:txXfrm>
    </dsp:sp>
    <dsp:sp modelId="{33985069-9171-4F9D-A8ED-AD78D9DD61DA}">
      <dsp:nvSpPr>
        <dsp:cNvPr id="0" name=""/>
        <dsp:cNvSpPr/>
      </dsp:nvSpPr>
      <dsp:spPr>
        <a:xfrm>
          <a:off x="-151390" y="1193522"/>
          <a:ext cx="1362510" cy="865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B0F7C-6171-42B1-BEAA-119926798A85}">
      <dsp:nvSpPr>
        <dsp:cNvPr id="0" name=""/>
        <dsp:cNvSpPr/>
      </dsp:nvSpPr>
      <dsp:spPr>
        <a:xfrm>
          <a:off x="0" y="1337343"/>
          <a:ext cx="1362510" cy="86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Түрленіп даму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41" y="1362684"/>
        <a:ext cx="1311828" cy="814512"/>
      </dsp:txXfrm>
    </dsp:sp>
    <dsp:sp modelId="{28812212-B247-4275-B542-EF2EBD5FE973}">
      <dsp:nvSpPr>
        <dsp:cNvPr id="0" name=""/>
        <dsp:cNvSpPr/>
      </dsp:nvSpPr>
      <dsp:spPr>
        <a:xfrm>
          <a:off x="-151390" y="2508977"/>
          <a:ext cx="1362510" cy="865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813C2-3076-4066-9C63-4594231E4D9D}">
      <dsp:nvSpPr>
        <dsp:cNvPr id="0" name=""/>
        <dsp:cNvSpPr/>
      </dsp:nvSpPr>
      <dsp:spPr>
        <a:xfrm>
          <a:off x="0" y="2652797"/>
          <a:ext cx="1362510" cy="86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Шала түрленіп даму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41" y="2678138"/>
        <a:ext cx="1311828" cy="814512"/>
      </dsp:txXfrm>
    </dsp:sp>
    <dsp:sp modelId="{FFA8D94E-A8B7-4527-994E-3EBA686F15A0}">
      <dsp:nvSpPr>
        <dsp:cNvPr id="0" name=""/>
        <dsp:cNvSpPr/>
      </dsp:nvSpPr>
      <dsp:spPr>
        <a:xfrm>
          <a:off x="2195857" y="2508977"/>
          <a:ext cx="1362510" cy="865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86939-0385-4E3A-B2EB-7C8F043BD66D}">
      <dsp:nvSpPr>
        <dsp:cNvPr id="0" name=""/>
        <dsp:cNvSpPr/>
      </dsp:nvSpPr>
      <dsp:spPr>
        <a:xfrm>
          <a:off x="2347247" y="2652797"/>
          <a:ext cx="1362510" cy="86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Толық түрленіп даму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2588" y="2678138"/>
        <a:ext cx="1311828" cy="814512"/>
      </dsp:txXfrm>
    </dsp:sp>
    <dsp:sp modelId="{63BFA335-09AE-4FA5-BEDE-D771916C08A4}">
      <dsp:nvSpPr>
        <dsp:cNvPr id="0" name=""/>
        <dsp:cNvSpPr/>
      </dsp:nvSpPr>
      <dsp:spPr>
        <a:xfrm>
          <a:off x="2502250" y="1235960"/>
          <a:ext cx="1362510" cy="865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27454-5757-46C3-9224-B80FAAF90399}">
      <dsp:nvSpPr>
        <dsp:cNvPr id="0" name=""/>
        <dsp:cNvSpPr/>
      </dsp:nvSpPr>
      <dsp:spPr>
        <a:xfrm>
          <a:off x="2653641" y="1379780"/>
          <a:ext cx="1362510" cy="86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Тура даму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8982" y="1405121"/>
        <a:ext cx="1311828" cy="81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D55F-09B0-4366-8970-8DE69922960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8847B-92A0-446E-8572-D66811F18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4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59,60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мазмұндау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Біліміңді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тексер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: 1-2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тапсырма</a:t>
            </a:r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8847B-92A0-446E-8572-D66811F186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7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136904" cy="3888432"/>
          </a:xfrm>
        </p:spPr>
        <p:txBody>
          <a:bodyPr>
            <a:noAutofit/>
          </a:bodyPr>
          <a:lstStyle/>
          <a:p>
            <a:pPr algn="just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just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Пән: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just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 және даму</a:t>
            </a:r>
          </a:p>
          <a:p>
            <a:pPr algn="just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ғзалардың жеке дамуы түсінігі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мақсаттары: </a:t>
            </a:r>
          </a:p>
          <a:p>
            <a:pPr algn="just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7.2.3.1- ағзалардың өсу және дму үдерістерін сипаттау;</a:t>
            </a:r>
          </a:p>
          <a:p>
            <a:pPr algn="just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7.2.3.2- өсімдіктердің ұзарып және жуандап өсу үдерістерін зерттеу.</a:t>
            </a:r>
            <a:endParaRPr lang="kk-KZ" sz="2800" dirty="0" smtClean="0">
              <a:solidFill>
                <a:schemeClr val="tx1"/>
              </a:solidFill>
            </a:endParaRPr>
          </a:p>
          <a:p>
            <a:pPr algn="just"/>
            <a:endParaRPr lang="kk-KZ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613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920" y="227687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§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59,60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мазмұндау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Біліміңді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82" y="794320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Онтогенез – ағзаның жеке дара дамуы. Ұрық болып түзілуінен бастап, тіршілігінің соңына дейінгі барлық өзгерістерінің жиынтығы.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6476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29" y="2843606"/>
            <a:ext cx="43048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2213219"/>
            <a:ext cx="266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Эмбрионалдық кезең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3" y="2213219"/>
            <a:ext cx="3171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Постэмбрионалдық кезең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Онтогенез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085013"/>
              </p:ext>
            </p:extLst>
          </p:nvPr>
        </p:nvGraphicFramePr>
        <p:xfrm>
          <a:off x="0" y="1700808"/>
          <a:ext cx="48965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9070646"/>
              </p:ext>
            </p:extLst>
          </p:nvPr>
        </p:nvGraphicFramePr>
        <p:xfrm>
          <a:off x="5127848" y="1340768"/>
          <a:ext cx="4016152" cy="411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484438" y="3017838"/>
            <a:ext cx="182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Жас кезең </a:t>
            </a:r>
            <a:endParaRPr lang="ru-RU" altLang="ru-RU" sz="200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2571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>
              <a:latin typeface="Corbel" panose="020B0503020204020204" pitchFamily="34" charset="0"/>
            </a:endParaRP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0" y="3875088"/>
            <a:ext cx="238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Ұрықтық кезең</a:t>
            </a:r>
            <a:endParaRPr lang="ru-RU" alt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4699000" y="2400300"/>
            <a:ext cx="197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 кезең</a:t>
            </a:r>
            <a:endParaRPr lang="ru-RU" alt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6819900" y="981075"/>
            <a:ext cx="217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Қартаю кезеңі</a:t>
            </a:r>
            <a:endParaRPr lang="ru-RU" alt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14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69038" r="75304" b="2420"/>
          <a:stretch>
            <a:fillRect/>
          </a:stretch>
        </p:blipFill>
        <p:spPr bwMode="auto">
          <a:xfrm>
            <a:off x="2387600" y="3662363"/>
            <a:ext cx="23161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69383" r="52492" b="2393"/>
          <a:stretch>
            <a:fillRect/>
          </a:stretch>
        </p:blipFill>
        <p:spPr bwMode="auto">
          <a:xfrm>
            <a:off x="92075" y="4341813"/>
            <a:ext cx="20510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5" t="69386" r="27493" b="2203"/>
          <a:stretch>
            <a:fillRect/>
          </a:stretch>
        </p:blipFill>
        <p:spPr bwMode="auto">
          <a:xfrm>
            <a:off x="4699000" y="2879725"/>
            <a:ext cx="2276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4" t="69383" r="4475" b="2422"/>
          <a:stretch>
            <a:fillRect/>
          </a:stretch>
        </p:blipFill>
        <p:spPr bwMode="auto">
          <a:xfrm>
            <a:off x="7008813" y="1598613"/>
            <a:ext cx="18589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8853488" y="1981200"/>
            <a:ext cx="29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kk-KZ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kk-KZ" altLang="ru-RU" sz="200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8853488" y="3705225"/>
            <a:ext cx="29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kk-KZ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kk-KZ" altLang="ru-RU" sz="200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8853488" y="5438775"/>
            <a:ext cx="29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kk-KZ" alt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kk-KZ" altLang="ru-RU" sz="200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7" name="Rectangle 19"/>
          <p:cNvSpPr>
            <a:spLocks noChangeArrowheads="1"/>
          </p:cNvSpPr>
          <p:nvPr/>
        </p:nvSpPr>
        <p:spPr bwMode="auto">
          <a:xfrm>
            <a:off x="0" y="71628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>
              <a:latin typeface="Corbel" panose="020B0503020204020204" pitchFamily="34" charset="0"/>
            </a:endParaRPr>
          </a:p>
        </p:txBody>
      </p:sp>
      <p:sp>
        <p:nvSpPr>
          <p:cNvPr id="17" name="Поле 1"/>
          <p:cNvSpPr txBox="1"/>
          <p:nvPr/>
        </p:nvSpPr>
        <p:spPr>
          <a:xfrm>
            <a:off x="184150" y="1870075"/>
            <a:ext cx="2854325" cy="10874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Зиготаның түзілуімен басталып, тұқымның өнуімен аяқталады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8" name="Поле 2"/>
          <p:cNvSpPr txBox="1"/>
          <p:nvPr/>
        </p:nvSpPr>
        <p:spPr>
          <a:xfrm>
            <a:off x="3363913" y="106363"/>
            <a:ext cx="2995612" cy="17494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Тұқымның өнуімен басталып, өскіннің пайда болуы және өсімдіктің гүлдеуіді басталуымен аяқталады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9" name="Поле 3"/>
          <p:cNvSpPr txBox="1"/>
          <p:nvPr/>
        </p:nvSpPr>
        <p:spPr>
          <a:xfrm>
            <a:off x="6178550" y="5392738"/>
            <a:ext cx="2852738" cy="14652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Өсімдіктің гүлдеуі және жеміс беруі. Дәл осы уақытта өсімдік өміршең болады. 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0" name="Поле 4"/>
          <p:cNvSpPr txBox="1"/>
          <p:nvPr/>
        </p:nvSpPr>
        <p:spPr>
          <a:xfrm>
            <a:off x="123825" y="85725"/>
            <a:ext cx="2995613" cy="15128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Өсімдік тіршілік кезеңігің аяқталуы. Өсімдік жынысты көбейе алмайды, жәймен қартайып өледі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3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179388" y="2973388"/>
            <a:ext cx="2074862" cy="16335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Зиготаның түзілуімен басталып, тұқымның өнуімен аяқталады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4" name="Поле 2"/>
          <p:cNvSpPr txBox="1"/>
          <p:nvPr/>
        </p:nvSpPr>
        <p:spPr>
          <a:xfrm>
            <a:off x="2444750" y="2651125"/>
            <a:ext cx="1922463" cy="25082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Тұқымның өнуімен басталып, өскіннің пайда болуы және өсімдіктің гүлдеуінің басталуымен аяқталады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5" name="Поле 3"/>
          <p:cNvSpPr txBox="1"/>
          <p:nvPr/>
        </p:nvSpPr>
        <p:spPr>
          <a:xfrm>
            <a:off x="4589463" y="2570163"/>
            <a:ext cx="2087562" cy="14652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Өсімдіктің гүлдеуі және жеміс беруі. Дәл осы уақытта өсімдік өміршең болады. 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6" name="Поле 4"/>
          <p:cNvSpPr txBox="1"/>
          <p:nvPr/>
        </p:nvSpPr>
        <p:spPr>
          <a:xfrm>
            <a:off x="7035800" y="2736850"/>
            <a:ext cx="2074863" cy="18319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1600" b="1" dirty="0">
                <a:latin typeface="Times New Roman"/>
                <a:ea typeface="Calibri"/>
                <a:cs typeface="Times New Roman"/>
              </a:rPr>
              <a:t>Өсімдік тіршілік кезеңігің аяқталуы. Өсімдік жынысты көбейе алмайды, жәймен қартайып өледі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349500" y="100013"/>
            <a:ext cx="154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Жас кезең </a:t>
            </a:r>
            <a:endParaRPr lang="ru-RU" altLang="ru-RU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66675" y="530225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Ұрықтық кезең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5" name="Прямоугольник 9"/>
          <p:cNvSpPr>
            <a:spLocks noChangeArrowheads="1"/>
          </p:cNvSpPr>
          <p:nvPr/>
        </p:nvSpPr>
        <p:spPr bwMode="auto">
          <a:xfrm>
            <a:off x="4397375" y="257175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Ересек кезең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6" name="Прямоугольник 10"/>
          <p:cNvSpPr>
            <a:spLocks noChangeArrowheads="1"/>
          </p:cNvSpPr>
          <p:nvPr/>
        </p:nvSpPr>
        <p:spPr bwMode="auto">
          <a:xfrm>
            <a:off x="6816725" y="366713"/>
            <a:ext cx="184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Қартаю кезеңі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7" name="Picture 14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69038" r="75304" b="2420"/>
          <a:stretch>
            <a:fillRect/>
          </a:stretch>
        </p:blipFill>
        <p:spPr bwMode="auto">
          <a:xfrm>
            <a:off x="276225" y="938213"/>
            <a:ext cx="1600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69383" r="52492" b="2393"/>
          <a:stretch>
            <a:fillRect/>
          </a:stretch>
        </p:blipFill>
        <p:spPr bwMode="auto">
          <a:xfrm>
            <a:off x="2416175" y="657225"/>
            <a:ext cx="1590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5" t="69386" r="27493" b="2203"/>
          <a:stretch>
            <a:fillRect/>
          </a:stretch>
        </p:blipFill>
        <p:spPr bwMode="auto">
          <a:xfrm>
            <a:off x="4716463" y="577850"/>
            <a:ext cx="16097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" descr="Описание: F:\МОИ ДОКУМЕНТЫ-2\картинки биология\растения\морфоллогия и внутреннее строение растений\цветок, опыление, оплодотворение\индивидуальное развитие цветковых раст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4" t="69383" r="4475" b="2422"/>
          <a:stretch>
            <a:fillRect/>
          </a:stretch>
        </p:blipFill>
        <p:spPr bwMode="auto">
          <a:xfrm>
            <a:off x="7070725" y="846138"/>
            <a:ext cx="1590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28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kk-KZ" alt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kk-KZ" altLang="ru-RU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905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kk-KZ" alt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kk-KZ" altLang="ru-RU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563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kk-KZ" alt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kk-KZ" altLang="ru-RU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736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Суреттердегі өсімдік пен адамның онтогенез кезеңдерінің  ерекшеліктерін сипаттаңыздар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074221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163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204864"/>
          <a:ext cx="4038600" cy="245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Точечный рисунок" r:id="rId4" imgW="8361905" imgH="3285714" progId="PBrush">
                  <p:embed/>
                </p:oleObj>
              </mc:Choice>
              <mc:Fallback>
                <p:oleObj name="Точечный рисунок" r:id="rId4" imgW="8361905" imgH="3285714" progId="PBrush">
                  <p:embed/>
                  <p:pic>
                    <p:nvPicPr>
                      <p:cNvPr id="1638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4864"/>
                        <a:ext cx="4038600" cy="245192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77933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48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 мен адамның онтогенез кезеңдері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02519"/>
              </p:ext>
            </p:extLst>
          </p:nvPr>
        </p:nvGraphicFramePr>
        <p:xfrm>
          <a:off x="467544" y="5373216"/>
          <a:ext cx="4032447" cy="411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3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2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kk-KZ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мбриондық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Ювенильдік</a:t>
                      </a:r>
                    </a:p>
                    <a:p>
                      <a:pPr algn="ctr"/>
                      <a:r>
                        <a:rPr lang="kk-KZ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(жастық)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Жетілу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Көбею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Қартаю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/>
        </p:nvGraphicFramePr>
        <p:xfrm>
          <a:off x="467544" y="2708920"/>
          <a:ext cx="4035425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Точечный рисунок" r:id="rId3" imgW="8361905" imgH="3285714" progId="PBrush">
                  <p:embed/>
                </p:oleObj>
              </mc:Choice>
              <mc:Fallback>
                <p:oleObj name="Точечный рисунок" r:id="rId3" imgW="8361905" imgH="3285714" progId="PBrush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708920"/>
                        <a:ext cx="4035425" cy="2451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77933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0"/>
            <a:ext cx="4074221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02519"/>
              </p:ext>
            </p:extLst>
          </p:nvPr>
        </p:nvGraphicFramePr>
        <p:xfrm>
          <a:off x="4644008" y="5373216"/>
          <a:ext cx="4104454" cy="39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81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1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Сәби</a:t>
                      </a:r>
                      <a:r>
                        <a:rPr lang="kk-KZ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Жасөспірім</a:t>
                      </a:r>
                      <a:endParaRPr lang="ru-RU" sz="1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Кемелденген шақ</a:t>
                      </a:r>
                      <a:endParaRPr lang="ru-RU" sz="1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Қартаю</a:t>
                      </a:r>
                      <a:endParaRPr lang="ru-RU" sz="1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адам өмірінің негізгі кезеңде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6088"/>
            <a:ext cx="8126412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Қай болжам дұрыс деп ойлайсыз?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Онтогенездің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түрленіп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шала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түрленіп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ұқсастық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айырмашылық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бар.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Онтогенездің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түрленіп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шала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түрленіп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ұқсастық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айырмашылық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Онтогенездің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түрленіп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шала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түрленіп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ұқсастықтары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айырмашылықтары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бар. </a:t>
            </a:r>
          </a:p>
        </p:txBody>
      </p:sp>
    </p:spTree>
    <p:extLst>
      <p:ext uri="{BB962C8B-B14F-4D97-AF65-F5344CB8AC3E}">
        <p14:creationId xmlns:p14="http://schemas.microsoft.com/office/powerpoint/2010/main" val="2655900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243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Презентация PowerPoint</vt:lpstr>
      <vt:lpstr> Онтогенез – ағзаның жеке дара дамуы. Ұрық болып түзілуінен бастап, тіршілігінің соңына дейінгі барлық өзгерістерінің жиынтығы. </vt:lpstr>
      <vt:lpstr>Онтогенез</vt:lpstr>
      <vt:lpstr>Презентация PowerPoint</vt:lpstr>
      <vt:lpstr>Презентация PowerPoint</vt:lpstr>
      <vt:lpstr>Суреттердегі өсімдік пен адамның онтогенез кезеңдерінің  ерекшеліктерін сипаттаңыздар</vt:lpstr>
      <vt:lpstr>Өсімдіктер мен адамның онтогенез кезеңдері</vt:lpstr>
      <vt:lpstr>Презентация PowerPoint</vt:lpstr>
      <vt:lpstr>Қай болжам дұрыс деп ойлайсыз?</vt:lpstr>
      <vt:lpstr>Үй тапсырмасы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7.4.D Өсу және даму Өсімдіктердің ұзынынан және  жуандап өсуі</dc:title>
  <dc:creator>user</dc:creator>
  <cp:lastModifiedBy>Зауре</cp:lastModifiedBy>
  <cp:revision>22</cp:revision>
  <dcterms:modified xsi:type="dcterms:W3CDTF">2020-04-02T04:06:02Z</dcterms:modified>
</cp:coreProperties>
</file>