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6" r:id="rId8"/>
    <p:sldId id="265" r:id="rId9"/>
    <p:sldId id="261" r:id="rId10"/>
    <p:sldId id="264" r:id="rId11"/>
    <p:sldId id="267" r:id="rId12"/>
    <p:sldId id="268" r:id="rId13"/>
    <p:sldId id="258" r:id="rId14"/>
    <p:sldId id="269" r:id="rId15"/>
    <p:sldId id="270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0E591-06C2-4607-8589-41862AA67391}" type="doc">
      <dgm:prSet loTypeId="urn:microsoft.com/office/officeart/2005/8/layout/orgChart1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DC65347-F5DC-439D-914A-B25A46A0D06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Онтогенез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E6C1955-408A-46F2-A229-75829405A43F}" type="parTrans" cxnId="{D063F198-A711-4025-91CB-1A0745B86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1750CA7-E2D7-4E97-AC26-77557B0426C9}" type="sibTrans" cxnId="{D063F198-A711-4025-91CB-1A0745B86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191245-C538-42B4-AAE0-7BE767ACACB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Эмбриогенез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536A2F8-4B8C-4EC7-84BA-2CDF2E9D0C6E}" type="parTrans" cxnId="{1A304D09-40E1-4F7C-A3BB-28046ABE45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55584A-8B62-4B10-A571-B2EE5F859147}" type="sibTrans" cxnId="{1A304D09-40E1-4F7C-A3BB-28046ABE45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4438F4-B6CE-4C7A-8FC6-140B5F4A2653}">
      <dgm:prSet phldrT="[Текст]"/>
      <dgm:spPr/>
      <dgm:t>
        <a:bodyPr/>
        <a:lstStyle/>
        <a:p>
          <a:r>
            <a:rPr lang="ru-RU" dirty="0" err="1" smtClean="0">
              <a:latin typeface="Arial" pitchFamily="34" charset="0"/>
              <a:cs typeface="Arial" pitchFamily="34" charset="0"/>
            </a:rPr>
            <a:t>Постэмбриогенез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1884DD5-9BA2-4994-A1B0-9F424FD83615}" type="parTrans" cxnId="{8F147867-67D9-4DD3-B9C2-94B0392E0DD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E325127-68DA-4FFF-992B-4B0914A9D6BC}" type="sibTrans" cxnId="{8F147867-67D9-4DD3-B9C2-94B0392E0DD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42E63D-60FC-45E1-94E7-5DC18EEFB7F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1F97DC-EF19-4726-81BD-A0859D6D4E92}" type="parTrans" cxnId="{6CA9C9CB-BB26-4FBE-BDA5-F0E5C7A0FCDE}">
      <dgm:prSet/>
      <dgm:spPr/>
      <dgm:t>
        <a:bodyPr/>
        <a:lstStyle/>
        <a:p>
          <a:endParaRPr lang="ru-RU"/>
        </a:p>
      </dgm:t>
    </dgm:pt>
    <dgm:pt modelId="{39196CCE-A733-4BC3-9277-FF1C9A16DD26}" type="sibTrans" cxnId="{6CA9C9CB-BB26-4FBE-BDA5-F0E5C7A0FCDE}">
      <dgm:prSet/>
      <dgm:spPr/>
      <dgm:t>
        <a:bodyPr/>
        <a:lstStyle/>
        <a:p>
          <a:endParaRPr lang="ru-RU"/>
        </a:p>
      </dgm:t>
    </dgm:pt>
    <dgm:pt modelId="{D502BAFB-BECC-421A-A6BB-11D030F6E09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174A98-695C-49D7-B046-8FE260BDFFEC}" type="sibTrans" cxnId="{B870446D-5453-4AAB-BFEB-22F69453F2E4}">
      <dgm:prSet/>
      <dgm:spPr/>
      <dgm:t>
        <a:bodyPr/>
        <a:lstStyle/>
        <a:p>
          <a:endParaRPr lang="ru-RU"/>
        </a:p>
      </dgm:t>
    </dgm:pt>
    <dgm:pt modelId="{51ED1A0F-9B2A-421E-9030-B153003CC746}" type="parTrans" cxnId="{B870446D-5453-4AAB-BFEB-22F69453F2E4}">
      <dgm:prSet/>
      <dgm:spPr/>
      <dgm:t>
        <a:bodyPr/>
        <a:lstStyle/>
        <a:p>
          <a:endParaRPr lang="ru-RU"/>
        </a:p>
      </dgm:t>
    </dgm:pt>
    <dgm:pt modelId="{9703484C-D3C2-4133-A001-8CDB32E54788}" type="pres">
      <dgm:prSet presAssocID="{5460E591-06C2-4607-8589-41862AA673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E3F801-4786-4734-A644-CB893BCA4BB1}" type="pres">
      <dgm:prSet presAssocID="{9DC65347-F5DC-439D-914A-B25A46A0D064}" presName="hierRoot1" presStyleCnt="0">
        <dgm:presLayoutVars>
          <dgm:hierBranch val="init"/>
        </dgm:presLayoutVars>
      </dgm:prSet>
      <dgm:spPr/>
    </dgm:pt>
    <dgm:pt modelId="{8AD5E2A2-6B6E-49CC-9AF9-A0EC00978BED}" type="pres">
      <dgm:prSet presAssocID="{9DC65347-F5DC-439D-914A-B25A46A0D064}" presName="rootComposite1" presStyleCnt="0"/>
      <dgm:spPr/>
    </dgm:pt>
    <dgm:pt modelId="{CD6D9844-A552-4C0E-A815-504337F50DF4}" type="pres">
      <dgm:prSet presAssocID="{9DC65347-F5DC-439D-914A-B25A46A0D0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98A05-FCAC-4ECC-B80F-8B39E24955E2}" type="pres">
      <dgm:prSet presAssocID="{9DC65347-F5DC-439D-914A-B25A46A0D0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81B5C5-2341-4A71-BC55-4CC8C4E8C5EA}" type="pres">
      <dgm:prSet presAssocID="{9DC65347-F5DC-439D-914A-B25A46A0D064}" presName="hierChild2" presStyleCnt="0"/>
      <dgm:spPr/>
    </dgm:pt>
    <dgm:pt modelId="{AE5D8F61-E43F-4324-B797-28EB59D5DA59}" type="pres">
      <dgm:prSet presAssocID="{3536A2F8-4B8C-4EC7-84BA-2CDF2E9D0C6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D89CFEE-7C11-4ACC-8A30-CE448639B4B0}" type="pres">
      <dgm:prSet presAssocID="{BB191245-C538-42B4-AAE0-7BE767ACACB4}" presName="hierRoot2" presStyleCnt="0">
        <dgm:presLayoutVars>
          <dgm:hierBranch val="init"/>
        </dgm:presLayoutVars>
      </dgm:prSet>
      <dgm:spPr/>
    </dgm:pt>
    <dgm:pt modelId="{9C344AED-97AE-405D-B9D1-4CA709DB2527}" type="pres">
      <dgm:prSet presAssocID="{BB191245-C538-42B4-AAE0-7BE767ACACB4}" presName="rootComposite" presStyleCnt="0"/>
      <dgm:spPr/>
    </dgm:pt>
    <dgm:pt modelId="{82C13439-D310-493A-878E-FC7F118F6375}" type="pres">
      <dgm:prSet presAssocID="{BB191245-C538-42B4-AAE0-7BE767ACACB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B5207-D751-43D1-8659-498385198300}" type="pres">
      <dgm:prSet presAssocID="{BB191245-C538-42B4-AAE0-7BE767ACACB4}" presName="rootConnector" presStyleLbl="node2" presStyleIdx="0" presStyleCnt="2"/>
      <dgm:spPr/>
      <dgm:t>
        <a:bodyPr/>
        <a:lstStyle/>
        <a:p>
          <a:endParaRPr lang="ru-RU"/>
        </a:p>
      </dgm:t>
    </dgm:pt>
    <dgm:pt modelId="{F075969C-BD29-4E83-B1B8-989693242869}" type="pres">
      <dgm:prSet presAssocID="{BB191245-C538-42B4-AAE0-7BE767ACACB4}" presName="hierChild4" presStyleCnt="0"/>
      <dgm:spPr/>
    </dgm:pt>
    <dgm:pt modelId="{34BB4CF2-91FC-4EBC-A0E9-97E99A4658B3}" type="pres">
      <dgm:prSet presAssocID="{51ED1A0F-9B2A-421E-9030-B153003CC74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93401B2C-E32E-43F3-9A0F-FFF8A7E904EC}" type="pres">
      <dgm:prSet presAssocID="{D502BAFB-BECC-421A-A6BB-11D030F6E09A}" presName="hierRoot2" presStyleCnt="0">
        <dgm:presLayoutVars>
          <dgm:hierBranch val="init"/>
        </dgm:presLayoutVars>
      </dgm:prSet>
      <dgm:spPr/>
    </dgm:pt>
    <dgm:pt modelId="{9F6400F1-6EB5-465C-A8F0-F6FAE626BD4E}" type="pres">
      <dgm:prSet presAssocID="{D502BAFB-BECC-421A-A6BB-11D030F6E09A}" presName="rootComposite" presStyleCnt="0"/>
      <dgm:spPr/>
    </dgm:pt>
    <dgm:pt modelId="{C46B45A7-8C35-421F-BE3E-3D235DE35924}" type="pres">
      <dgm:prSet presAssocID="{D502BAFB-BECC-421A-A6BB-11D030F6E09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4A18B5-227C-4FCE-8E87-CB53E149E480}" type="pres">
      <dgm:prSet presAssocID="{D502BAFB-BECC-421A-A6BB-11D030F6E09A}" presName="rootConnector" presStyleLbl="node3" presStyleIdx="0" presStyleCnt="2"/>
      <dgm:spPr/>
      <dgm:t>
        <a:bodyPr/>
        <a:lstStyle/>
        <a:p>
          <a:endParaRPr lang="ru-RU"/>
        </a:p>
      </dgm:t>
    </dgm:pt>
    <dgm:pt modelId="{94370DC4-838C-4CF0-8BF4-1CB6E7FE517C}" type="pres">
      <dgm:prSet presAssocID="{D502BAFB-BECC-421A-A6BB-11D030F6E09A}" presName="hierChild4" presStyleCnt="0"/>
      <dgm:spPr/>
    </dgm:pt>
    <dgm:pt modelId="{991EAB6C-0DE2-4120-9CF9-091296164819}" type="pres">
      <dgm:prSet presAssocID="{D502BAFB-BECC-421A-A6BB-11D030F6E09A}" presName="hierChild5" presStyleCnt="0"/>
      <dgm:spPr/>
    </dgm:pt>
    <dgm:pt modelId="{01A5C9B0-20DF-4919-A66D-209B3F392D7B}" type="pres">
      <dgm:prSet presAssocID="{BB191245-C538-42B4-AAE0-7BE767ACACB4}" presName="hierChild5" presStyleCnt="0"/>
      <dgm:spPr/>
    </dgm:pt>
    <dgm:pt modelId="{7CD4A732-A5F6-4F9E-968C-B718488C9D8C}" type="pres">
      <dgm:prSet presAssocID="{D1884DD5-9BA2-4994-A1B0-9F424FD8361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4913CAA-5D48-44C8-B9E8-7ACEC80E2587}" type="pres">
      <dgm:prSet presAssocID="{EF4438F4-B6CE-4C7A-8FC6-140B5F4A2653}" presName="hierRoot2" presStyleCnt="0">
        <dgm:presLayoutVars>
          <dgm:hierBranch val="init"/>
        </dgm:presLayoutVars>
      </dgm:prSet>
      <dgm:spPr/>
    </dgm:pt>
    <dgm:pt modelId="{E658DAA3-F9FB-4703-B57E-B73DEC4F6C8B}" type="pres">
      <dgm:prSet presAssocID="{EF4438F4-B6CE-4C7A-8FC6-140B5F4A2653}" presName="rootComposite" presStyleCnt="0"/>
      <dgm:spPr/>
    </dgm:pt>
    <dgm:pt modelId="{A3E97565-1BF5-476A-AE78-E7636ED20FFF}" type="pres">
      <dgm:prSet presAssocID="{EF4438F4-B6CE-4C7A-8FC6-140B5F4A26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494EB-0A0B-4CF8-8071-370A39B4BDCD}" type="pres">
      <dgm:prSet presAssocID="{EF4438F4-B6CE-4C7A-8FC6-140B5F4A265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1B2230F-581C-4AB4-BB88-73F9C5A0B8B7}" type="pres">
      <dgm:prSet presAssocID="{EF4438F4-B6CE-4C7A-8FC6-140B5F4A2653}" presName="hierChild4" presStyleCnt="0"/>
      <dgm:spPr/>
    </dgm:pt>
    <dgm:pt modelId="{4B976CD7-D48D-4A15-AF20-9E3C54F0D108}" type="pres">
      <dgm:prSet presAssocID="{061F97DC-EF19-4726-81BD-A0859D6D4E9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CEFC8AF-3FEA-4CFC-AA2F-02ECA1EC7AE2}" type="pres">
      <dgm:prSet presAssocID="{AD42E63D-60FC-45E1-94E7-5DC18EEFB7F9}" presName="hierRoot2" presStyleCnt="0">
        <dgm:presLayoutVars>
          <dgm:hierBranch val="init"/>
        </dgm:presLayoutVars>
      </dgm:prSet>
      <dgm:spPr/>
    </dgm:pt>
    <dgm:pt modelId="{17BE38CC-B8CD-4B9B-AE72-7057887B8541}" type="pres">
      <dgm:prSet presAssocID="{AD42E63D-60FC-45E1-94E7-5DC18EEFB7F9}" presName="rootComposite" presStyleCnt="0"/>
      <dgm:spPr/>
    </dgm:pt>
    <dgm:pt modelId="{636788F5-EDD4-4A7E-8792-4877D137BC87}" type="pres">
      <dgm:prSet presAssocID="{AD42E63D-60FC-45E1-94E7-5DC18EEFB7F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91525-C0F0-44FB-9F06-84C9EC7E35B0}" type="pres">
      <dgm:prSet presAssocID="{AD42E63D-60FC-45E1-94E7-5DC18EEFB7F9}" presName="rootConnector" presStyleLbl="node3" presStyleIdx="1" presStyleCnt="2"/>
      <dgm:spPr/>
      <dgm:t>
        <a:bodyPr/>
        <a:lstStyle/>
        <a:p>
          <a:endParaRPr lang="ru-RU"/>
        </a:p>
      </dgm:t>
    </dgm:pt>
    <dgm:pt modelId="{F4F6686E-1D26-418A-BF6E-DAB6BBE95B03}" type="pres">
      <dgm:prSet presAssocID="{AD42E63D-60FC-45E1-94E7-5DC18EEFB7F9}" presName="hierChild4" presStyleCnt="0"/>
      <dgm:spPr/>
    </dgm:pt>
    <dgm:pt modelId="{E54005D3-B9B4-4360-B28C-E55AABB66EDF}" type="pres">
      <dgm:prSet presAssocID="{AD42E63D-60FC-45E1-94E7-5DC18EEFB7F9}" presName="hierChild5" presStyleCnt="0"/>
      <dgm:spPr/>
    </dgm:pt>
    <dgm:pt modelId="{30554801-1812-48BA-B3CF-F1F022BC8428}" type="pres">
      <dgm:prSet presAssocID="{EF4438F4-B6CE-4C7A-8FC6-140B5F4A2653}" presName="hierChild5" presStyleCnt="0"/>
      <dgm:spPr/>
    </dgm:pt>
    <dgm:pt modelId="{2FAAB021-D1FD-458A-B174-22E6C0E18438}" type="pres">
      <dgm:prSet presAssocID="{9DC65347-F5DC-439D-914A-B25A46A0D064}" presName="hierChild3" presStyleCnt="0"/>
      <dgm:spPr/>
    </dgm:pt>
  </dgm:ptLst>
  <dgm:cxnLst>
    <dgm:cxn modelId="{61029022-76E8-4C65-8D25-91911AF112DB}" type="presOf" srcId="{D502BAFB-BECC-421A-A6BB-11D030F6E09A}" destId="{404A18B5-227C-4FCE-8E87-CB53E149E480}" srcOrd="1" destOrd="0" presId="urn:microsoft.com/office/officeart/2005/8/layout/orgChart1"/>
    <dgm:cxn modelId="{1A304D09-40E1-4F7C-A3BB-28046ABE4536}" srcId="{9DC65347-F5DC-439D-914A-B25A46A0D064}" destId="{BB191245-C538-42B4-AAE0-7BE767ACACB4}" srcOrd="0" destOrd="0" parTransId="{3536A2F8-4B8C-4EC7-84BA-2CDF2E9D0C6E}" sibTransId="{C155584A-8B62-4B10-A571-B2EE5F859147}"/>
    <dgm:cxn modelId="{13CC4EC2-1C31-45CC-9A63-D36FD5CEA1B1}" type="presOf" srcId="{BB191245-C538-42B4-AAE0-7BE767ACACB4}" destId="{82C13439-D310-493A-878E-FC7F118F6375}" srcOrd="0" destOrd="0" presId="urn:microsoft.com/office/officeart/2005/8/layout/orgChart1"/>
    <dgm:cxn modelId="{EA72C91F-5606-4C65-9D83-D572E578216F}" type="presOf" srcId="{AD42E63D-60FC-45E1-94E7-5DC18EEFB7F9}" destId="{40A91525-C0F0-44FB-9F06-84C9EC7E35B0}" srcOrd="1" destOrd="0" presId="urn:microsoft.com/office/officeart/2005/8/layout/orgChart1"/>
    <dgm:cxn modelId="{D063F198-A711-4025-91CB-1A0745B86D4F}" srcId="{5460E591-06C2-4607-8589-41862AA67391}" destId="{9DC65347-F5DC-439D-914A-B25A46A0D064}" srcOrd="0" destOrd="0" parTransId="{5E6C1955-408A-46F2-A229-75829405A43F}" sibTransId="{41750CA7-E2D7-4E97-AC26-77557B0426C9}"/>
    <dgm:cxn modelId="{4F2638E4-A53D-4B72-A2E4-327DFB89DCC1}" type="presOf" srcId="{EF4438F4-B6CE-4C7A-8FC6-140B5F4A2653}" destId="{A3E97565-1BF5-476A-AE78-E7636ED20FFF}" srcOrd="0" destOrd="0" presId="urn:microsoft.com/office/officeart/2005/8/layout/orgChart1"/>
    <dgm:cxn modelId="{DA38C879-9E81-45A0-B074-366BC1E898D6}" type="presOf" srcId="{51ED1A0F-9B2A-421E-9030-B153003CC746}" destId="{34BB4CF2-91FC-4EBC-A0E9-97E99A4658B3}" srcOrd="0" destOrd="0" presId="urn:microsoft.com/office/officeart/2005/8/layout/orgChart1"/>
    <dgm:cxn modelId="{D8C76C03-2774-4454-B23B-4FBD9A76883B}" type="presOf" srcId="{061F97DC-EF19-4726-81BD-A0859D6D4E92}" destId="{4B976CD7-D48D-4A15-AF20-9E3C54F0D108}" srcOrd="0" destOrd="0" presId="urn:microsoft.com/office/officeart/2005/8/layout/orgChart1"/>
    <dgm:cxn modelId="{DBB57A88-DC0D-4A7A-9D6B-FB6304B38AAE}" type="presOf" srcId="{9DC65347-F5DC-439D-914A-B25A46A0D064}" destId="{CD6D9844-A552-4C0E-A815-504337F50DF4}" srcOrd="0" destOrd="0" presId="urn:microsoft.com/office/officeart/2005/8/layout/orgChart1"/>
    <dgm:cxn modelId="{CFDDF527-4DA1-49B9-975B-7B114EC8981B}" type="presOf" srcId="{D502BAFB-BECC-421A-A6BB-11D030F6E09A}" destId="{C46B45A7-8C35-421F-BE3E-3D235DE35924}" srcOrd="0" destOrd="0" presId="urn:microsoft.com/office/officeart/2005/8/layout/orgChart1"/>
    <dgm:cxn modelId="{3B0BB740-D202-4D9E-B2E5-E5DF8A5FCD9D}" type="presOf" srcId="{EF4438F4-B6CE-4C7A-8FC6-140B5F4A2653}" destId="{969494EB-0A0B-4CF8-8071-370A39B4BDCD}" srcOrd="1" destOrd="0" presId="urn:microsoft.com/office/officeart/2005/8/layout/orgChart1"/>
    <dgm:cxn modelId="{3674A44D-5D6E-4D8C-B952-1B303F61B3B2}" type="presOf" srcId="{AD42E63D-60FC-45E1-94E7-5DC18EEFB7F9}" destId="{636788F5-EDD4-4A7E-8792-4877D137BC87}" srcOrd="0" destOrd="0" presId="urn:microsoft.com/office/officeart/2005/8/layout/orgChart1"/>
    <dgm:cxn modelId="{5166C192-C952-41A2-A70B-C4F91D1E0AC3}" type="presOf" srcId="{5460E591-06C2-4607-8589-41862AA67391}" destId="{9703484C-D3C2-4133-A001-8CDB32E54788}" srcOrd="0" destOrd="0" presId="urn:microsoft.com/office/officeart/2005/8/layout/orgChart1"/>
    <dgm:cxn modelId="{E641D6ED-77E2-404C-91ED-3AD084E12265}" type="presOf" srcId="{3536A2F8-4B8C-4EC7-84BA-2CDF2E9D0C6E}" destId="{AE5D8F61-E43F-4324-B797-28EB59D5DA59}" srcOrd="0" destOrd="0" presId="urn:microsoft.com/office/officeart/2005/8/layout/orgChart1"/>
    <dgm:cxn modelId="{41D77839-D910-4A41-95FB-C6CF14B3FE98}" type="presOf" srcId="{9DC65347-F5DC-439D-914A-B25A46A0D064}" destId="{F1298A05-FCAC-4ECC-B80F-8B39E24955E2}" srcOrd="1" destOrd="0" presId="urn:microsoft.com/office/officeart/2005/8/layout/orgChart1"/>
    <dgm:cxn modelId="{B870446D-5453-4AAB-BFEB-22F69453F2E4}" srcId="{BB191245-C538-42B4-AAE0-7BE767ACACB4}" destId="{D502BAFB-BECC-421A-A6BB-11D030F6E09A}" srcOrd="0" destOrd="0" parTransId="{51ED1A0F-9B2A-421E-9030-B153003CC746}" sibTransId="{E9174A98-695C-49D7-B046-8FE260BDFFEC}"/>
    <dgm:cxn modelId="{8F147867-67D9-4DD3-B9C2-94B0392E0DDD}" srcId="{9DC65347-F5DC-439D-914A-B25A46A0D064}" destId="{EF4438F4-B6CE-4C7A-8FC6-140B5F4A2653}" srcOrd="1" destOrd="0" parTransId="{D1884DD5-9BA2-4994-A1B0-9F424FD83615}" sibTransId="{BE325127-68DA-4FFF-992B-4B0914A9D6BC}"/>
    <dgm:cxn modelId="{D68F3E6B-5793-4CF3-B39D-5EAB357671C5}" type="presOf" srcId="{BB191245-C538-42B4-AAE0-7BE767ACACB4}" destId="{1FCB5207-D751-43D1-8659-498385198300}" srcOrd="1" destOrd="0" presId="urn:microsoft.com/office/officeart/2005/8/layout/orgChart1"/>
    <dgm:cxn modelId="{6DE13DF3-2711-4805-9FFA-07F4F376F5B7}" type="presOf" srcId="{D1884DD5-9BA2-4994-A1B0-9F424FD83615}" destId="{7CD4A732-A5F6-4F9E-968C-B718488C9D8C}" srcOrd="0" destOrd="0" presId="urn:microsoft.com/office/officeart/2005/8/layout/orgChart1"/>
    <dgm:cxn modelId="{6CA9C9CB-BB26-4FBE-BDA5-F0E5C7A0FCDE}" srcId="{EF4438F4-B6CE-4C7A-8FC6-140B5F4A2653}" destId="{AD42E63D-60FC-45E1-94E7-5DC18EEFB7F9}" srcOrd="0" destOrd="0" parTransId="{061F97DC-EF19-4726-81BD-A0859D6D4E92}" sibTransId="{39196CCE-A733-4BC3-9277-FF1C9A16DD26}"/>
    <dgm:cxn modelId="{15FAA838-6EF6-4582-8DD8-E34405042981}" type="presParOf" srcId="{9703484C-D3C2-4133-A001-8CDB32E54788}" destId="{C4E3F801-4786-4734-A644-CB893BCA4BB1}" srcOrd="0" destOrd="0" presId="urn:microsoft.com/office/officeart/2005/8/layout/orgChart1"/>
    <dgm:cxn modelId="{445D4143-0F81-482E-9F85-DAD35A04F4C8}" type="presParOf" srcId="{C4E3F801-4786-4734-A644-CB893BCA4BB1}" destId="{8AD5E2A2-6B6E-49CC-9AF9-A0EC00978BED}" srcOrd="0" destOrd="0" presId="urn:microsoft.com/office/officeart/2005/8/layout/orgChart1"/>
    <dgm:cxn modelId="{936F4FB6-60CE-4730-8D7D-E796FB494FE2}" type="presParOf" srcId="{8AD5E2A2-6B6E-49CC-9AF9-A0EC00978BED}" destId="{CD6D9844-A552-4C0E-A815-504337F50DF4}" srcOrd="0" destOrd="0" presId="urn:microsoft.com/office/officeart/2005/8/layout/orgChart1"/>
    <dgm:cxn modelId="{AEBE2FE7-29F7-4C5B-88D3-D73933444FBA}" type="presParOf" srcId="{8AD5E2A2-6B6E-49CC-9AF9-A0EC00978BED}" destId="{F1298A05-FCAC-4ECC-B80F-8B39E24955E2}" srcOrd="1" destOrd="0" presId="urn:microsoft.com/office/officeart/2005/8/layout/orgChart1"/>
    <dgm:cxn modelId="{BEFC9C3D-1002-4B2E-B3EF-D13A4F9B5C1B}" type="presParOf" srcId="{C4E3F801-4786-4734-A644-CB893BCA4BB1}" destId="{D281B5C5-2341-4A71-BC55-4CC8C4E8C5EA}" srcOrd="1" destOrd="0" presId="urn:microsoft.com/office/officeart/2005/8/layout/orgChart1"/>
    <dgm:cxn modelId="{30BE2263-DA8A-4EC9-A12A-074914FE9D5C}" type="presParOf" srcId="{D281B5C5-2341-4A71-BC55-4CC8C4E8C5EA}" destId="{AE5D8F61-E43F-4324-B797-28EB59D5DA59}" srcOrd="0" destOrd="0" presId="urn:microsoft.com/office/officeart/2005/8/layout/orgChart1"/>
    <dgm:cxn modelId="{833DA4EA-1C09-43B0-BE51-836DDB118F46}" type="presParOf" srcId="{D281B5C5-2341-4A71-BC55-4CC8C4E8C5EA}" destId="{CD89CFEE-7C11-4ACC-8A30-CE448639B4B0}" srcOrd="1" destOrd="0" presId="urn:microsoft.com/office/officeart/2005/8/layout/orgChart1"/>
    <dgm:cxn modelId="{94514FF7-9DAC-41A0-AB10-A1F698F8FB9F}" type="presParOf" srcId="{CD89CFEE-7C11-4ACC-8A30-CE448639B4B0}" destId="{9C344AED-97AE-405D-B9D1-4CA709DB2527}" srcOrd="0" destOrd="0" presId="urn:microsoft.com/office/officeart/2005/8/layout/orgChart1"/>
    <dgm:cxn modelId="{604EFBEF-9586-428F-B5B0-3AFEF06933CD}" type="presParOf" srcId="{9C344AED-97AE-405D-B9D1-4CA709DB2527}" destId="{82C13439-D310-493A-878E-FC7F118F6375}" srcOrd="0" destOrd="0" presId="urn:microsoft.com/office/officeart/2005/8/layout/orgChart1"/>
    <dgm:cxn modelId="{1BA71D41-DE7F-416C-8E96-5DC565D46981}" type="presParOf" srcId="{9C344AED-97AE-405D-B9D1-4CA709DB2527}" destId="{1FCB5207-D751-43D1-8659-498385198300}" srcOrd="1" destOrd="0" presId="urn:microsoft.com/office/officeart/2005/8/layout/orgChart1"/>
    <dgm:cxn modelId="{E87DC3E8-3B05-42E5-976B-E585995561AA}" type="presParOf" srcId="{CD89CFEE-7C11-4ACC-8A30-CE448639B4B0}" destId="{F075969C-BD29-4E83-B1B8-989693242869}" srcOrd="1" destOrd="0" presId="urn:microsoft.com/office/officeart/2005/8/layout/orgChart1"/>
    <dgm:cxn modelId="{451B464E-61EB-4FA5-96A3-93F0E954DBB9}" type="presParOf" srcId="{F075969C-BD29-4E83-B1B8-989693242869}" destId="{34BB4CF2-91FC-4EBC-A0E9-97E99A4658B3}" srcOrd="0" destOrd="0" presId="urn:microsoft.com/office/officeart/2005/8/layout/orgChart1"/>
    <dgm:cxn modelId="{EC8C7087-B390-4472-8F57-E1A6EB4A5295}" type="presParOf" srcId="{F075969C-BD29-4E83-B1B8-989693242869}" destId="{93401B2C-E32E-43F3-9A0F-FFF8A7E904EC}" srcOrd="1" destOrd="0" presId="urn:microsoft.com/office/officeart/2005/8/layout/orgChart1"/>
    <dgm:cxn modelId="{D618907F-64B9-4972-9411-91CEB33E4420}" type="presParOf" srcId="{93401B2C-E32E-43F3-9A0F-FFF8A7E904EC}" destId="{9F6400F1-6EB5-465C-A8F0-F6FAE626BD4E}" srcOrd="0" destOrd="0" presId="urn:microsoft.com/office/officeart/2005/8/layout/orgChart1"/>
    <dgm:cxn modelId="{0BD1FA84-5E07-40C7-B5D6-AF8876C220D1}" type="presParOf" srcId="{9F6400F1-6EB5-465C-A8F0-F6FAE626BD4E}" destId="{C46B45A7-8C35-421F-BE3E-3D235DE35924}" srcOrd="0" destOrd="0" presId="urn:microsoft.com/office/officeart/2005/8/layout/orgChart1"/>
    <dgm:cxn modelId="{CBC9A674-E98B-4184-A5BF-2244DE2C8798}" type="presParOf" srcId="{9F6400F1-6EB5-465C-A8F0-F6FAE626BD4E}" destId="{404A18B5-227C-4FCE-8E87-CB53E149E480}" srcOrd="1" destOrd="0" presId="urn:microsoft.com/office/officeart/2005/8/layout/orgChart1"/>
    <dgm:cxn modelId="{A6FA7392-3F32-44E4-A8AF-E171556EEA8F}" type="presParOf" srcId="{93401B2C-E32E-43F3-9A0F-FFF8A7E904EC}" destId="{94370DC4-838C-4CF0-8BF4-1CB6E7FE517C}" srcOrd="1" destOrd="0" presId="urn:microsoft.com/office/officeart/2005/8/layout/orgChart1"/>
    <dgm:cxn modelId="{FE6A93BD-B579-4D43-B983-AC5C1BBC09CD}" type="presParOf" srcId="{93401B2C-E32E-43F3-9A0F-FFF8A7E904EC}" destId="{991EAB6C-0DE2-4120-9CF9-091296164819}" srcOrd="2" destOrd="0" presId="urn:microsoft.com/office/officeart/2005/8/layout/orgChart1"/>
    <dgm:cxn modelId="{14F96C38-A87B-4720-8F22-66B8AA626F4F}" type="presParOf" srcId="{CD89CFEE-7C11-4ACC-8A30-CE448639B4B0}" destId="{01A5C9B0-20DF-4919-A66D-209B3F392D7B}" srcOrd="2" destOrd="0" presId="urn:microsoft.com/office/officeart/2005/8/layout/orgChart1"/>
    <dgm:cxn modelId="{42B732B1-38F1-4080-A391-7853F42C726F}" type="presParOf" srcId="{D281B5C5-2341-4A71-BC55-4CC8C4E8C5EA}" destId="{7CD4A732-A5F6-4F9E-968C-B718488C9D8C}" srcOrd="2" destOrd="0" presId="urn:microsoft.com/office/officeart/2005/8/layout/orgChart1"/>
    <dgm:cxn modelId="{6BB7D6B7-6C00-4E4B-841B-2C9000973A4F}" type="presParOf" srcId="{D281B5C5-2341-4A71-BC55-4CC8C4E8C5EA}" destId="{94913CAA-5D48-44C8-B9E8-7ACEC80E2587}" srcOrd="3" destOrd="0" presId="urn:microsoft.com/office/officeart/2005/8/layout/orgChart1"/>
    <dgm:cxn modelId="{719AB986-EBFA-4AB6-BAE1-B8D31EB4A678}" type="presParOf" srcId="{94913CAA-5D48-44C8-B9E8-7ACEC80E2587}" destId="{E658DAA3-F9FB-4703-B57E-B73DEC4F6C8B}" srcOrd="0" destOrd="0" presId="urn:microsoft.com/office/officeart/2005/8/layout/orgChart1"/>
    <dgm:cxn modelId="{C4FF9D70-A1BD-466C-B5C1-33095BBD8B0A}" type="presParOf" srcId="{E658DAA3-F9FB-4703-B57E-B73DEC4F6C8B}" destId="{A3E97565-1BF5-476A-AE78-E7636ED20FFF}" srcOrd="0" destOrd="0" presId="urn:microsoft.com/office/officeart/2005/8/layout/orgChart1"/>
    <dgm:cxn modelId="{925E309A-B491-4706-8E1A-2F99846325EF}" type="presParOf" srcId="{E658DAA3-F9FB-4703-B57E-B73DEC4F6C8B}" destId="{969494EB-0A0B-4CF8-8071-370A39B4BDCD}" srcOrd="1" destOrd="0" presId="urn:microsoft.com/office/officeart/2005/8/layout/orgChart1"/>
    <dgm:cxn modelId="{2150C87A-F6D0-494E-BD38-7B22C77B22A9}" type="presParOf" srcId="{94913CAA-5D48-44C8-B9E8-7ACEC80E2587}" destId="{E1B2230F-581C-4AB4-BB88-73F9C5A0B8B7}" srcOrd="1" destOrd="0" presId="urn:microsoft.com/office/officeart/2005/8/layout/orgChart1"/>
    <dgm:cxn modelId="{9BA75F2E-F5A0-46DD-BBE5-29A7C5CFC3AC}" type="presParOf" srcId="{E1B2230F-581C-4AB4-BB88-73F9C5A0B8B7}" destId="{4B976CD7-D48D-4A15-AF20-9E3C54F0D108}" srcOrd="0" destOrd="0" presId="urn:microsoft.com/office/officeart/2005/8/layout/orgChart1"/>
    <dgm:cxn modelId="{7C150DB3-F5B4-4E60-8091-AC11D4F91BE4}" type="presParOf" srcId="{E1B2230F-581C-4AB4-BB88-73F9C5A0B8B7}" destId="{7CEFC8AF-3FEA-4CFC-AA2F-02ECA1EC7AE2}" srcOrd="1" destOrd="0" presId="urn:microsoft.com/office/officeart/2005/8/layout/orgChart1"/>
    <dgm:cxn modelId="{9C9AACCE-C946-40FA-8A8E-AEC43379115E}" type="presParOf" srcId="{7CEFC8AF-3FEA-4CFC-AA2F-02ECA1EC7AE2}" destId="{17BE38CC-B8CD-4B9B-AE72-7057887B8541}" srcOrd="0" destOrd="0" presId="urn:microsoft.com/office/officeart/2005/8/layout/orgChart1"/>
    <dgm:cxn modelId="{711D9C23-E89C-4CA2-B93F-C6F28744A91E}" type="presParOf" srcId="{17BE38CC-B8CD-4B9B-AE72-7057887B8541}" destId="{636788F5-EDD4-4A7E-8792-4877D137BC87}" srcOrd="0" destOrd="0" presId="urn:microsoft.com/office/officeart/2005/8/layout/orgChart1"/>
    <dgm:cxn modelId="{7C361B78-5B50-4370-9894-CED90DFC8BCF}" type="presParOf" srcId="{17BE38CC-B8CD-4B9B-AE72-7057887B8541}" destId="{40A91525-C0F0-44FB-9F06-84C9EC7E35B0}" srcOrd="1" destOrd="0" presId="urn:microsoft.com/office/officeart/2005/8/layout/orgChart1"/>
    <dgm:cxn modelId="{40F0F131-F305-4346-9EE8-7AC3777D1F03}" type="presParOf" srcId="{7CEFC8AF-3FEA-4CFC-AA2F-02ECA1EC7AE2}" destId="{F4F6686E-1D26-418A-BF6E-DAB6BBE95B03}" srcOrd="1" destOrd="0" presId="urn:microsoft.com/office/officeart/2005/8/layout/orgChart1"/>
    <dgm:cxn modelId="{AD3DA863-477F-487C-8128-F79057A6E56A}" type="presParOf" srcId="{7CEFC8AF-3FEA-4CFC-AA2F-02ECA1EC7AE2}" destId="{E54005D3-B9B4-4360-B28C-E55AABB66EDF}" srcOrd="2" destOrd="0" presId="urn:microsoft.com/office/officeart/2005/8/layout/orgChart1"/>
    <dgm:cxn modelId="{938D8D59-A958-457F-82C0-51422D1CC5FE}" type="presParOf" srcId="{94913CAA-5D48-44C8-B9E8-7ACEC80E2587}" destId="{30554801-1812-48BA-B3CF-F1F022BC8428}" srcOrd="2" destOrd="0" presId="urn:microsoft.com/office/officeart/2005/8/layout/orgChart1"/>
    <dgm:cxn modelId="{6A9B2235-D8E3-4E45-807B-D588F8F40B28}" type="presParOf" srcId="{C4E3F801-4786-4734-A644-CB893BCA4BB1}" destId="{2FAAB021-D1FD-458A-B174-22E6C0E184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76CD7-D48D-4A15-AF20-9E3C54F0D108}">
      <dsp:nvSpPr>
        <dsp:cNvPr id="0" name=""/>
        <dsp:cNvSpPr/>
      </dsp:nvSpPr>
      <dsp:spPr>
        <a:xfrm>
          <a:off x="4617277" y="3947327"/>
          <a:ext cx="488987" cy="149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562"/>
              </a:lnTo>
              <a:lnTo>
                <a:pt x="488987" y="14995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A732-A5F6-4F9E-968C-B718488C9D8C}">
      <dsp:nvSpPr>
        <dsp:cNvPr id="0" name=""/>
        <dsp:cNvSpPr/>
      </dsp:nvSpPr>
      <dsp:spPr>
        <a:xfrm>
          <a:off x="3948994" y="1632785"/>
          <a:ext cx="1972250" cy="684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91"/>
              </a:lnTo>
              <a:lnTo>
                <a:pt x="1972250" y="342291"/>
              </a:lnTo>
              <a:lnTo>
                <a:pt x="1972250" y="68458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4CF2-91FC-4EBC-A0E9-97E99A4658B3}">
      <dsp:nvSpPr>
        <dsp:cNvPr id="0" name=""/>
        <dsp:cNvSpPr/>
      </dsp:nvSpPr>
      <dsp:spPr>
        <a:xfrm>
          <a:off x="672776" y="3947327"/>
          <a:ext cx="488987" cy="149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562"/>
              </a:lnTo>
              <a:lnTo>
                <a:pt x="488987" y="1499562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8F61-E43F-4324-B797-28EB59D5DA59}">
      <dsp:nvSpPr>
        <dsp:cNvPr id="0" name=""/>
        <dsp:cNvSpPr/>
      </dsp:nvSpPr>
      <dsp:spPr>
        <a:xfrm>
          <a:off x="1976743" y="1632785"/>
          <a:ext cx="1972250" cy="684582"/>
        </a:xfrm>
        <a:custGeom>
          <a:avLst/>
          <a:gdLst/>
          <a:ahLst/>
          <a:cxnLst/>
          <a:rect l="0" t="0" r="0" b="0"/>
          <a:pathLst>
            <a:path>
              <a:moveTo>
                <a:pt x="1972250" y="0"/>
              </a:moveTo>
              <a:lnTo>
                <a:pt x="1972250" y="342291"/>
              </a:lnTo>
              <a:lnTo>
                <a:pt x="0" y="342291"/>
              </a:lnTo>
              <a:lnTo>
                <a:pt x="0" y="68458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9844-A552-4C0E-A815-504337F50DF4}">
      <dsp:nvSpPr>
        <dsp:cNvPr id="0" name=""/>
        <dsp:cNvSpPr/>
      </dsp:nvSpPr>
      <dsp:spPr>
        <a:xfrm>
          <a:off x="2319035" y="2826"/>
          <a:ext cx="3259917" cy="162995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Онтогенез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2319035" y="2826"/>
        <a:ext cx="3259917" cy="1629958"/>
      </dsp:txXfrm>
    </dsp:sp>
    <dsp:sp modelId="{82C13439-D310-493A-878E-FC7F118F6375}">
      <dsp:nvSpPr>
        <dsp:cNvPr id="0" name=""/>
        <dsp:cNvSpPr/>
      </dsp:nvSpPr>
      <dsp:spPr>
        <a:xfrm>
          <a:off x="346785" y="2317368"/>
          <a:ext cx="3259917" cy="1629958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Эмбриогенез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346785" y="2317368"/>
        <a:ext cx="3259917" cy="1629958"/>
      </dsp:txXfrm>
    </dsp:sp>
    <dsp:sp modelId="{C46B45A7-8C35-421F-BE3E-3D235DE35924}">
      <dsp:nvSpPr>
        <dsp:cNvPr id="0" name=""/>
        <dsp:cNvSpPr/>
      </dsp:nvSpPr>
      <dsp:spPr>
        <a:xfrm>
          <a:off x="1161764" y="4631910"/>
          <a:ext cx="3259917" cy="162995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1161764" y="4631910"/>
        <a:ext cx="3259917" cy="1629958"/>
      </dsp:txXfrm>
    </dsp:sp>
    <dsp:sp modelId="{A3E97565-1BF5-476A-AE78-E7636ED20FFF}">
      <dsp:nvSpPr>
        <dsp:cNvPr id="0" name=""/>
        <dsp:cNvSpPr/>
      </dsp:nvSpPr>
      <dsp:spPr>
        <a:xfrm>
          <a:off x="4291285" y="2317368"/>
          <a:ext cx="3259917" cy="1629958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latin typeface="Arial" pitchFamily="34" charset="0"/>
              <a:cs typeface="Arial" pitchFamily="34" charset="0"/>
            </a:rPr>
            <a:t>Постэмбриогенез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4291285" y="2317368"/>
        <a:ext cx="3259917" cy="1629958"/>
      </dsp:txXfrm>
    </dsp:sp>
    <dsp:sp modelId="{636788F5-EDD4-4A7E-8792-4877D137BC87}">
      <dsp:nvSpPr>
        <dsp:cNvPr id="0" name=""/>
        <dsp:cNvSpPr/>
      </dsp:nvSpPr>
      <dsp:spPr>
        <a:xfrm>
          <a:off x="5106265" y="4631910"/>
          <a:ext cx="3259917" cy="162995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106265" y="4631910"/>
        <a:ext cx="3259917" cy="162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0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4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4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4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8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7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8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0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7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7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25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1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3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88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7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7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7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61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66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06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96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79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7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0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51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1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4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245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0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6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6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79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4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26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25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2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67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37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9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74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76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9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40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1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85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78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2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4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81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11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8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17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58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1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66B3-A674-4D43-8E0E-5BE471F90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8D2F-4AD8-436A-9709-FFA2033831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1" y="116632"/>
            <a:ext cx="9065302" cy="7914401"/>
          </a:xfrm>
        </p:spPr>
        <p:txBody>
          <a:bodyPr>
            <a:noAutofit/>
          </a:bodyPr>
          <a:lstStyle/>
          <a:p>
            <a:pPr algn="l"/>
            <a:r>
              <a:rPr lang="kk-KZ" sz="3600" dirty="0" smtClean="0"/>
              <a:t>Сынып : </a:t>
            </a:r>
            <a:r>
              <a:rPr lang="kk-KZ" sz="3600" b="1" dirty="0" smtClean="0"/>
              <a:t>8 </a:t>
            </a:r>
            <a:br>
              <a:rPr lang="kk-KZ" sz="3600" b="1" dirty="0" smtClean="0"/>
            </a:br>
            <a:r>
              <a:rPr lang="kk-KZ" sz="3600" dirty="0" smtClean="0"/>
              <a:t>Пән : </a:t>
            </a:r>
            <a:r>
              <a:rPr lang="kk-KZ" sz="3600" b="1" dirty="0" smtClean="0"/>
              <a:t>биология</a:t>
            </a:r>
            <a:br>
              <a:rPr lang="kk-KZ" sz="3600" b="1" dirty="0" smtClean="0"/>
            </a:br>
            <a:r>
              <a:rPr lang="kk-KZ" sz="3600" dirty="0" smtClean="0"/>
              <a:t>Бөлім : </a:t>
            </a:r>
            <a:r>
              <a:rPr lang="kk-KZ" sz="3600" b="1" dirty="0" smtClean="0"/>
              <a:t>Өсу </a:t>
            </a:r>
            <a:r>
              <a:rPr lang="kk-KZ" sz="3600" b="1" smtClean="0"/>
              <a:t>мен даму    - 4 сабақ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err="1" smtClean="0"/>
              <a:t>Сабақ</a:t>
            </a:r>
            <a:r>
              <a:rPr lang="ru-RU" sz="3600" b="1" dirty="0" smtClean="0"/>
              <a:t> </a:t>
            </a:r>
            <a:r>
              <a:rPr lang="ru-RU" sz="3600" b="1" dirty="0" err="1"/>
              <a:t>тақырыбы</a:t>
            </a:r>
            <a:r>
              <a:rPr lang="ru-RU" sz="3600" b="1" dirty="0" smtClean="0"/>
              <a:t>: </a:t>
            </a:r>
            <a:br>
              <a:rPr lang="ru-RU" sz="3600" b="1" dirty="0" smtClean="0"/>
            </a:br>
            <a:r>
              <a:rPr lang="ru-RU" sz="3600" dirty="0" err="1" smtClean="0"/>
              <a:t>Эмбриондық</a:t>
            </a:r>
            <a:r>
              <a:rPr lang="ru-RU" sz="3600" dirty="0" smtClean="0"/>
              <a:t> даму</a:t>
            </a:r>
            <a:r>
              <a:rPr lang="en-US" sz="3600" dirty="0" smtClean="0"/>
              <a:t> </a:t>
            </a:r>
            <a:r>
              <a:rPr lang="kk-KZ" sz="3600" dirty="0" smtClean="0"/>
              <a:t>кезеңдері</a:t>
            </a: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ru-RU" sz="3600" b="1" dirty="0" err="1"/>
              <a:t>Сабақ</a:t>
            </a:r>
            <a:r>
              <a:rPr lang="ru-RU" sz="3600" b="1" dirty="0"/>
              <a:t> </a:t>
            </a:r>
            <a:r>
              <a:rPr lang="ru-RU" sz="3600" b="1" dirty="0" err="1" smtClean="0"/>
              <a:t>мақсаттары</a:t>
            </a:r>
            <a:r>
              <a:rPr lang="ru-RU" sz="3600" b="1" dirty="0" smtClean="0"/>
              <a:t>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>- </a:t>
            </a:r>
            <a:r>
              <a:rPr lang="ru-RU" sz="3600" dirty="0" err="1" smtClean="0"/>
              <a:t>Эмбриондық</a:t>
            </a:r>
            <a:r>
              <a:rPr lang="ru-RU" sz="3600" dirty="0" smtClean="0"/>
              <a:t> </a:t>
            </a:r>
            <a:r>
              <a:rPr lang="ru-RU" sz="3600" dirty="0"/>
              <a:t>даму </a:t>
            </a:r>
            <a:r>
              <a:rPr lang="ru-RU" sz="3600" dirty="0" err="1"/>
              <a:t>сатыларына</a:t>
            </a:r>
            <a:r>
              <a:rPr lang="ru-RU" sz="3600" dirty="0"/>
              <a:t> </a:t>
            </a:r>
            <a:r>
              <a:rPr lang="ru-RU" sz="3600" dirty="0" err="1"/>
              <a:t>тән</a:t>
            </a:r>
            <a:r>
              <a:rPr lang="ru-RU" sz="3600" dirty="0"/>
              <a:t> </a:t>
            </a:r>
            <a:r>
              <a:rPr lang="ru-RU" sz="3600" dirty="0" err="1"/>
              <a:t>үдерістерді</a:t>
            </a:r>
            <a:r>
              <a:rPr lang="ru-RU" sz="3600" dirty="0"/>
              <a:t> </a:t>
            </a:r>
            <a:r>
              <a:rPr lang="en-US" sz="3600" dirty="0"/>
              <a:t>c</a:t>
            </a:r>
            <a:r>
              <a:rPr lang="ru-RU" sz="3600" dirty="0" err="1"/>
              <a:t>ипаттау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 smtClean="0"/>
              <a:t>- </a:t>
            </a:r>
            <a:r>
              <a:rPr lang="ru-RU" sz="3600" dirty="0" err="1" smtClean="0"/>
              <a:t>Ұлпалар</a:t>
            </a:r>
            <a:r>
              <a:rPr lang="ru-RU" sz="3600" dirty="0" smtClean="0"/>
              <a:t> </a:t>
            </a:r>
            <a:r>
              <a:rPr lang="ru-RU" sz="3600" dirty="0"/>
              <a:t>мен </a:t>
            </a:r>
            <a:r>
              <a:rPr lang="ru-RU" sz="3600" dirty="0" err="1"/>
              <a:t>мүшелердің</a:t>
            </a:r>
            <a:r>
              <a:rPr lang="ru-RU" sz="3600" dirty="0"/>
              <a:t> </a:t>
            </a:r>
            <a:r>
              <a:rPr lang="ru-RU" sz="3600" dirty="0" err="1"/>
              <a:t>ұрық</a:t>
            </a:r>
            <a:r>
              <a:rPr lang="ru-RU" sz="3600" dirty="0"/>
              <a:t> </a:t>
            </a:r>
            <a:r>
              <a:rPr lang="ru-RU" sz="3600" dirty="0" err="1"/>
              <a:t>жапырақшаларынан</a:t>
            </a:r>
            <a:r>
              <a:rPr lang="ru-RU" sz="3600" dirty="0"/>
              <a:t> </a:t>
            </a:r>
            <a:r>
              <a:rPr lang="ru-RU" sz="3600" dirty="0" err="1"/>
              <a:t>дамуын</a:t>
            </a:r>
            <a:r>
              <a:rPr lang="ru-RU" sz="3600" dirty="0"/>
              <a:t> </a:t>
            </a:r>
            <a:r>
              <a:rPr lang="ru-RU" sz="3600" dirty="0" err="1" smtClean="0"/>
              <a:t>түсіндіру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 smtClean="0"/>
              <a:t/>
            </a:r>
            <a:br>
              <a:rPr lang="kk-KZ" sz="3600" b="1" dirty="0" smtClean="0"/>
            </a:br>
            <a:r>
              <a:rPr lang="kk-KZ" sz="3600" b="1" dirty="0"/>
              <a:t/>
            </a:r>
            <a:br>
              <a:rPr lang="kk-KZ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933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5809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Ұрық жапырақшалары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38863"/>
              </p:ext>
            </p:extLst>
          </p:nvPr>
        </p:nvGraphicFramePr>
        <p:xfrm>
          <a:off x="251520" y="1844830"/>
          <a:ext cx="8424936" cy="46203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5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Ұрық жапырақшалары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Мүшелер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Эктодерма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Мезодерма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Энтодерма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916682" y="112171"/>
            <a:ext cx="7759774" cy="59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k-KZ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Үй тапсырмасына кестені орындаңдар</a:t>
            </a:r>
            <a:endParaRPr lang="ru-RU" b="1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5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Ұрықтану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95123"/>
            <a:ext cx="7886700" cy="458184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Бұл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аналық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және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аталық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жыныс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жасушаларының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қосылу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үрдісі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нәтижесінде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жаңа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ағзаның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бастамасы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болып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табылатын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бір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жасуша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түзіледі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Нәтиже</a:t>
            </a:r>
            <a:r>
              <a:rPr lang="ru-RU" dirty="0" smtClean="0">
                <a:solidFill>
                  <a:srgbClr val="0070C0"/>
                </a:solidFill>
              </a:rPr>
              <a:t> – </a:t>
            </a:r>
            <a:r>
              <a:rPr lang="ru-RU" b="1" dirty="0" err="1" smtClean="0">
                <a:solidFill>
                  <a:srgbClr val="0070C0"/>
                </a:solidFill>
              </a:rPr>
              <a:t>ұрықтанған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жұмыртқажасуша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немесе</a:t>
            </a:r>
            <a:r>
              <a:rPr lang="ru-RU" b="1" dirty="0" smtClean="0">
                <a:solidFill>
                  <a:srgbClr val="0070C0"/>
                </a:solidFill>
              </a:rPr>
              <a:t> зигота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2" y="3800524"/>
            <a:ext cx="3214688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9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r>
              <a:rPr lang="ru-RU" smtClean="0">
                <a:latin typeface="Arial" pitchFamily="34" charset="0"/>
                <a:cs typeface="Arial" pitchFamily="34" charset="0"/>
              </a:rPr>
              <a:t>Эмбриогенез</a:t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endParaRPr lang="ru-RU"/>
          </a:p>
        </p:txBody>
      </p:sp>
      <p:sp>
        <p:nvSpPr>
          <p:cNvPr id="1028" name="AutoShape 4" descr="Картинки по запросу постэмбриональное развит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98" t="41998" r="46182" b="34137"/>
          <a:stretch>
            <a:fillRect/>
          </a:stretch>
        </p:blipFill>
        <p:spPr bwMode="auto">
          <a:xfrm>
            <a:off x="467544" y="2132856"/>
            <a:ext cx="8295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9" y="2402306"/>
            <a:ext cx="2967821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Эмбриондық</a:t>
            </a:r>
            <a:r>
              <a:rPr lang="ru-RU" b="1" dirty="0" smtClean="0">
                <a:solidFill>
                  <a:srgbClr val="0070C0"/>
                </a:solidFill>
              </a:rPr>
              <a:t> даму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596472" y="668742"/>
            <a:ext cx="5240800" cy="5998285"/>
            <a:chOff x="4795294" y="668739"/>
            <a:chExt cx="6987733" cy="5998285"/>
          </a:xfrm>
        </p:grpSpPr>
        <p:pic>
          <p:nvPicPr>
            <p:cNvPr id="4" name="Рисунок 3" descr="G:\Уроки\10 класс\2. Эмбриогенез. Этапы эмбрионального развития. Дифференцияция тканей и органов. Зародышевые слои\Ris88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8"/>
            <a:stretch/>
          </p:blipFill>
          <p:spPr bwMode="auto">
            <a:xfrm>
              <a:off x="4795294" y="668739"/>
              <a:ext cx="6987733" cy="5998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917440" y="1584960"/>
              <a:ext cx="782320" cy="396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92800" y="1635760"/>
              <a:ext cx="873760" cy="32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51040" y="1727200"/>
              <a:ext cx="67056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199120" y="1747520"/>
              <a:ext cx="701040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316720" y="1727200"/>
              <a:ext cx="711200" cy="23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25760" y="1727200"/>
              <a:ext cx="640080" cy="16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615680" y="2092960"/>
              <a:ext cx="772160" cy="22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800080" y="1960880"/>
              <a:ext cx="751840" cy="17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84800" y="3727832"/>
              <a:ext cx="93472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93280" y="3727832"/>
              <a:ext cx="158496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91600" y="3727832"/>
              <a:ext cx="2468880" cy="17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871200" y="3545840"/>
              <a:ext cx="833120" cy="181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800080" y="4023360"/>
              <a:ext cx="863600" cy="132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916160" y="6329680"/>
              <a:ext cx="88392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778240" y="3901440"/>
              <a:ext cx="772160" cy="37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91600" y="4561840"/>
              <a:ext cx="467360" cy="22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900160" y="5811520"/>
              <a:ext cx="650240" cy="43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376160" y="6329680"/>
              <a:ext cx="123952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766560" y="6014720"/>
              <a:ext cx="751840" cy="16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319520" y="4277360"/>
              <a:ext cx="802640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466080" y="6329680"/>
              <a:ext cx="85344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дамудың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</a:rPr>
              <a:t>бөлшектену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01572"/>
            <a:ext cx="1962150" cy="4016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Бөлшектену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Зигота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Бластула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Бластоцель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Бластодерма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Морула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Бластомерлер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37" y="1809750"/>
            <a:ext cx="5785485" cy="47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Эмбриогенез сатылары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38863"/>
              </p:ext>
            </p:extLst>
          </p:nvPr>
        </p:nvGraphicFramePr>
        <p:xfrm>
          <a:off x="251520" y="1844830"/>
          <a:ext cx="8424936" cy="46203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5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Эмбриогенез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сатылары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Ерекшеліктері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Бластула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Гаструла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Нейрула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даму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(гаструла)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40589"/>
            <a:ext cx="2586990" cy="37014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Гаструляция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Гаструла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Ұрықтық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қабаттар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Эктодерма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Мезодерма</a:t>
            </a:r>
          </a:p>
          <a:p>
            <a:endParaRPr lang="ru-RU" b="1" dirty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gcy;&amp;acy;&amp;scy;&amp;tcy;&amp;rcy;&amp;ucy;&amp;lcy;&amp;yacy;&amp;t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90" y="1690705"/>
            <a:ext cx="4808930" cy="25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2214" y="4352184"/>
            <a:ext cx="5135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Дифференциация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</a:rPr>
              <a:t> </a:t>
            </a:r>
            <a:r>
              <a:rPr lang="ru-RU" sz="2400" dirty="0" err="1">
                <a:solidFill>
                  <a:srgbClr val="0070C0"/>
                </a:solidFill>
              </a:rPr>
              <a:t>жасушалардың</a:t>
            </a:r>
            <a:r>
              <a:rPr lang="ru-RU" sz="2400" dirty="0">
                <a:solidFill>
                  <a:srgbClr val="0070C0"/>
                </a:solidFill>
              </a:rPr>
              <a:t> (</a:t>
            </a:r>
            <a:r>
              <a:rPr lang="ru-RU" sz="2400" dirty="0" err="1">
                <a:solidFill>
                  <a:srgbClr val="0070C0"/>
                </a:solidFill>
              </a:rPr>
              <a:t>өсімдіктер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err="1">
                <a:solidFill>
                  <a:srgbClr val="0070C0"/>
                </a:solidFill>
              </a:rPr>
              <a:t>жануарлар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 err="1">
                <a:solidFill>
                  <a:srgbClr val="0070C0"/>
                </a:solidFill>
              </a:rPr>
              <a:t>т.б</a:t>
            </a:r>
            <a:r>
              <a:rPr lang="ru-RU" sz="2400" dirty="0">
                <a:solidFill>
                  <a:srgbClr val="0070C0"/>
                </a:solidFill>
              </a:rPr>
              <a:t>) </a:t>
            </a:r>
            <a:r>
              <a:rPr lang="ru-RU" sz="2400" dirty="0" err="1">
                <a:solidFill>
                  <a:srgbClr val="0070C0"/>
                </a:solidFill>
              </a:rPr>
              <a:t>басқа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жасушалардан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err="1">
                <a:solidFill>
                  <a:srgbClr val="0070C0"/>
                </a:solidFill>
              </a:rPr>
              <a:t>ерекшеленіп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</a:rPr>
              <a:t>мамандануы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Эмбриондық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дамудың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кезеңдері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5EA4"/>
                </a:solidFill>
              </a:rPr>
              <a:t>(нейрула)</a:t>
            </a:r>
            <a:endParaRPr lang="ru-RU" dirty="0">
              <a:solidFill>
                <a:srgbClr val="005E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74262"/>
            <a:ext cx="2472690" cy="2707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Нейруляция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Нейрула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тақташасы</a:t>
            </a:r>
            <a:endParaRPr lang="ru-RU" b="1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түтігі</a:t>
            </a:r>
            <a:endParaRPr lang="ru-RU" b="1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17" y="1517887"/>
            <a:ext cx="597455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Сынып : 8  Пән : биология Бөлім : Өсу мен даму    - 4 сабақ Сабақ тақырыбы:  Эмбриондық даму кезеңдері Сабақ мақсаттары: - Эмбриондық даму сатыларына тән үдерістерді cипаттау  - Ұлпалар мен мүшелердің ұрық жапырақшаларынан дамуын түсіндіру      </vt:lpstr>
      <vt:lpstr>Ұрықтану</vt:lpstr>
      <vt:lpstr>Презентация PowerPoint</vt:lpstr>
      <vt:lpstr> Эмбриогенез </vt:lpstr>
      <vt:lpstr>Эмбриондық даму кезеңдері</vt:lpstr>
      <vt:lpstr>Эмбриондық дамудың кезеңдері (бөлшектену)</vt:lpstr>
      <vt:lpstr>Эмбриогенез сатылары</vt:lpstr>
      <vt:lpstr>Эмбриондық даму кезеңдері (гаструла)</vt:lpstr>
      <vt:lpstr>Эмбриондық дамудың кезеңдері (нейрула)</vt:lpstr>
      <vt:lpstr>Ұрық жапырақшалары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Өсімдіктер мен жануарлардың түрлерін анықтау үшін қолданылатын ағзалардың өзіндік ерекшеліктері</dc:title>
  <dc:creator>М</dc:creator>
  <cp:lastModifiedBy>Зауре</cp:lastModifiedBy>
  <cp:revision>10</cp:revision>
  <dcterms:created xsi:type="dcterms:W3CDTF">2018-05-11T11:52:21Z</dcterms:created>
  <dcterms:modified xsi:type="dcterms:W3CDTF">2020-04-02T04:08:21Z</dcterms:modified>
</cp:coreProperties>
</file>