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0" r:id="rId2"/>
    <p:sldId id="307" r:id="rId3"/>
    <p:sldId id="347" r:id="rId4"/>
    <p:sldId id="302" r:id="rId5"/>
    <p:sldId id="309" r:id="rId6"/>
    <p:sldId id="364" r:id="rId7"/>
    <p:sldId id="365" r:id="rId8"/>
    <p:sldId id="366" r:id="rId9"/>
    <p:sldId id="361" r:id="rId10"/>
    <p:sldId id="330" r:id="rId11"/>
    <p:sldId id="3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4" d="100"/>
          <a:sy n="64" d="100"/>
        </p:scale>
        <p:origin x="-78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A06E7-FE73-4CE8-9447-48046E7EEC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9AB9408-5E53-40C5-AA5F-C68B565069CE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err="1" smtClean="0"/>
            <a:t>Көбею</a:t>
          </a:r>
          <a:r>
            <a:rPr lang="ru-RU" dirty="0" smtClean="0"/>
            <a:t> </a:t>
          </a:r>
          <a:r>
            <a:rPr lang="ru-RU" dirty="0" err="1" smtClean="0"/>
            <a:t>типтері</a:t>
          </a:r>
          <a:endParaRPr lang="ru-RU" dirty="0"/>
        </a:p>
      </dgm:t>
    </dgm:pt>
    <dgm:pt modelId="{628355BB-5D07-497F-8299-FEFDF7A08AA5}" type="parTrans" cxnId="{897BC627-FDA1-4E33-B244-FAF3BFC518F5}">
      <dgm:prSet/>
      <dgm:spPr/>
      <dgm:t>
        <a:bodyPr/>
        <a:lstStyle/>
        <a:p>
          <a:endParaRPr lang="ru-RU"/>
        </a:p>
      </dgm:t>
    </dgm:pt>
    <dgm:pt modelId="{FD8BF98A-668F-4A88-ADF8-EF050159CEEB}" type="sibTrans" cxnId="{897BC627-FDA1-4E33-B244-FAF3BFC518F5}">
      <dgm:prSet/>
      <dgm:spPr/>
      <dgm:t>
        <a:bodyPr/>
        <a:lstStyle/>
        <a:p>
          <a:endParaRPr lang="ru-RU"/>
        </a:p>
      </dgm:t>
    </dgm:pt>
    <dgm:pt modelId="{E1009D6A-B1AA-4A0A-BB11-7CE40E8F818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err="1" smtClean="0"/>
            <a:t>Жынысты</a:t>
          </a:r>
          <a:endParaRPr lang="ru-RU" dirty="0"/>
        </a:p>
      </dgm:t>
    </dgm:pt>
    <dgm:pt modelId="{D9D7F8B1-1401-451D-B2CF-92470A3FF127}" type="parTrans" cxnId="{4783A5CD-B4AD-4B37-BB71-3EA19A482B46}">
      <dgm:prSet/>
      <dgm:spPr/>
      <dgm:t>
        <a:bodyPr/>
        <a:lstStyle/>
        <a:p>
          <a:endParaRPr lang="ru-RU"/>
        </a:p>
      </dgm:t>
    </dgm:pt>
    <dgm:pt modelId="{82822A9E-5B56-4E82-A6AD-67FB2F3D1EDB}" type="sibTrans" cxnId="{4783A5CD-B4AD-4B37-BB71-3EA19A482B46}">
      <dgm:prSet/>
      <dgm:spPr/>
      <dgm:t>
        <a:bodyPr/>
        <a:lstStyle/>
        <a:p>
          <a:endParaRPr lang="ru-RU"/>
        </a:p>
      </dgm:t>
    </dgm:pt>
    <dgm:pt modelId="{7D264A2E-EDA7-4B66-9E88-0F3171759141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err="1" smtClean="0"/>
            <a:t>Жыныссыз</a:t>
          </a:r>
          <a:endParaRPr lang="ru-RU" dirty="0"/>
        </a:p>
      </dgm:t>
    </dgm:pt>
    <dgm:pt modelId="{396C6CF5-5AEB-4246-8B4F-48C212B31F24}" type="sibTrans" cxnId="{6E49E3FF-2482-42EE-8F53-8ADCC5498697}">
      <dgm:prSet/>
      <dgm:spPr/>
      <dgm:t>
        <a:bodyPr/>
        <a:lstStyle/>
        <a:p>
          <a:endParaRPr lang="ru-RU"/>
        </a:p>
      </dgm:t>
    </dgm:pt>
    <dgm:pt modelId="{4FC1C8C8-4179-4F07-9282-95FDF69CC3CF}" type="parTrans" cxnId="{6E49E3FF-2482-42EE-8F53-8ADCC5498697}">
      <dgm:prSet/>
      <dgm:spPr/>
      <dgm:t>
        <a:bodyPr/>
        <a:lstStyle/>
        <a:p>
          <a:endParaRPr lang="ru-RU"/>
        </a:p>
      </dgm:t>
    </dgm:pt>
    <dgm:pt modelId="{A080D5CC-212D-4CDD-B9E7-6452F8EC2FE9}" type="pres">
      <dgm:prSet presAssocID="{3A0A06E7-FE73-4CE8-9447-48046E7EEC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964BCD-2A69-4A0A-94C0-1281AC1A281F}" type="pres">
      <dgm:prSet presAssocID="{D9AB9408-5E53-40C5-AA5F-C68B565069CE}" presName="hierRoot1" presStyleCnt="0">
        <dgm:presLayoutVars>
          <dgm:hierBranch val="init"/>
        </dgm:presLayoutVars>
      </dgm:prSet>
      <dgm:spPr/>
    </dgm:pt>
    <dgm:pt modelId="{DFA1B736-80B2-4240-BE81-5BDC93E89471}" type="pres">
      <dgm:prSet presAssocID="{D9AB9408-5E53-40C5-AA5F-C68B565069CE}" presName="rootComposite1" presStyleCnt="0"/>
      <dgm:spPr/>
    </dgm:pt>
    <dgm:pt modelId="{65C8BAB3-930A-4E94-A0C8-37F73BC7A3F4}" type="pres">
      <dgm:prSet presAssocID="{D9AB9408-5E53-40C5-AA5F-C68B565069CE}" presName="rootText1" presStyleLbl="node0" presStyleIdx="0" presStyleCnt="1" custScaleX="181610" custScaleY="33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E0630-3F4F-4F65-BC28-5A0263549377}" type="pres">
      <dgm:prSet presAssocID="{D9AB9408-5E53-40C5-AA5F-C68B565069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8FD1FE2-7F1D-4172-907E-661966F9E6CB}" type="pres">
      <dgm:prSet presAssocID="{D9AB9408-5E53-40C5-AA5F-C68B565069CE}" presName="hierChild2" presStyleCnt="0"/>
      <dgm:spPr/>
    </dgm:pt>
    <dgm:pt modelId="{3FD28780-6E4B-4C6A-90CA-E6AD1606901D}" type="pres">
      <dgm:prSet presAssocID="{4FC1C8C8-4179-4F07-9282-95FDF69CC3C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AA7E095-0AE0-4938-867A-93EEF81C388E}" type="pres">
      <dgm:prSet presAssocID="{7D264A2E-EDA7-4B66-9E88-0F3171759141}" presName="hierRoot2" presStyleCnt="0">
        <dgm:presLayoutVars>
          <dgm:hierBranch val="init"/>
        </dgm:presLayoutVars>
      </dgm:prSet>
      <dgm:spPr/>
    </dgm:pt>
    <dgm:pt modelId="{5E4D8523-7A72-4BD7-BAEF-E626FF0E55C8}" type="pres">
      <dgm:prSet presAssocID="{7D264A2E-EDA7-4B66-9E88-0F3171759141}" presName="rootComposite" presStyleCnt="0"/>
      <dgm:spPr/>
    </dgm:pt>
    <dgm:pt modelId="{95920773-AE8F-4BF7-B85E-8C5A4F935B65}" type="pres">
      <dgm:prSet presAssocID="{7D264A2E-EDA7-4B66-9E88-0F317175914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95C9EB-AC93-4C38-B286-71811D79BB6A}" type="pres">
      <dgm:prSet presAssocID="{7D264A2E-EDA7-4B66-9E88-0F3171759141}" presName="rootConnector" presStyleLbl="node2" presStyleIdx="0" presStyleCnt="2"/>
      <dgm:spPr/>
      <dgm:t>
        <a:bodyPr/>
        <a:lstStyle/>
        <a:p>
          <a:endParaRPr lang="ru-RU"/>
        </a:p>
      </dgm:t>
    </dgm:pt>
    <dgm:pt modelId="{C5D69791-D898-41EF-A5A5-4D21117D31BC}" type="pres">
      <dgm:prSet presAssocID="{7D264A2E-EDA7-4B66-9E88-0F3171759141}" presName="hierChild4" presStyleCnt="0"/>
      <dgm:spPr/>
    </dgm:pt>
    <dgm:pt modelId="{8C67FE64-50A4-402F-B1D0-47C80F084CE6}" type="pres">
      <dgm:prSet presAssocID="{7D264A2E-EDA7-4B66-9E88-0F3171759141}" presName="hierChild5" presStyleCnt="0"/>
      <dgm:spPr/>
    </dgm:pt>
    <dgm:pt modelId="{F00B46CC-0275-4150-9BC1-F01B2021CBCA}" type="pres">
      <dgm:prSet presAssocID="{D9D7F8B1-1401-451D-B2CF-92470A3FF12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1D38740-08F4-44D9-B5D6-DD69DA2EC116}" type="pres">
      <dgm:prSet presAssocID="{E1009D6A-B1AA-4A0A-BB11-7CE40E8F8186}" presName="hierRoot2" presStyleCnt="0">
        <dgm:presLayoutVars>
          <dgm:hierBranch val="init"/>
        </dgm:presLayoutVars>
      </dgm:prSet>
      <dgm:spPr/>
    </dgm:pt>
    <dgm:pt modelId="{C760B9DF-9664-4560-9FFD-4F0B591456BF}" type="pres">
      <dgm:prSet presAssocID="{E1009D6A-B1AA-4A0A-BB11-7CE40E8F8186}" presName="rootComposite" presStyleCnt="0"/>
      <dgm:spPr/>
    </dgm:pt>
    <dgm:pt modelId="{2E079A18-379E-4DFF-BAF6-093A6F4334D9}" type="pres">
      <dgm:prSet presAssocID="{E1009D6A-B1AA-4A0A-BB11-7CE40E8F818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0AD4B3-9E9A-4FDE-BD1D-1A16DEB9E6F0}" type="pres">
      <dgm:prSet presAssocID="{E1009D6A-B1AA-4A0A-BB11-7CE40E8F8186}" presName="rootConnector" presStyleLbl="node2" presStyleIdx="1" presStyleCnt="2"/>
      <dgm:spPr/>
      <dgm:t>
        <a:bodyPr/>
        <a:lstStyle/>
        <a:p>
          <a:endParaRPr lang="ru-RU"/>
        </a:p>
      </dgm:t>
    </dgm:pt>
    <dgm:pt modelId="{6362209B-61E7-4D25-8D29-5C356CDA485D}" type="pres">
      <dgm:prSet presAssocID="{E1009D6A-B1AA-4A0A-BB11-7CE40E8F8186}" presName="hierChild4" presStyleCnt="0"/>
      <dgm:spPr/>
    </dgm:pt>
    <dgm:pt modelId="{FC45CDFC-6C3A-4036-BE12-F868833B9C49}" type="pres">
      <dgm:prSet presAssocID="{E1009D6A-B1AA-4A0A-BB11-7CE40E8F8186}" presName="hierChild5" presStyleCnt="0"/>
      <dgm:spPr/>
    </dgm:pt>
    <dgm:pt modelId="{B5020A1D-F607-4D2D-A057-353E296505A9}" type="pres">
      <dgm:prSet presAssocID="{D9AB9408-5E53-40C5-AA5F-C68B565069CE}" presName="hierChild3" presStyleCnt="0"/>
      <dgm:spPr/>
    </dgm:pt>
  </dgm:ptLst>
  <dgm:cxnLst>
    <dgm:cxn modelId="{0FC5C470-EACB-4DFA-AF04-7AD606D73F85}" type="presOf" srcId="{3A0A06E7-FE73-4CE8-9447-48046E7EECFE}" destId="{A080D5CC-212D-4CDD-B9E7-6452F8EC2FE9}" srcOrd="0" destOrd="0" presId="urn:microsoft.com/office/officeart/2005/8/layout/orgChart1"/>
    <dgm:cxn modelId="{4783A5CD-B4AD-4B37-BB71-3EA19A482B46}" srcId="{D9AB9408-5E53-40C5-AA5F-C68B565069CE}" destId="{E1009D6A-B1AA-4A0A-BB11-7CE40E8F8186}" srcOrd="1" destOrd="0" parTransId="{D9D7F8B1-1401-451D-B2CF-92470A3FF127}" sibTransId="{82822A9E-5B56-4E82-A6AD-67FB2F3D1EDB}"/>
    <dgm:cxn modelId="{8A588A00-BBF0-468F-96A1-B9DC06D5B3E4}" type="presOf" srcId="{D9AB9408-5E53-40C5-AA5F-C68B565069CE}" destId="{65C8BAB3-930A-4E94-A0C8-37F73BC7A3F4}" srcOrd="0" destOrd="0" presId="urn:microsoft.com/office/officeart/2005/8/layout/orgChart1"/>
    <dgm:cxn modelId="{3BC47AFB-6690-4621-83AD-033BD10935D6}" type="presOf" srcId="{D9AB9408-5E53-40C5-AA5F-C68B565069CE}" destId="{801E0630-3F4F-4F65-BC28-5A0263549377}" srcOrd="1" destOrd="0" presId="urn:microsoft.com/office/officeart/2005/8/layout/orgChart1"/>
    <dgm:cxn modelId="{2BCBB2A5-CD23-453C-9911-F9F3FDB67F9B}" type="presOf" srcId="{D9D7F8B1-1401-451D-B2CF-92470A3FF127}" destId="{F00B46CC-0275-4150-9BC1-F01B2021CBCA}" srcOrd="0" destOrd="0" presId="urn:microsoft.com/office/officeart/2005/8/layout/orgChart1"/>
    <dgm:cxn modelId="{23F5D585-DD75-4682-8260-E0203322DFF1}" type="presOf" srcId="{7D264A2E-EDA7-4B66-9E88-0F3171759141}" destId="{95920773-AE8F-4BF7-B85E-8C5A4F935B65}" srcOrd="0" destOrd="0" presId="urn:microsoft.com/office/officeart/2005/8/layout/orgChart1"/>
    <dgm:cxn modelId="{B9746F0B-0070-4A63-A094-5145C4EC9A88}" type="presOf" srcId="{E1009D6A-B1AA-4A0A-BB11-7CE40E8F8186}" destId="{2E079A18-379E-4DFF-BAF6-093A6F4334D9}" srcOrd="0" destOrd="0" presId="urn:microsoft.com/office/officeart/2005/8/layout/orgChart1"/>
    <dgm:cxn modelId="{680C7CC8-519D-441E-9BF0-1C08C58D8009}" type="presOf" srcId="{7D264A2E-EDA7-4B66-9E88-0F3171759141}" destId="{8895C9EB-AC93-4C38-B286-71811D79BB6A}" srcOrd="1" destOrd="0" presId="urn:microsoft.com/office/officeart/2005/8/layout/orgChart1"/>
    <dgm:cxn modelId="{897BC627-FDA1-4E33-B244-FAF3BFC518F5}" srcId="{3A0A06E7-FE73-4CE8-9447-48046E7EECFE}" destId="{D9AB9408-5E53-40C5-AA5F-C68B565069CE}" srcOrd="0" destOrd="0" parTransId="{628355BB-5D07-497F-8299-FEFDF7A08AA5}" sibTransId="{FD8BF98A-668F-4A88-ADF8-EF050159CEEB}"/>
    <dgm:cxn modelId="{6E49E3FF-2482-42EE-8F53-8ADCC5498697}" srcId="{D9AB9408-5E53-40C5-AA5F-C68B565069CE}" destId="{7D264A2E-EDA7-4B66-9E88-0F3171759141}" srcOrd="0" destOrd="0" parTransId="{4FC1C8C8-4179-4F07-9282-95FDF69CC3CF}" sibTransId="{396C6CF5-5AEB-4246-8B4F-48C212B31F24}"/>
    <dgm:cxn modelId="{9A384D76-36AB-4936-B302-1BECF5566955}" type="presOf" srcId="{E1009D6A-B1AA-4A0A-BB11-7CE40E8F8186}" destId="{5C0AD4B3-9E9A-4FDE-BD1D-1A16DEB9E6F0}" srcOrd="1" destOrd="0" presId="urn:microsoft.com/office/officeart/2005/8/layout/orgChart1"/>
    <dgm:cxn modelId="{064F3FC2-1FB8-4309-A302-8EC8927B3787}" type="presOf" srcId="{4FC1C8C8-4179-4F07-9282-95FDF69CC3CF}" destId="{3FD28780-6E4B-4C6A-90CA-E6AD1606901D}" srcOrd="0" destOrd="0" presId="urn:microsoft.com/office/officeart/2005/8/layout/orgChart1"/>
    <dgm:cxn modelId="{236F1DFD-A4CF-4A71-9077-E518DB5D5885}" type="presParOf" srcId="{A080D5CC-212D-4CDD-B9E7-6452F8EC2FE9}" destId="{36964BCD-2A69-4A0A-94C0-1281AC1A281F}" srcOrd="0" destOrd="0" presId="urn:microsoft.com/office/officeart/2005/8/layout/orgChart1"/>
    <dgm:cxn modelId="{D847CC46-D503-4333-8241-E80503199AE5}" type="presParOf" srcId="{36964BCD-2A69-4A0A-94C0-1281AC1A281F}" destId="{DFA1B736-80B2-4240-BE81-5BDC93E89471}" srcOrd="0" destOrd="0" presId="urn:microsoft.com/office/officeart/2005/8/layout/orgChart1"/>
    <dgm:cxn modelId="{AC8710FE-6CFE-4BB5-B168-F05BD0FC59D1}" type="presParOf" srcId="{DFA1B736-80B2-4240-BE81-5BDC93E89471}" destId="{65C8BAB3-930A-4E94-A0C8-37F73BC7A3F4}" srcOrd="0" destOrd="0" presId="urn:microsoft.com/office/officeart/2005/8/layout/orgChart1"/>
    <dgm:cxn modelId="{D6D4FC55-780A-4FEB-9308-68990CC0BB29}" type="presParOf" srcId="{DFA1B736-80B2-4240-BE81-5BDC93E89471}" destId="{801E0630-3F4F-4F65-BC28-5A0263549377}" srcOrd="1" destOrd="0" presId="urn:microsoft.com/office/officeart/2005/8/layout/orgChart1"/>
    <dgm:cxn modelId="{EF1F84EF-644B-43A6-AC3E-322141C317F5}" type="presParOf" srcId="{36964BCD-2A69-4A0A-94C0-1281AC1A281F}" destId="{E8FD1FE2-7F1D-4172-907E-661966F9E6CB}" srcOrd="1" destOrd="0" presId="urn:microsoft.com/office/officeart/2005/8/layout/orgChart1"/>
    <dgm:cxn modelId="{4E72A72E-878A-4C15-BAF5-535F661CFB46}" type="presParOf" srcId="{E8FD1FE2-7F1D-4172-907E-661966F9E6CB}" destId="{3FD28780-6E4B-4C6A-90CA-E6AD1606901D}" srcOrd="0" destOrd="0" presId="urn:microsoft.com/office/officeart/2005/8/layout/orgChart1"/>
    <dgm:cxn modelId="{F0E3EB4E-D84D-41C1-8AF2-AC5FE242B7CA}" type="presParOf" srcId="{E8FD1FE2-7F1D-4172-907E-661966F9E6CB}" destId="{5AA7E095-0AE0-4938-867A-93EEF81C388E}" srcOrd="1" destOrd="0" presId="urn:microsoft.com/office/officeart/2005/8/layout/orgChart1"/>
    <dgm:cxn modelId="{BD117A7F-A5DA-4BF3-85F0-B021B4F0E6E7}" type="presParOf" srcId="{5AA7E095-0AE0-4938-867A-93EEF81C388E}" destId="{5E4D8523-7A72-4BD7-BAEF-E626FF0E55C8}" srcOrd="0" destOrd="0" presId="urn:microsoft.com/office/officeart/2005/8/layout/orgChart1"/>
    <dgm:cxn modelId="{C1C4CFF1-B5F6-4268-962F-08654F00F5CB}" type="presParOf" srcId="{5E4D8523-7A72-4BD7-BAEF-E626FF0E55C8}" destId="{95920773-AE8F-4BF7-B85E-8C5A4F935B65}" srcOrd="0" destOrd="0" presId="urn:microsoft.com/office/officeart/2005/8/layout/orgChart1"/>
    <dgm:cxn modelId="{F03CC6D5-D287-4702-9C80-6CC5852F04F6}" type="presParOf" srcId="{5E4D8523-7A72-4BD7-BAEF-E626FF0E55C8}" destId="{8895C9EB-AC93-4C38-B286-71811D79BB6A}" srcOrd="1" destOrd="0" presId="urn:microsoft.com/office/officeart/2005/8/layout/orgChart1"/>
    <dgm:cxn modelId="{66BB996A-7FFE-4D49-A90A-F48719702EB0}" type="presParOf" srcId="{5AA7E095-0AE0-4938-867A-93EEF81C388E}" destId="{C5D69791-D898-41EF-A5A5-4D21117D31BC}" srcOrd="1" destOrd="0" presId="urn:microsoft.com/office/officeart/2005/8/layout/orgChart1"/>
    <dgm:cxn modelId="{59D5B6CC-7A41-489B-A22B-3BF2E57101C3}" type="presParOf" srcId="{5AA7E095-0AE0-4938-867A-93EEF81C388E}" destId="{8C67FE64-50A4-402F-B1D0-47C80F084CE6}" srcOrd="2" destOrd="0" presId="urn:microsoft.com/office/officeart/2005/8/layout/orgChart1"/>
    <dgm:cxn modelId="{0800D741-94C3-4397-8BB6-035DBECBC801}" type="presParOf" srcId="{E8FD1FE2-7F1D-4172-907E-661966F9E6CB}" destId="{F00B46CC-0275-4150-9BC1-F01B2021CBCA}" srcOrd="2" destOrd="0" presId="urn:microsoft.com/office/officeart/2005/8/layout/orgChart1"/>
    <dgm:cxn modelId="{22866D7E-EEE1-4B01-8FEC-24873283076B}" type="presParOf" srcId="{E8FD1FE2-7F1D-4172-907E-661966F9E6CB}" destId="{01D38740-08F4-44D9-B5D6-DD69DA2EC116}" srcOrd="3" destOrd="0" presId="urn:microsoft.com/office/officeart/2005/8/layout/orgChart1"/>
    <dgm:cxn modelId="{93374377-CF23-447D-9ABF-0A1A6F365D11}" type="presParOf" srcId="{01D38740-08F4-44D9-B5D6-DD69DA2EC116}" destId="{C760B9DF-9664-4560-9FFD-4F0B591456BF}" srcOrd="0" destOrd="0" presId="urn:microsoft.com/office/officeart/2005/8/layout/orgChart1"/>
    <dgm:cxn modelId="{90409F5E-60AB-4882-93E9-4BD1A4FBB59E}" type="presParOf" srcId="{C760B9DF-9664-4560-9FFD-4F0B591456BF}" destId="{2E079A18-379E-4DFF-BAF6-093A6F4334D9}" srcOrd="0" destOrd="0" presId="urn:microsoft.com/office/officeart/2005/8/layout/orgChart1"/>
    <dgm:cxn modelId="{BE2A3252-74C1-4BC4-83A3-310C82F704AD}" type="presParOf" srcId="{C760B9DF-9664-4560-9FFD-4F0B591456BF}" destId="{5C0AD4B3-9E9A-4FDE-BD1D-1A16DEB9E6F0}" srcOrd="1" destOrd="0" presId="urn:microsoft.com/office/officeart/2005/8/layout/orgChart1"/>
    <dgm:cxn modelId="{B6A7C96E-656A-4D2B-8201-134ED308CDD2}" type="presParOf" srcId="{01D38740-08F4-44D9-B5D6-DD69DA2EC116}" destId="{6362209B-61E7-4D25-8D29-5C356CDA485D}" srcOrd="1" destOrd="0" presId="urn:microsoft.com/office/officeart/2005/8/layout/orgChart1"/>
    <dgm:cxn modelId="{1AA160B5-DCA0-44D3-B30E-25A6903F2665}" type="presParOf" srcId="{01D38740-08F4-44D9-B5D6-DD69DA2EC116}" destId="{FC45CDFC-6C3A-4036-BE12-F868833B9C49}" srcOrd="2" destOrd="0" presId="urn:microsoft.com/office/officeart/2005/8/layout/orgChart1"/>
    <dgm:cxn modelId="{04124666-2250-4C66-A8C6-F051EBD13840}" type="presParOf" srcId="{36964BCD-2A69-4A0A-94C0-1281AC1A281F}" destId="{B5020A1D-F607-4D2D-A057-353E296505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A06E7-FE73-4CE8-9447-48046E7EEC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9AB9408-5E53-40C5-AA5F-C68B565069CE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ҰРЫҚТАНУ</a:t>
          </a:r>
          <a:endParaRPr lang="ru-RU" dirty="0"/>
        </a:p>
      </dgm:t>
    </dgm:pt>
    <dgm:pt modelId="{628355BB-5D07-497F-8299-FEFDF7A08AA5}" type="parTrans" cxnId="{897BC627-FDA1-4E33-B244-FAF3BFC518F5}">
      <dgm:prSet/>
      <dgm:spPr/>
      <dgm:t>
        <a:bodyPr/>
        <a:lstStyle/>
        <a:p>
          <a:endParaRPr lang="ru-RU"/>
        </a:p>
      </dgm:t>
    </dgm:pt>
    <dgm:pt modelId="{FD8BF98A-668F-4A88-ADF8-EF050159CEEB}" type="sibTrans" cxnId="{897BC627-FDA1-4E33-B244-FAF3BFC518F5}">
      <dgm:prSet/>
      <dgm:spPr/>
      <dgm:t>
        <a:bodyPr/>
        <a:lstStyle/>
        <a:p>
          <a:endParaRPr lang="ru-RU"/>
        </a:p>
      </dgm:t>
    </dgm:pt>
    <dgm:pt modelId="{E1009D6A-B1AA-4A0A-BB11-7CE40E8F8186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ІШТЕЙ</a:t>
          </a:r>
          <a:endParaRPr lang="ru-RU" dirty="0"/>
        </a:p>
      </dgm:t>
    </dgm:pt>
    <dgm:pt modelId="{D9D7F8B1-1401-451D-B2CF-92470A3FF127}" type="parTrans" cxnId="{4783A5CD-B4AD-4B37-BB71-3EA19A482B46}">
      <dgm:prSet/>
      <dgm:spPr/>
      <dgm:t>
        <a:bodyPr/>
        <a:lstStyle/>
        <a:p>
          <a:endParaRPr lang="ru-RU"/>
        </a:p>
      </dgm:t>
    </dgm:pt>
    <dgm:pt modelId="{82822A9E-5B56-4E82-A6AD-67FB2F3D1EDB}" type="sibTrans" cxnId="{4783A5CD-B4AD-4B37-BB71-3EA19A482B46}">
      <dgm:prSet/>
      <dgm:spPr/>
      <dgm:t>
        <a:bodyPr/>
        <a:lstStyle/>
        <a:p>
          <a:endParaRPr lang="ru-RU"/>
        </a:p>
      </dgm:t>
    </dgm:pt>
    <dgm:pt modelId="{7D264A2E-EDA7-4B66-9E88-0F317175914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СЫРТТАЙ</a:t>
          </a:r>
          <a:endParaRPr lang="ru-RU" dirty="0"/>
        </a:p>
      </dgm:t>
    </dgm:pt>
    <dgm:pt modelId="{396C6CF5-5AEB-4246-8B4F-48C212B31F24}" type="sibTrans" cxnId="{6E49E3FF-2482-42EE-8F53-8ADCC5498697}">
      <dgm:prSet/>
      <dgm:spPr/>
      <dgm:t>
        <a:bodyPr/>
        <a:lstStyle/>
        <a:p>
          <a:endParaRPr lang="ru-RU"/>
        </a:p>
      </dgm:t>
    </dgm:pt>
    <dgm:pt modelId="{4FC1C8C8-4179-4F07-9282-95FDF69CC3CF}" type="parTrans" cxnId="{6E49E3FF-2482-42EE-8F53-8ADCC5498697}">
      <dgm:prSet/>
      <dgm:spPr/>
      <dgm:t>
        <a:bodyPr/>
        <a:lstStyle/>
        <a:p>
          <a:endParaRPr lang="ru-RU"/>
        </a:p>
      </dgm:t>
    </dgm:pt>
    <dgm:pt modelId="{A080D5CC-212D-4CDD-B9E7-6452F8EC2FE9}" type="pres">
      <dgm:prSet presAssocID="{3A0A06E7-FE73-4CE8-9447-48046E7EEC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964BCD-2A69-4A0A-94C0-1281AC1A281F}" type="pres">
      <dgm:prSet presAssocID="{D9AB9408-5E53-40C5-AA5F-C68B565069CE}" presName="hierRoot1" presStyleCnt="0">
        <dgm:presLayoutVars>
          <dgm:hierBranch val="init"/>
        </dgm:presLayoutVars>
      </dgm:prSet>
      <dgm:spPr/>
    </dgm:pt>
    <dgm:pt modelId="{DFA1B736-80B2-4240-BE81-5BDC93E89471}" type="pres">
      <dgm:prSet presAssocID="{D9AB9408-5E53-40C5-AA5F-C68B565069CE}" presName="rootComposite1" presStyleCnt="0"/>
      <dgm:spPr/>
    </dgm:pt>
    <dgm:pt modelId="{65C8BAB3-930A-4E94-A0C8-37F73BC7A3F4}" type="pres">
      <dgm:prSet presAssocID="{D9AB9408-5E53-40C5-AA5F-C68B565069CE}" presName="rootText1" presStyleLbl="node0" presStyleIdx="0" presStyleCnt="1" custScaleX="181610" custScaleY="33904" custLinFactNeighborX="-13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E0630-3F4F-4F65-BC28-5A0263549377}" type="pres">
      <dgm:prSet presAssocID="{D9AB9408-5E53-40C5-AA5F-C68B565069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8FD1FE2-7F1D-4172-907E-661966F9E6CB}" type="pres">
      <dgm:prSet presAssocID="{D9AB9408-5E53-40C5-AA5F-C68B565069CE}" presName="hierChild2" presStyleCnt="0"/>
      <dgm:spPr/>
    </dgm:pt>
    <dgm:pt modelId="{3FD28780-6E4B-4C6A-90CA-E6AD1606901D}" type="pres">
      <dgm:prSet presAssocID="{4FC1C8C8-4179-4F07-9282-95FDF69CC3C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AA7E095-0AE0-4938-867A-93EEF81C388E}" type="pres">
      <dgm:prSet presAssocID="{7D264A2E-EDA7-4B66-9E88-0F3171759141}" presName="hierRoot2" presStyleCnt="0">
        <dgm:presLayoutVars>
          <dgm:hierBranch val="init"/>
        </dgm:presLayoutVars>
      </dgm:prSet>
      <dgm:spPr/>
    </dgm:pt>
    <dgm:pt modelId="{5E4D8523-7A72-4BD7-BAEF-E626FF0E55C8}" type="pres">
      <dgm:prSet presAssocID="{7D264A2E-EDA7-4B66-9E88-0F3171759141}" presName="rootComposite" presStyleCnt="0"/>
      <dgm:spPr/>
    </dgm:pt>
    <dgm:pt modelId="{95920773-AE8F-4BF7-B85E-8C5A4F935B65}" type="pres">
      <dgm:prSet presAssocID="{7D264A2E-EDA7-4B66-9E88-0F317175914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95C9EB-AC93-4C38-B286-71811D79BB6A}" type="pres">
      <dgm:prSet presAssocID="{7D264A2E-EDA7-4B66-9E88-0F3171759141}" presName="rootConnector" presStyleLbl="node2" presStyleIdx="0" presStyleCnt="2"/>
      <dgm:spPr/>
      <dgm:t>
        <a:bodyPr/>
        <a:lstStyle/>
        <a:p>
          <a:endParaRPr lang="ru-RU"/>
        </a:p>
      </dgm:t>
    </dgm:pt>
    <dgm:pt modelId="{C5D69791-D898-41EF-A5A5-4D21117D31BC}" type="pres">
      <dgm:prSet presAssocID="{7D264A2E-EDA7-4B66-9E88-0F3171759141}" presName="hierChild4" presStyleCnt="0"/>
      <dgm:spPr/>
    </dgm:pt>
    <dgm:pt modelId="{8C67FE64-50A4-402F-B1D0-47C80F084CE6}" type="pres">
      <dgm:prSet presAssocID="{7D264A2E-EDA7-4B66-9E88-0F3171759141}" presName="hierChild5" presStyleCnt="0"/>
      <dgm:spPr/>
    </dgm:pt>
    <dgm:pt modelId="{F00B46CC-0275-4150-9BC1-F01B2021CBCA}" type="pres">
      <dgm:prSet presAssocID="{D9D7F8B1-1401-451D-B2CF-92470A3FF12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1D38740-08F4-44D9-B5D6-DD69DA2EC116}" type="pres">
      <dgm:prSet presAssocID="{E1009D6A-B1AA-4A0A-BB11-7CE40E8F8186}" presName="hierRoot2" presStyleCnt="0">
        <dgm:presLayoutVars>
          <dgm:hierBranch val="init"/>
        </dgm:presLayoutVars>
      </dgm:prSet>
      <dgm:spPr/>
    </dgm:pt>
    <dgm:pt modelId="{C760B9DF-9664-4560-9FFD-4F0B591456BF}" type="pres">
      <dgm:prSet presAssocID="{E1009D6A-B1AA-4A0A-BB11-7CE40E8F8186}" presName="rootComposite" presStyleCnt="0"/>
      <dgm:spPr/>
    </dgm:pt>
    <dgm:pt modelId="{2E079A18-379E-4DFF-BAF6-093A6F4334D9}" type="pres">
      <dgm:prSet presAssocID="{E1009D6A-B1AA-4A0A-BB11-7CE40E8F818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0AD4B3-9E9A-4FDE-BD1D-1A16DEB9E6F0}" type="pres">
      <dgm:prSet presAssocID="{E1009D6A-B1AA-4A0A-BB11-7CE40E8F8186}" presName="rootConnector" presStyleLbl="node2" presStyleIdx="1" presStyleCnt="2"/>
      <dgm:spPr/>
      <dgm:t>
        <a:bodyPr/>
        <a:lstStyle/>
        <a:p>
          <a:endParaRPr lang="ru-RU"/>
        </a:p>
      </dgm:t>
    </dgm:pt>
    <dgm:pt modelId="{6362209B-61E7-4D25-8D29-5C356CDA485D}" type="pres">
      <dgm:prSet presAssocID="{E1009D6A-B1AA-4A0A-BB11-7CE40E8F8186}" presName="hierChild4" presStyleCnt="0"/>
      <dgm:spPr/>
    </dgm:pt>
    <dgm:pt modelId="{FC45CDFC-6C3A-4036-BE12-F868833B9C49}" type="pres">
      <dgm:prSet presAssocID="{E1009D6A-B1AA-4A0A-BB11-7CE40E8F8186}" presName="hierChild5" presStyleCnt="0"/>
      <dgm:spPr/>
    </dgm:pt>
    <dgm:pt modelId="{B5020A1D-F607-4D2D-A057-353E296505A9}" type="pres">
      <dgm:prSet presAssocID="{D9AB9408-5E53-40C5-AA5F-C68B565069CE}" presName="hierChild3" presStyleCnt="0"/>
      <dgm:spPr/>
    </dgm:pt>
  </dgm:ptLst>
  <dgm:cxnLst>
    <dgm:cxn modelId="{4783A5CD-B4AD-4B37-BB71-3EA19A482B46}" srcId="{D9AB9408-5E53-40C5-AA5F-C68B565069CE}" destId="{E1009D6A-B1AA-4A0A-BB11-7CE40E8F8186}" srcOrd="1" destOrd="0" parTransId="{D9D7F8B1-1401-451D-B2CF-92470A3FF127}" sibTransId="{82822A9E-5B56-4E82-A6AD-67FB2F3D1EDB}"/>
    <dgm:cxn modelId="{C2D73D82-01FD-4B81-B375-14345EABA46B}" type="presOf" srcId="{7D264A2E-EDA7-4B66-9E88-0F3171759141}" destId="{8895C9EB-AC93-4C38-B286-71811D79BB6A}" srcOrd="1" destOrd="0" presId="urn:microsoft.com/office/officeart/2005/8/layout/orgChart1"/>
    <dgm:cxn modelId="{6909B289-5AC9-4419-83F1-8766C8684CE1}" type="presOf" srcId="{3A0A06E7-FE73-4CE8-9447-48046E7EECFE}" destId="{A080D5CC-212D-4CDD-B9E7-6452F8EC2FE9}" srcOrd="0" destOrd="0" presId="urn:microsoft.com/office/officeart/2005/8/layout/orgChart1"/>
    <dgm:cxn modelId="{4D824C2D-234D-4630-9B35-FA205D0B5D7C}" type="presOf" srcId="{D9AB9408-5E53-40C5-AA5F-C68B565069CE}" destId="{65C8BAB3-930A-4E94-A0C8-37F73BC7A3F4}" srcOrd="0" destOrd="0" presId="urn:microsoft.com/office/officeart/2005/8/layout/orgChart1"/>
    <dgm:cxn modelId="{A0AC88E8-5258-4F9F-9671-1722724EAD60}" type="presOf" srcId="{E1009D6A-B1AA-4A0A-BB11-7CE40E8F8186}" destId="{5C0AD4B3-9E9A-4FDE-BD1D-1A16DEB9E6F0}" srcOrd="1" destOrd="0" presId="urn:microsoft.com/office/officeart/2005/8/layout/orgChart1"/>
    <dgm:cxn modelId="{F0F9FFD0-2A81-449C-9CDF-87DAD00C2EF8}" type="presOf" srcId="{D9AB9408-5E53-40C5-AA5F-C68B565069CE}" destId="{801E0630-3F4F-4F65-BC28-5A0263549377}" srcOrd="1" destOrd="0" presId="urn:microsoft.com/office/officeart/2005/8/layout/orgChart1"/>
    <dgm:cxn modelId="{DFBE1288-12A3-4C5D-86C6-DD58578B4EBD}" type="presOf" srcId="{4FC1C8C8-4179-4F07-9282-95FDF69CC3CF}" destId="{3FD28780-6E4B-4C6A-90CA-E6AD1606901D}" srcOrd="0" destOrd="0" presId="urn:microsoft.com/office/officeart/2005/8/layout/orgChart1"/>
    <dgm:cxn modelId="{0A80459E-45D0-4C27-BBAC-B22F21EBF56A}" type="presOf" srcId="{D9D7F8B1-1401-451D-B2CF-92470A3FF127}" destId="{F00B46CC-0275-4150-9BC1-F01B2021CBCA}" srcOrd="0" destOrd="0" presId="urn:microsoft.com/office/officeart/2005/8/layout/orgChart1"/>
    <dgm:cxn modelId="{897BC627-FDA1-4E33-B244-FAF3BFC518F5}" srcId="{3A0A06E7-FE73-4CE8-9447-48046E7EECFE}" destId="{D9AB9408-5E53-40C5-AA5F-C68B565069CE}" srcOrd="0" destOrd="0" parTransId="{628355BB-5D07-497F-8299-FEFDF7A08AA5}" sibTransId="{FD8BF98A-668F-4A88-ADF8-EF050159CEEB}"/>
    <dgm:cxn modelId="{6E49E3FF-2482-42EE-8F53-8ADCC5498697}" srcId="{D9AB9408-5E53-40C5-AA5F-C68B565069CE}" destId="{7D264A2E-EDA7-4B66-9E88-0F3171759141}" srcOrd="0" destOrd="0" parTransId="{4FC1C8C8-4179-4F07-9282-95FDF69CC3CF}" sibTransId="{396C6CF5-5AEB-4246-8B4F-48C212B31F24}"/>
    <dgm:cxn modelId="{EBE71C37-95DF-49C7-9CF2-C485301A09B8}" type="presOf" srcId="{7D264A2E-EDA7-4B66-9E88-0F3171759141}" destId="{95920773-AE8F-4BF7-B85E-8C5A4F935B65}" srcOrd="0" destOrd="0" presId="urn:microsoft.com/office/officeart/2005/8/layout/orgChart1"/>
    <dgm:cxn modelId="{D01B9835-6884-4389-8635-4C1C6D53AC0D}" type="presOf" srcId="{E1009D6A-B1AA-4A0A-BB11-7CE40E8F8186}" destId="{2E079A18-379E-4DFF-BAF6-093A6F4334D9}" srcOrd="0" destOrd="0" presId="urn:microsoft.com/office/officeart/2005/8/layout/orgChart1"/>
    <dgm:cxn modelId="{F2BD1E67-95AD-45E5-8A78-A5006485ED22}" type="presParOf" srcId="{A080D5CC-212D-4CDD-B9E7-6452F8EC2FE9}" destId="{36964BCD-2A69-4A0A-94C0-1281AC1A281F}" srcOrd="0" destOrd="0" presId="urn:microsoft.com/office/officeart/2005/8/layout/orgChart1"/>
    <dgm:cxn modelId="{3A726DEA-4CFE-49F7-B087-81281162D36B}" type="presParOf" srcId="{36964BCD-2A69-4A0A-94C0-1281AC1A281F}" destId="{DFA1B736-80B2-4240-BE81-5BDC93E89471}" srcOrd="0" destOrd="0" presId="urn:microsoft.com/office/officeart/2005/8/layout/orgChart1"/>
    <dgm:cxn modelId="{15DF2A92-D767-434D-BC5C-E4B8D9457D93}" type="presParOf" srcId="{DFA1B736-80B2-4240-BE81-5BDC93E89471}" destId="{65C8BAB3-930A-4E94-A0C8-37F73BC7A3F4}" srcOrd="0" destOrd="0" presId="urn:microsoft.com/office/officeart/2005/8/layout/orgChart1"/>
    <dgm:cxn modelId="{284458C7-77F8-4662-BDA5-309C00FCDF69}" type="presParOf" srcId="{DFA1B736-80B2-4240-BE81-5BDC93E89471}" destId="{801E0630-3F4F-4F65-BC28-5A0263549377}" srcOrd="1" destOrd="0" presId="urn:microsoft.com/office/officeart/2005/8/layout/orgChart1"/>
    <dgm:cxn modelId="{6F02E4A6-560D-4F7B-AE78-C1B410E0A46B}" type="presParOf" srcId="{36964BCD-2A69-4A0A-94C0-1281AC1A281F}" destId="{E8FD1FE2-7F1D-4172-907E-661966F9E6CB}" srcOrd="1" destOrd="0" presId="urn:microsoft.com/office/officeart/2005/8/layout/orgChart1"/>
    <dgm:cxn modelId="{9FE7A6D2-6385-41CA-BE38-203578EED632}" type="presParOf" srcId="{E8FD1FE2-7F1D-4172-907E-661966F9E6CB}" destId="{3FD28780-6E4B-4C6A-90CA-E6AD1606901D}" srcOrd="0" destOrd="0" presId="urn:microsoft.com/office/officeart/2005/8/layout/orgChart1"/>
    <dgm:cxn modelId="{AF13D18F-E669-41D5-8886-9E8618088FF6}" type="presParOf" srcId="{E8FD1FE2-7F1D-4172-907E-661966F9E6CB}" destId="{5AA7E095-0AE0-4938-867A-93EEF81C388E}" srcOrd="1" destOrd="0" presId="urn:microsoft.com/office/officeart/2005/8/layout/orgChart1"/>
    <dgm:cxn modelId="{8B68D64B-E62E-4686-BA98-B5EB4FD788DE}" type="presParOf" srcId="{5AA7E095-0AE0-4938-867A-93EEF81C388E}" destId="{5E4D8523-7A72-4BD7-BAEF-E626FF0E55C8}" srcOrd="0" destOrd="0" presId="urn:microsoft.com/office/officeart/2005/8/layout/orgChart1"/>
    <dgm:cxn modelId="{3F942C93-BF56-4D27-B189-3927E3C51642}" type="presParOf" srcId="{5E4D8523-7A72-4BD7-BAEF-E626FF0E55C8}" destId="{95920773-AE8F-4BF7-B85E-8C5A4F935B65}" srcOrd="0" destOrd="0" presId="urn:microsoft.com/office/officeart/2005/8/layout/orgChart1"/>
    <dgm:cxn modelId="{7D90B1E0-AF04-48C7-9BF1-17952D7AF609}" type="presParOf" srcId="{5E4D8523-7A72-4BD7-BAEF-E626FF0E55C8}" destId="{8895C9EB-AC93-4C38-B286-71811D79BB6A}" srcOrd="1" destOrd="0" presId="urn:microsoft.com/office/officeart/2005/8/layout/orgChart1"/>
    <dgm:cxn modelId="{9BCB3EB6-0E30-48AC-8A81-7AAB2A060CB1}" type="presParOf" srcId="{5AA7E095-0AE0-4938-867A-93EEF81C388E}" destId="{C5D69791-D898-41EF-A5A5-4D21117D31BC}" srcOrd="1" destOrd="0" presId="urn:microsoft.com/office/officeart/2005/8/layout/orgChart1"/>
    <dgm:cxn modelId="{E8001494-56DC-469C-90F5-8A0FDBACD05C}" type="presParOf" srcId="{5AA7E095-0AE0-4938-867A-93EEF81C388E}" destId="{8C67FE64-50A4-402F-B1D0-47C80F084CE6}" srcOrd="2" destOrd="0" presId="urn:microsoft.com/office/officeart/2005/8/layout/orgChart1"/>
    <dgm:cxn modelId="{EC512507-7B4F-4B70-B543-8D4AF0484F6B}" type="presParOf" srcId="{E8FD1FE2-7F1D-4172-907E-661966F9E6CB}" destId="{F00B46CC-0275-4150-9BC1-F01B2021CBCA}" srcOrd="2" destOrd="0" presId="urn:microsoft.com/office/officeart/2005/8/layout/orgChart1"/>
    <dgm:cxn modelId="{6A5E1103-E024-49A4-AA37-21CA373AF59D}" type="presParOf" srcId="{E8FD1FE2-7F1D-4172-907E-661966F9E6CB}" destId="{01D38740-08F4-44D9-B5D6-DD69DA2EC116}" srcOrd="3" destOrd="0" presId="urn:microsoft.com/office/officeart/2005/8/layout/orgChart1"/>
    <dgm:cxn modelId="{8FD31CA3-C45C-4DE2-A985-F66C94AF57A8}" type="presParOf" srcId="{01D38740-08F4-44D9-B5D6-DD69DA2EC116}" destId="{C760B9DF-9664-4560-9FFD-4F0B591456BF}" srcOrd="0" destOrd="0" presId="urn:microsoft.com/office/officeart/2005/8/layout/orgChart1"/>
    <dgm:cxn modelId="{8E759D66-7731-469F-B328-24A0E9EA4F70}" type="presParOf" srcId="{C760B9DF-9664-4560-9FFD-4F0B591456BF}" destId="{2E079A18-379E-4DFF-BAF6-093A6F4334D9}" srcOrd="0" destOrd="0" presId="urn:microsoft.com/office/officeart/2005/8/layout/orgChart1"/>
    <dgm:cxn modelId="{A8547079-CC02-4CCC-B574-65F9D1636581}" type="presParOf" srcId="{C760B9DF-9664-4560-9FFD-4F0B591456BF}" destId="{5C0AD4B3-9E9A-4FDE-BD1D-1A16DEB9E6F0}" srcOrd="1" destOrd="0" presId="urn:microsoft.com/office/officeart/2005/8/layout/orgChart1"/>
    <dgm:cxn modelId="{3213E7B1-04C7-4EFE-9F0B-3462354A3A21}" type="presParOf" srcId="{01D38740-08F4-44D9-B5D6-DD69DA2EC116}" destId="{6362209B-61E7-4D25-8D29-5C356CDA485D}" srcOrd="1" destOrd="0" presId="urn:microsoft.com/office/officeart/2005/8/layout/orgChart1"/>
    <dgm:cxn modelId="{0B9840AB-D6FB-425B-A0A1-F2A231713163}" type="presParOf" srcId="{01D38740-08F4-44D9-B5D6-DD69DA2EC116}" destId="{FC45CDFC-6C3A-4036-BE12-F868833B9C49}" srcOrd="2" destOrd="0" presId="urn:microsoft.com/office/officeart/2005/8/layout/orgChart1"/>
    <dgm:cxn modelId="{0FDF8BDB-745A-46E5-8F42-085F0C98B832}" type="presParOf" srcId="{36964BCD-2A69-4A0A-94C0-1281AC1A281F}" destId="{B5020A1D-F607-4D2D-A057-353E296505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B46CC-0275-4150-9BC1-F01B2021CBCA}">
      <dsp:nvSpPr>
        <dsp:cNvPr id="0" name=""/>
        <dsp:cNvSpPr/>
      </dsp:nvSpPr>
      <dsp:spPr>
        <a:xfrm>
          <a:off x="5674290" y="1650519"/>
          <a:ext cx="3105240" cy="1077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925"/>
              </a:lnTo>
              <a:lnTo>
                <a:pt x="3105240" y="538925"/>
              </a:lnTo>
              <a:lnTo>
                <a:pt x="3105240" y="1077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28780-6E4B-4C6A-90CA-E6AD1606901D}">
      <dsp:nvSpPr>
        <dsp:cNvPr id="0" name=""/>
        <dsp:cNvSpPr/>
      </dsp:nvSpPr>
      <dsp:spPr>
        <a:xfrm>
          <a:off x="2569050" y="1650519"/>
          <a:ext cx="3105240" cy="1077851"/>
        </a:xfrm>
        <a:custGeom>
          <a:avLst/>
          <a:gdLst/>
          <a:ahLst/>
          <a:cxnLst/>
          <a:rect l="0" t="0" r="0" b="0"/>
          <a:pathLst>
            <a:path>
              <a:moveTo>
                <a:pt x="3105240" y="0"/>
              </a:moveTo>
              <a:lnTo>
                <a:pt x="3105240" y="538925"/>
              </a:lnTo>
              <a:lnTo>
                <a:pt x="0" y="538925"/>
              </a:lnTo>
              <a:lnTo>
                <a:pt x="0" y="1077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8BAB3-930A-4E94-A0C8-37F73BC7A3F4}">
      <dsp:nvSpPr>
        <dsp:cNvPr id="0" name=""/>
        <dsp:cNvSpPr/>
      </dsp:nvSpPr>
      <dsp:spPr>
        <a:xfrm>
          <a:off x="1013607" y="780436"/>
          <a:ext cx="9321366" cy="87008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err="1" smtClean="0"/>
            <a:t>Көбею</a:t>
          </a:r>
          <a:r>
            <a:rPr lang="ru-RU" sz="5700" kern="1200" dirty="0" smtClean="0"/>
            <a:t> </a:t>
          </a:r>
          <a:r>
            <a:rPr lang="ru-RU" sz="5700" kern="1200" dirty="0" err="1" smtClean="0"/>
            <a:t>типтері</a:t>
          </a:r>
          <a:endParaRPr lang="ru-RU" sz="5700" kern="1200" dirty="0"/>
        </a:p>
      </dsp:txBody>
      <dsp:txXfrm>
        <a:off x="1013607" y="780436"/>
        <a:ext cx="9321366" cy="870083"/>
      </dsp:txXfrm>
    </dsp:sp>
    <dsp:sp modelId="{95920773-AE8F-4BF7-B85E-8C5A4F935B65}">
      <dsp:nvSpPr>
        <dsp:cNvPr id="0" name=""/>
        <dsp:cNvSpPr/>
      </dsp:nvSpPr>
      <dsp:spPr>
        <a:xfrm>
          <a:off x="2736" y="2728371"/>
          <a:ext cx="5132628" cy="256631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err="1" smtClean="0"/>
            <a:t>Жыныссыз</a:t>
          </a:r>
          <a:endParaRPr lang="ru-RU" sz="5700" kern="1200" dirty="0"/>
        </a:p>
      </dsp:txBody>
      <dsp:txXfrm>
        <a:off x="2736" y="2728371"/>
        <a:ext cx="5132628" cy="2566314"/>
      </dsp:txXfrm>
    </dsp:sp>
    <dsp:sp modelId="{2E079A18-379E-4DFF-BAF6-093A6F4334D9}">
      <dsp:nvSpPr>
        <dsp:cNvPr id="0" name=""/>
        <dsp:cNvSpPr/>
      </dsp:nvSpPr>
      <dsp:spPr>
        <a:xfrm>
          <a:off x="6213216" y="2728371"/>
          <a:ext cx="5132628" cy="256631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err="1" smtClean="0"/>
            <a:t>Жынысты</a:t>
          </a:r>
          <a:endParaRPr lang="ru-RU" sz="5700" kern="1200" dirty="0"/>
        </a:p>
      </dsp:txBody>
      <dsp:txXfrm>
        <a:off x="6213216" y="2728371"/>
        <a:ext cx="5132628" cy="2566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B46CC-0275-4150-9BC1-F01B2021CBCA}">
      <dsp:nvSpPr>
        <dsp:cNvPr id="0" name=""/>
        <dsp:cNvSpPr/>
      </dsp:nvSpPr>
      <dsp:spPr>
        <a:xfrm>
          <a:off x="4963113" y="1650519"/>
          <a:ext cx="3816417" cy="1077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925"/>
              </a:lnTo>
              <a:lnTo>
                <a:pt x="3816417" y="538925"/>
              </a:lnTo>
              <a:lnTo>
                <a:pt x="3816417" y="1077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28780-6E4B-4C6A-90CA-E6AD1606901D}">
      <dsp:nvSpPr>
        <dsp:cNvPr id="0" name=""/>
        <dsp:cNvSpPr/>
      </dsp:nvSpPr>
      <dsp:spPr>
        <a:xfrm>
          <a:off x="2569050" y="1650519"/>
          <a:ext cx="2394063" cy="1077851"/>
        </a:xfrm>
        <a:custGeom>
          <a:avLst/>
          <a:gdLst/>
          <a:ahLst/>
          <a:cxnLst/>
          <a:rect l="0" t="0" r="0" b="0"/>
          <a:pathLst>
            <a:path>
              <a:moveTo>
                <a:pt x="2394063" y="0"/>
              </a:moveTo>
              <a:lnTo>
                <a:pt x="2394063" y="538925"/>
              </a:lnTo>
              <a:lnTo>
                <a:pt x="0" y="538925"/>
              </a:lnTo>
              <a:lnTo>
                <a:pt x="0" y="1077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8BAB3-930A-4E94-A0C8-37F73BC7A3F4}">
      <dsp:nvSpPr>
        <dsp:cNvPr id="0" name=""/>
        <dsp:cNvSpPr/>
      </dsp:nvSpPr>
      <dsp:spPr>
        <a:xfrm>
          <a:off x="302430" y="780436"/>
          <a:ext cx="9321366" cy="87008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ҰРЫҚТАНУ</a:t>
          </a:r>
          <a:endParaRPr lang="ru-RU" sz="5700" kern="1200" dirty="0"/>
        </a:p>
      </dsp:txBody>
      <dsp:txXfrm>
        <a:off x="302430" y="780436"/>
        <a:ext cx="9321366" cy="870083"/>
      </dsp:txXfrm>
    </dsp:sp>
    <dsp:sp modelId="{95920773-AE8F-4BF7-B85E-8C5A4F935B65}">
      <dsp:nvSpPr>
        <dsp:cNvPr id="0" name=""/>
        <dsp:cNvSpPr/>
      </dsp:nvSpPr>
      <dsp:spPr>
        <a:xfrm>
          <a:off x="2736" y="2728371"/>
          <a:ext cx="5132628" cy="256631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СЫРТТАЙ</a:t>
          </a:r>
          <a:endParaRPr lang="ru-RU" sz="5700" kern="1200" dirty="0"/>
        </a:p>
      </dsp:txBody>
      <dsp:txXfrm>
        <a:off x="2736" y="2728371"/>
        <a:ext cx="5132628" cy="2566314"/>
      </dsp:txXfrm>
    </dsp:sp>
    <dsp:sp modelId="{2E079A18-379E-4DFF-BAF6-093A6F4334D9}">
      <dsp:nvSpPr>
        <dsp:cNvPr id="0" name=""/>
        <dsp:cNvSpPr/>
      </dsp:nvSpPr>
      <dsp:spPr>
        <a:xfrm>
          <a:off x="6213216" y="2728371"/>
          <a:ext cx="5132628" cy="256631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ІШТЕЙ</a:t>
          </a:r>
          <a:endParaRPr lang="ru-RU" sz="5700" kern="1200" dirty="0"/>
        </a:p>
      </dsp:txBody>
      <dsp:txXfrm>
        <a:off x="6213216" y="2728371"/>
        <a:ext cx="5132628" cy="256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291FE-18A9-4D29-9D41-2F77D85EE922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F1C4D-C88B-47D1-824C-82C14C712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7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30B420-B1C4-4712-8FAE-B0510EA04CD5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53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0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4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5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4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8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3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2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3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0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7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0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B39D-1187-4FDC-ABDF-36B3CA7832E7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201D9-7BED-47AF-A71A-42E5897FD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9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705" y="2608289"/>
            <a:ext cx="107629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70" y="727301"/>
            <a:ext cx="5381469" cy="186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гнутая влево стрелка 6"/>
          <p:cNvSpPr/>
          <p:nvPr/>
        </p:nvSpPr>
        <p:spPr>
          <a:xfrm>
            <a:off x="1199213" y="1963710"/>
            <a:ext cx="1716374" cy="21988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587" y="3028013"/>
            <a:ext cx="7127823" cy="23984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 ағзалардың тіршілік әрекетіндегі митоз бен мейоздың маңызын түсіндіру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 көбею тәсілдерін салыстыру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49705" y="200054"/>
            <a:ext cx="1963711" cy="105449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</a:t>
            </a:r>
          </a:p>
          <a:p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8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700656"/>
              </p:ext>
            </p:extLst>
          </p:nvPr>
        </p:nvGraphicFramePr>
        <p:xfrm>
          <a:off x="644578" y="839782"/>
          <a:ext cx="10538084" cy="59160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83042"/>
                <a:gridCol w="2413416"/>
                <a:gridCol w="5141626"/>
              </a:tblGrid>
              <a:tr h="823093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Жынысты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көбею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Жыныссыз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көбею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0580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Ұқсастығы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2925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Айырмашылығы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9449" y="0"/>
            <a:ext cx="6131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0" y="544912"/>
            <a:ext cx="10358204" cy="582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97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solidFill>
            <a:srgbClr val="FFFFF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781800" y="3136900"/>
            <a:ext cx="1004888" cy="70167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84253992"/>
              </p:ext>
            </p:extLst>
          </p:nvPr>
        </p:nvGraphicFramePr>
        <p:xfrm>
          <a:off x="651353" y="363255"/>
          <a:ext cx="11348581" cy="607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3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9285642"/>
              </p:ext>
            </p:extLst>
          </p:nvPr>
        </p:nvGraphicFramePr>
        <p:xfrm>
          <a:off x="195943" y="363254"/>
          <a:ext cx="11778941" cy="48965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49242"/>
                <a:gridCol w="5158340"/>
                <a:gridCol w="4571359"/>
              </a:tblGrid>
              <a:tr h="903843">
                <a:tc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Жынысты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көбею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Жыныссыз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көбею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842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Ұқсастығы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altLang="ru-RU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Түр</a:t>
                      </a:r>
                      <a:r>
                        <a:rPr lang="ru-RU" alt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санының</a:t>
                      </a:r>
                      <a:r>
                        <a:rPr lang="ru-RU" alt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артуы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2955">
                <a:tc>
                  <a:txBody>
                    <a:bodyPr/>
                    <a:lstStyle/>
                    <a:p>
                      <a:r>
                        <a:rPr lang="ru-RU" sz="28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Айырмашылығы</a:t>
                      </a:r>
                      <a:r>
                        <a:rPr lang="ru-RU" sz="28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ru-RU" altLang="ru-RU" sz="28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Жыныс</a:t>
                      </a:r>
                      <a:r>
                        <a:rPr lang="ru-RU" altLang="ru-RU" sz="28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28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жасушалары</a:t>
                      </a:r>
                      <a:r>
                        <a:rPr lang="ru-RU" altLang="ru-RU" sz="28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altLang="ru-RU" sz="28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гаметалар</a:t>
                      </a:r>
                      <a:r>
                        <a:rPr lang="ru-RU" altLang="ru-RU" sz="28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altLang="ru-RU" sz="28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қатысады</a:t>
                      </a:r>
                      <a:endParaRPr lang="ru-RU" altLang="ru-RU" sz="28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kk-KZ" altLang="ru-RU" sz="28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Екі ағза қатысады</a:t>
                      </a:r>
                      <a:endParaRPr lang="ru-RU" altLang="ru-RU" sz="28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kk-KZ" altLang="ru-RU" sz="28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Ата аналарының генетикалық материалдары қосылады,</a:t>
                      </a:r>
                      <a:r>
                        <a:rPr lang="kk-KZ" altLang="ru-RU" sz="28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нәтижесінде жаңа түр пайда болады</a:t>
                      </a:r>
                      <a:endParaRPr lang="ru-RU" altLang="ru-RU" sz="2800" b="0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kk-KZ" altLang="ru-RU" sz="28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Қасиеті артады</a:t>
                      </a:r>
                      <a:endParaRPr lang="ru-RU" altLang="ru-RU" sz="28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Жыныссыз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көбею</a:t>
                      </a:r>
                      <a:endParaRPr lang="ru-RU" sz="2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ағза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қатысады</a:t>
                      </a:r>
                      <a:endParaRPr lang="ru-RU" sz="2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түр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өзгермейді</a:t>
                      </a:r>
                      <a:endParaRPr lang="ru-RU" sz="4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528354" y="261257"/>
            <a:ext cx="9496697" cy="646331"/>
          </a:xfrm>
          <a:prstGeom prst="rect">
            <a:avLst/>
          </a:prstGeom>
          <a:solidFill>
            <a:srgbClr val="FFFFF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ЖЫНЫСТЫ КӨБЕЮ</a:t>
            </a:r>
            <a:endParaRPr lang="ru-RU" altLang="ru-R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47" y="4216400"/>
            <a:ext cx="114436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kk-KZ" sz="3200" b="1" dirty="0"/>
              <a:t>Жынысты көбеюі</a:t>
            </a:r>
            <a:r>
              <a:rPr lang="kk-KZ" sz="3200" dirty="0"/>
              <a:t> (балықтар, қосмекенділер, жорғалаушылар, құстар) – гаметалардың қалыптасуына байланысты. Жыныстық үдерісті ұрықтану типі бойынша сырттай (балықтар, қосмекенділер)   және іштей (жорғалаушылар, құстар, сүтқоректілер)  ұрықтану деп бөлуге болады.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738" y="1112606"/>
            <a:ext cx="3967162" cy="28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13083" r="3347"/>
          <a:stretch/>
        </p:blipFill>
        <p:spPr>
          <a:xfrm>
            <a:off x="8380413" y="1112605"/>
            <a:ext cx="3498850" cy="28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920" y="907588"/>
            <a:ext cx="3865563" cy="28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6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9402" y="1624654"/>
            <a:ext cx="10588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5279304" y="4520958"/>
            <a:ext cx="2016224" cy="1248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Аталық</a:t>
            </a:r>
            <a:r>
              <a:rPr lang="ru-RU" sz="2400" dirty="0" smtClean="0"/>
              <a:t>  </a:t>
            </a:r>
            <a:endParaRPr lang="ru-RU" sz="2400" dirty="0"/>
          </a:p>
          <a:p>
            <a:pPr algn="ctr"/>
            <a:r>
              <a:rPr lang="ru-RU" sz="2400" dirty="0"/>
              <a:t>гамета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1777050" y="4649008"/>
            <a:ext cx="2160240" cy="124813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Аналық</a:t>
            </a:r>
            <a:r>
              <a:rPr lang="ru-RU" sz="2400" dirty="0" smtClean="0"/>
              <a:t> </a:t>
            </a:r>
            <a:endParaRPr lang="ru-RU" sz="2400" dirty="0"/>
          </a:p>
          <a:p>
            <a:pPr algn="ctr"/>
            <a:r>
              <a:rPr lang="ru-RU" sz="2400" dirty="0"/>
              <a:t>гамета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8637542" y="4520957"/>
            <a:ext cx="2016224" cy="12481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Зигота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8819" y="4663780"/>
            <a:ext cx="524503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333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8893" y="4649008"/>
            <a:ext cx="524503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333" dirty="0"/>
              <a:t>=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19402" y="483885"/>
            <a:ext cx="11074758" cy="12595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Жынысты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көбею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жыныс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жасушаларының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қосылуы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арқылы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жүзеге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асатын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үдеріс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85" y="2209429"/>
            <a:ext cx="6121874" cy="18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9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solidFill>
            <a:srgbClr val="FFFFF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alt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781800" y="3136900"/>
            <a:ext cx="1004888" cy="70167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73012575"/>
              </p:ext>
            </p:extLst>
          </p:nvPr>
        </p:nvGraphicFramePr>
        <p:xfrm>
          <a:off x="651353" y="363255"/>
          <a:ext cx="11348581" cy="607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6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b="1" i="1" dirty="0" smtClean="0"/>
              <a:t>СЫРТТАЙ ҰРЫҚТАНУ</a:t>
            </a:r>
            <a:endParaRPr lang="ru-RU" sz="4800" b="1" i="1" dirty="0"/>
          </a:p>
        </p:txBody>
      </p:sp>
      <p:pic>
        <p:nvPicPr>
          <p:cNvPr id="3" name="Рисунок 2" descr="Картинки по запросу амфибий сам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1789906"/>
            <a:ext cx="4533901" cy="436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biolicey2vrn.ru/Zhivotnie/Khordovie/3_Amphibia/Razvit.lyagushki.jpg"/>
          <p:cNvPicPr/>
          <p:nvPr/>
        </p:nvPicPr>
        <p:blipFill>
          <a:blip r:embed="rId3"/>
          <a:srcRect b="22639"/>
          <a:stretch>
            <a:fillRect/>
          </a:stretch>
        </p:blipFill>
        <p:spPr bwMode="auto">
          <a:xfrm>
            <a:off x="5332095" y="1497806"/>
            <a:ext cx="6515099" cy="49537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17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b="1" i="1" dirty="0" smtClean="0"/>
              <a:t>ІШТЕЙ ҰРЫҚТАНУ</a:t>
            </a:r>
            <a:endParaRPr lang="ru-RU" sz="4800" b="1" i="1" dirty="0"/>
          </a:p>
        </p:txBody>
      </p:sp>
      <p:pic>
        <p:nvPicPr>
          <p:cNvPr id="3" name="Picture 2" descr="G:\8 половые системы позвоночных животных\курица яйц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91" y="1381595"/>
            <a:ext cx="4831064" cy="302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артинки по запросу млекопитающ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602" y="1381595"/>
            <a:ext cx="3668568" cy="28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155" y="2707158"/>
            <a:ext cx="2874905" cy="332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01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7461" b="9745"/>
          <a:stretch>
            <a:fillRect/>
          </a:stretch>
        </p:blipFill>
        <p:spPr bwMode="auto">
          <a:xfrm>
            <a:off x="806609" y="169817"/>
            <a:ext cx="10584202" cy="63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147</Words>
  <Application>Microsoft Office PowerPoint</Application>
  <PresentationFormat>Произвольный</PresentationFormat>
  <Paragraphs>54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Жынысты көбею- жыныс жасушаларының қосылуы арқылы жүзеге асатын үдеріс</vt:lpstr>
      <vt:lpstr>Презентация PowerPoint</vt:lpstr>
      <vt:lpstr>СЫРТТАЙ ҰРЫҚТАНУ</vt:lpstr>
      <vt:lpstr>ІШТЕЙ ҰРЫҚТАНУ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Оразгалиева Замзагуль</dc:creator>
  <cp:lastModifiedBy>Зауре</cp:lastModifiedBy>
  <cp:revision>106</cp:revision>
  <dcterms:created xsi:type="dcterms:W3CDTF">2017-02-14T03:57:16Z</dcterms:created>
  <dcterms:modified xsi:type="dcterms:W3CDTF">2020-04-02T03:47:22Z</dcterms:modified>
</cp:coreProperties>
</file>