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9F74-6BC1-4930-8CA5-C7CC9DF808B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77C1-D38C-49AB-9DE6-169C3FEC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1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9F74-6BC1-4930-8CA5-C7CC9DF808B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77C1-D38C-49AB-9DE6-169C3FEC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3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9F74-6BC1-4930-8CA5-C7CC9DF808B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77C1-D38C-49AB-9DE6-169C3FEC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1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9F74-6BC1-4930-8CA5-C7CC9DF808B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77C1-D38C-49AB-9DE6-169C3FEC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6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9F74-6BC1-4930-8CA5-C7CC9DF808B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77C1-D38C-49AB-9DE6-169C3FEC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3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9F74-6BC1-4930-8CA5-C7CC9DF808B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77C1-D38C-49AB-9DE6-169C3FEC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5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9F74-6BC1-4930-8CA5-C7CC9DF808B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77C1-D38C-49AB-9DE6-169C3FEC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9F74-6BC1-4930-8CA5-C7CC9DF808B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77C1-D38C-49AB-9DE6-169C3FEC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9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9F74-6BC1-4930-8CA5-C7CC9DF808B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77C1-D38C-49AB-9DE6-169C3FEC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6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9F74-6BC1-4930-8CA5-C7CC9DF808B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77C1-D38C-49AB-9DE6-169C3FEC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5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9F74-6BC1-4930-8CA5-C7CC9DF808B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77C1-D38C-49AB-9DE6-169C3FEC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10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9F74-6BC1-4930-8CA5-C7CC9DF808B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A77C1-D38C-49AB-9DE6-169C3FEC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_RugCjKB1q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Раздел: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«Размножение. Рост и развитие»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/>
              <a:t>Тема урока:</a:t>
            </a:r>
            <a:r>
              <a:rPr lang="ru-RU" sz="3600" dirty="0"/>
              <a:t> </a:t>
            </a:r>
            <a:r>
              <a:rPr lang="kk-KZ" sz="3600" dirty="0" smtClean="0"/>
              <a:t>Прямой </a:t>
            </a:r>
            <a:r>
              <a:rPr lang="kk-KZ" sz="3600" dirty="0"/>
              <a:t>и непрямой типы онтогенеза у животных. Примеры насекомых с неполным и полным превращением</a:t>
            </a:r>
            <a:r>
              <a:rPr lang="kk-KZ" sz="3600" dirty="0" smtClean="0"/>
              <a:t>.</a:t>
            </a:r>
            <a:endParaRPr lang="ru-RU" sz="3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4653136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Цель обучения: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7.2.3.3 - различать этапы онтогенеза растений и животных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70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Способность к росту и развитию. – свойство, присущее любому живому организму.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777283"/>
          </a:xfrm>
        </p:spPr>
        <p:txBody>
          <a:bodyPr>
            <a:normAutofit/>
          </a:bodyPr>
          <a:lstStyle/>
          <a:p>
            <a:r>
              <a:rPr lang="ru-RU" dirty="0" smtClean="0"/>
              <a:t>Расти </a:t>
            </a:r>
            <a:r>
              <a:rPr lang="ru-RU" dirty="0"/>
              <a:t>– значит </a:t>
            </a:r>
            <a:r>
              <a:rPr lang="ru-RU" dirty="0" smtClean="0"/>
              <a:t>увеличиваться </a:t>
            </a:r>
            <a:r>
              <a:rPr lang="ru-RU" dirty="0"/>
              <a:t>в размерах и массе с сохранением общих черт строения. Рост сопровождается развитием.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живой формы материи представлено индивидуальным и историческим развитием.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87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351" y="0"/>
            <a:ext cx="8229600" cy="1143000"/>
          </a:xfrm>
        </p:spPr>
        <p:txBody>
          <a:bodyPr/>
          <a:lstStyle/>
          <a:p>
            <a:r>
              <a:rPr lang="ru-RU" dirty="0" smtClean="0"/>
              <a:t>Развитие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03288" y="908720"/>
            <a:ext cx="4038600" cy="10367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Индивидуальное (онтогенез)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88024" y="908720"/>
            <a:ext cx="4038600" cy="11087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Историческое  (филогенез)</a:t>
            </a:r>
            <a:endParaRPr lang="ru-RU" dirty="0"/>
          </a:p>
        </p:txBody>
      </p:sp>
      <p:pic>
        <p:nvPicPr>
          <p:cNvPr id="2050" name="Picture 2" descr="http://heliograph.ru/images/1280405_iz-golovastika-v-lyagush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64077"/>
            <a:ext cx="3902336" cy="22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ykl-res.azureedge.net/d8b25cb4-8dfd-41c1-b12a-c48bd8352549/16-03-2018%2009-38-22-w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64077"/>
            <a:ext cx="4173387" cy="266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6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Индивидуальное развитие животных</a:t>
            </a:r>
            <a:br>
              <a:rPr lang="ru-RU" dirty="0" smtClean="0"/>
            </a:br>
            <a:r>
              <a:rPr lang="de-DE" sz="2700" dirty="0" smtClean="0">
                <a:hlinkClick r:id="rId4"/>
              </a:rPr>
              <a:t>https://www.youtube.com/watch?v=_RugCjKB1qM</a:t>
            </a:r>
            <a:r>
              <a:rPr lang="ru-RU" sz="2700" dirty="0" smtClean="0"/>
              <a:t> </a:t>
            </a:r>
            <a:endParaRPr lang="ru-RU" dirty="0"/>
          </a:p>
        </p:txBody>
      </p:sp>
      <p:pic>
        <p:nvPicPr>
          <p:cNvPr id="2" name="ЕГЭ по биологии. Типы развития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925" y="2060575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39759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Индивидуальное развитие (онтогенез)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1"/>
            <a:ext cx="4316288" cy="44930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Прямой тип развития </a:t>
            </a:r>
          </a:p>
          <a:p>
            <a:pPr marL="0" indent="0" algn="ctr">
              <a:buNone/>
            </a:pPr>
            <a:r>
              <a:rPr lang="ru-RU" b="1" dirty="0" smtClean="0"/>
              <a:t>(без метаморфоза)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Непрямой тип развития </a:t>
            </a:r>
          </a:p>
          <a:p>
            <a:pPr marL="0" indent="0" algn="ctr">
              <a:buNone/>
            </a:pPr>
            <a:r>
              <a:rPr lang="ru-RU" b="1" dirty="0" smtClean="0"/>
              <a:t>(с метаморфозом)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7991" y="2780928"/>
            <a:ext cx="3672408" cy="3041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 млекопитающих,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птиц,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пресмыкающихся,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некоторых беспозвоночных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(паукообразных, прямокрылых)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2780928"/>
            <a:ext cx="3972628" cy="3041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 земноводных.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 беспозвоночных: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чешуекрылых (бабочки), жесткокрылых (жуки),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перепончатокрылых (пчелы, наездники)</a:t>
            </a:r>
          </a:p>
        </p:txBody>
      </p:sp>
    </p:spTree>
    <p:extLst>
      <p:ext uri="{BB962C8B-B14F-4D97-AF65-F5344CB8AC3E}">
        <p14:creationId xmlns:p14="http://schemas.microsoft.com/office/powerpoint/2010/main" val="374273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07504" y="210065"/>
            <a:ext cx="41910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Этапы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прямого развития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9721" y="1352034"/>
            <a:ext cx="24384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Яйцо (зигота)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3804" y="2877622"/>
            <a:ext cx="24384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Личинка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95814" y="4478295"/>
            <a:ext cx="24384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Взрослое животное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(имаго)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1881206" y="2533135"/>
            <a:ext cx="6858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883588" y="4100151"/>
            <a:ext cx="685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456200" y="183292"/>
            <a:ext cx="41910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Этапы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непрямого развития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(с метаморфозом)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2500" y="1353621"/>
            <a:ext cx="24384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Яйцо (зигота)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5154" y="2743200"/>
            <a:ext cx="24384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Личинка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55154" y="4038600"/>
            <a:ext cx="24384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Куколка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67511" y="5468895"/>
            <a:ext cx="24384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Взрослое животное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(имаго)</a:t>
            </a:r>
          </a:p>
        </p:txBody>
      </p:sp>
      <p:cxnSp>
        <p:nvCxnSpPr>
          <p:cNvPr id="18" name="Прямая со стрелкой 17"/>
          <p:cNvCxnSpPr>
            <a:stCxn id="9" idx="2"/>
          </p:cNvCxnSpPr>
          <p:nvPr/>
        </p:nvCxnSpPr>
        <p:spPr>
          <a:xfrm flipH="1">
            <a:off x="6549641" y="2191821"/>
            <a:ext cx="2059" cy="5143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601688" y="3502627"/>
            <a:ext cx="2059" cy="5143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541963" y="4895633"/>
            <a:ext cx="2059" cy="5143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52718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Используя учебник и презентацию заполни диаграмму Вена</a:t>
            </a:r>
            <a:endParaRPr lang="ru-RU" sz="4000" b="1" dirty="0"/>
          </a:p>
        </p:txBody>
      </p:sp>
      <p:pic>
        <p:nvPicPr>
          <p:cNvPr id="3074" name="Picture 2" descr="https://ds03.infourok.ru/uploads/ex/0a53/00043c8a-284872f2/hello_html_m767fcc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68251"/>
            <a:ext cx="6119664" cy="458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36712" y="1916832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Индивидуальное развитие (онтогенез)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699761"/>
            <a:ext cx="2736304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Прямое развитие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3918" y="2708920"/>
            <a:ext cx="2736304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Непрямое развитие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5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Заполните таблицу разделив животных по типам развити</a:t>
            </a:r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320480" cy="792088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200" b="1" dirty="0" smtClean="0"/>
              <a:t>Непрямое развитие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4"/>
          <p:cNvSpPr>
            <a:spLocks noGrp="1"/>
          </p:cNvSpPr>
          <p:nvPr>
            <p:ph sz="half" idx="2"/>
          </p:nvPr>
        </p:nvSpPr>
        <p:spPr>
          <a:xfrm>
            <a:off x="323528" y="1916832"/>
            <a:ext cx="4038600" cy="792088"/>
          </a:xfrm>
          <a:solidFill>
            <a:schemeClr val="bg1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200" b="1" dirty="0" smtClean="0"/>
              <a:t>Прямое  развитие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212976"/>
            <a:ext cx="8064896" cy="28083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Стрекоза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Таракан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Пчела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Ящерица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Зебра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Муравей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Лошадь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Богомол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Муха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Бабочка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Майский жук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Крокодил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Кузнечик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Клоп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Дятел </a:t>
            </a:r>
          </a:p>
          <a:p>
            <a:pPr marL="342900" indent="-342900">
              <a:buAutoNum type="arabicPeriod"/>
            </a:pP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8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Параграф 62</a:t>
            </a:r>
          </a:p>
          <a:p>
            <a:r>
              <a:rPr lang="ru-RU" dirty="0" smtClean="0"/>
              <a:t>Задание 2 стр.239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313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227</Words>
  <Application>Microsoft Office PowerPoint</Application>
  <PresentationFormat>Экран (4:3)</PresentationFormat>
  <Paragraphs>65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Раздел: «Размножение. Рост и развитие» </vt:lpstr>
      <vt:lpstr>Способность к росту и развитию. – свойство, присущее любому живому организму.</vt:lpstr>
      <vt:lpstr>Развитие</vt:lpstr>
      <vt:lpstr>Индивидуальное развитие животных https://www.youtube.com/watch?v=_RugCjKB1qM </vt:lpstr>
      <vt:lpstr>Индивидуальное развитие (онтогенез)</vt:lpstr>
      <vt:lpstr>Презентация PowerPoint</vt:lpstr>
      <vt:lpstr>Используя учебник и презентацию заполни диаграмму Вена</vt:lpstr>
      <vt:lpstr>Заполните таблицу разделив животных по типам развития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2020-04-01T15:02:56Z</dcterms:created>
  <dcterms:modified xsi:type="dcterms:W3CDTF">2020-04-03T06:34:46Z</dcterms:modified>
</cp:coreProperties>
</file>