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3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27E9FF-6E07-45DD-ABF9-B2C788CAC48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5B3FE3D-CEEC-4B90-8429-99E6BB82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E9FF-6E07-45DD-ABF9-B2C788CAC48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E3D-CEEC-4B90-8429-99E6BB82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E9FF-6E07-45DD-ABF9-B2C788CAC48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E3D-CEEC-4B90-8429-99E6BB82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E9FF-6E07-45DD-ABF9-B2C788CAC48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E3D-CEEC-4B90-8429-99E6BB82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E9FF-6E07-45DD-ABF9-B2C788CAC48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E3D-CEEC-4B90-8429-99E6BB82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E9FF-6E07-45DD-ABF9-B2C788CAC48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E3D-CEEC-4B90-8429-99E6BB82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27E9FF-6E07-45DD-ABF9-B2C788CAC48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B3FE3D-CEEC-4B90-8429-99E6BB82351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27E9FF-6E07-45DD-ABF9-B2C788CAC48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5B3FE3D-CEEC-4B90-8429-99E6BB82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E9FF-6E07-45DD-ABF9-B2C788CAC48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E3D-CEEC-4B90-8429-99E6BB82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E9FF-6E07-45DD-ABF9-B2C788CAC48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E3D-CEEC-4B90-8429-99E6BB82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E9FF-6E07-45DD-ABF9-B2C788CAC48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E3D-CEEC-4B90-8429-99E6BB82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27E9FF-6E07-45DD-ABF9-B2C788CAC480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5B3FE3D-CEEC-4B90-8429-99E6BB8235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149080"/>
            <a:ext cx="6400800" cy="1872208"/>
          </a:xfrm>
        </p:spPr>
        <p:txBody>
          <a:bodyPr>
            <a:noAutofit/>
          </a:bodyPr>
          <a:lstStyle/>
          <a:p>
            <a:pPr algn="ctr"/>
            <a:r>
              <a:rPr lang="ru-RU" sz="3600" b="1" i="0" u="none" strike="noStrike" baseline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kk-KZ" sz="3600" b="1" i="0" u="none" strike="noStrike" baseline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қырыбы:</a:t>
            </a:r>
          </a:p>
          <a:p>
            <a:pPr algn="ctr"/>
            <a:r>
              <a:rPr lang="ru-RU" sz="3200" b="1" i="0" u="none" strike="noStrike" baseline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ОНЛАЙН-МАРКЕТИНГТІК</a:t>
            </a:r>
          </a:p>
          <a:p>
            <a:pPr algn="ctr"/>
            <a:r>
              <a:rPr lang="ru-RU" sz="3200" b="1" i="0" u="none" strike="noStrike" baseline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КОММУНИКАЦИЯЛАР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40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8856984" cy="453444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сандық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маркетинг,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соның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SMM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ұғымымен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таныстыру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Сандық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маркетинг, SMM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тұтынушыға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зерттелетін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өнімнің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көрсетудің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құндылықтарын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жоспарын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қалыптастырып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диджитал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SMM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8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/>
          </a:bodyPr>
          <a:lstStyle/>
          <a:p>
            <a:r>
              <a:rPr lang="ru-RU" dirty="0" err="1">
                <a:latin typeface="DTDinTextLight"/>
              </a:rPr>
              <a:t>Сандық</a:t>
            </a:r>
            <a:r>
              <a:rPr lang="ru-RU" dirty="0">
                <a:latin typeface="DTDinTextLight"/>
              </a:rPr>
              <a:t> маркетинг (</a:t>
            </a:r>
            <a:r>
              <a:rPr lang="en-US" dirty="0">
                <a:latin typeface="DTDinTextLight"/>
              </a:rPr>
              <a:t>digital-</a:t>
            </a:r>
            <a:r>
              <a:rPr lang="ru-RU" dirty="0">
                <a:latin typeface="DTDinTextLight"/>
              </a:rPr>
              <a:t>маркетинг, </a:t>
            </a:r>
            <a:r>
              <a:rPr lang="ru-RU" dirty="0" err="1" smtClean="0">
                <a:latin typeface="DTDinTextLight"/>
              </a:rPr>
              <a:t>диджитал</a:t>
            </a:r>
            <a:r>
              <a:rPr lang="ru-RU" dirty="0" smtClean="0">
                <a:latin typeface="DTDinTextLight"/>
              </a:rPr>
              <a:t>-маркетинг</a:t>
            </a:r>
            <a:r>
              <a:rPr lang="ru-RU" dirty="0">
                <a:latin typeface="DTDinTextLight"/>
              </a:rPr>
              <a:t>) – </a:t>
            </a:r>
            <a:r>
              <a:rPr lang="ru-RU" dirty="0" err="1">
                <a:latin typeface="DTDinTextLight"/>
              </a:rPr>
              <a:t>сандық</a:t>
            </a:r>
            <a:r>
              <a:rPr lang="ru-RU" dirty="0">
                <a:latin typeface="DTDinTextLight"/>
              </a:rPr>
              <a:t> технология </a:t>
            </a:r>
            <a:r>
              <a:rPr lang="ru-RU" dirty="0" err="1" smtClean="0">
                <a:latin typeface="DTDinTextLight"/>
              </a:rPr>
              <a:t>арқылы</a:t>
            </a:r>
            <a:r>
              <a:rPr lang="ru-RU" dirty="0" smtClean="0">
                <a:latin typeface="DTDinTextLight"/>
              </a:rPr>
              <a:t> </a:t>
            </a:r>
            <a:r>
              <a:rPr lang="ru-RU" dirty="0" err="1" smtClean="0">
                <a:latin typeface="DTDinTextLight"/>
              </a:rPr>
              <a:t>тауарлар</a:t>
            </a:r>
            <a:r>
              <a:rPr lang="ru-RU" dirty="0" smtClean="0">
                <a:latin typeface="DTDinTextLight"/>
              </a:rPr>
              <a:t> </a:t>
            </a:r>
            <a:r>
              <a:rPr lang="ru-RU" dirty="0">
                <a:latin typeface="DTDinTextLight"/>
              </a:rPr>
              <a:t>мен </a:t>
            </a:r>
            <a:r>
              <a:rPr lang="ru-RU" dirty="0" err="1">
                <a:latin typeface="DTDinTextLight"/>
              </a:rPr>
              <a:t>қызметтердің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бүтін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және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 smtClean="0">
                <a:latin typeface="DTDinTextLight"/>
              </a:rPr>
              <a:t>интерактивті</a:t>
            </a:r>
            <a:r>
              <a:rPr lang="ru-RU" dirty="0" smtClean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маркетингінің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жалпы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жеткілікті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ұғымы</a:t>
            </a:r>
            <a:r>
              <a:rPr lang="ru-RU" dirty="0">
                <a:latin typeface="DTDinTextLight"/>
              </a:rPr>
              <a:t>.</a:t>
            </a:r>
          </a:p>
          <a:p>
            <a:r>
              <a:rPr lang="ru-RU" dirty="0" err="1">
                <a:latin typeface="DTDinTextLight"/>
              </a:rPr>
              <a:t>Әдеттегі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маркетингтік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 smtClean="0">
                <a:latin typeface="DTDinTextLight"/>
              </a:rPr>
              <a:t>оффлайн</a:t>
            </a:r>
            <a:r>
              <a:rPr lang="ru-RU" dirty="0" smtClean="0">
                <a:latin typeface="DTDinTextLight"/>
              </a:rPr>
              <a:t> коммуникация </a:t>
            </a:r>
            <a:r>
              <a:rPr lang="ru-RU" dirty="0" err="1" smtClean="0">
                <a:latin typeface="DTDinTextLight"/>
              </a:rPr>
              <a:t>секілді</a:t>
            </a:r>
            <a:r>
              <a:rPr lang="ru-RU" dirty="0" smtClean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мақсаттарға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қолданады</a:t>
            </a:r>
            <a:r>
              <a:rPr lang="ru-RU" dirty="0">
                <a:latin typeface="DTDinTextLight"/>
              </a:rPr>
              <a:t> (</a:t>
            </a:r>
            <a:r>
              <a:rPr lang="ru-RU" dirty="0" err="1">
                <a:latin typeface="DTDinTextLight"/>
              </a:rPr>
              <a:t>брендті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 smtClean="0">
                <a:latin typeface="DTDinTextLight"/>
              </a:rPr>
              <a:t>жылжыту</a:t>
            </a:r>
            <a:r>
              <a:rPr lang="ru-RU" dirty="0" smtClean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және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сатуды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көбейту</a:t>
            </a:r>
            <a:r>
              <a:rPr lang="ru-RU" dirty="0">
                <a:latin typeface="DTDinTextLight"/>
              </a:rPr>
              <a:t>). </a:t>
            </a:r>
            <a:r>
              <a:rPr lang="ru-RU" dirty="0" err="1">
                <a:latin typeface="DTDinTextLight"/>
              </a:rPr>
              <a:t>Сандық</a:t>
            </a:r>
            <a:r>
              <a:rPr lang="ru-RU" dirty="0">
                <a:latin typeface="DTDinTextLight"/>
              </a:rPr>
              <a:t> </a:t>
            </a:r>
            <a:r>
              <a:rPr lang="ru-RU" dirty="0" smtClean="0">
                <a:latin typeface="DTDinTextLight"/>
              </a:rPr>
              <a:t>маркетинг </a:t>
            </a:r>
            <a:r>
              <a:rPr lang="ru-RU" dirty="0" err="1">
                <a:latin typeface="DTDinTextLight"/>
              </a:rPr>
              <a:t>мобильді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технологиялар</a:t>
            </a:r>
            <a:r>
              <a:rPr lang="ru-RU" dirty="0">
                <a:latin typeface="DTDinTextLight"/>
              </a:rPr>
              <a:t>, </a:t>
            </a:r>
            <a:r>
              <a:rPr lang="ru-RU" dirty="0" err="1">
                <a:latin typeface="DTDinTextLight"/>
              </a:rPr>
              <a:t>дәстүрлі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 smtClean="0">
                <a:latin typeface="DTDinTextLight"/>
              </a:rPr>
              <a:t>теледидар</a:t>
            </a:r>
            <a:r>
              <a:rPr lang="ru-RU" dirty="0" smtClean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және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радиомен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қатар</a:t>
            </a:r>
            <a:r>
              <a:rPr lang="ru-RU" dirty="0">
                <a:latin typeface="DTDinTextLight"/>
              </a:rPr>
              <a:t>, </a:t>
            </a:r>
            <a:r>
              <a:rPr lang="ru-RU" dirty="0" err="1">
                <a:latin typeface="DTDinTextLight"/>
              </a:rPr>
              <a:t>интернетті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 smtClean="0">
                <a:latin typeface="DTDinTextLight"/>
              </a:rPr>
              <a:t>негізгі</a:t>
            </a:r>
            <a:r>
              <a:rPr lang="ru-RU" dirty="0" smtClean="0">
                <a:latin typeface="DTDinTextLight"/>
              </a:rPr>
              <a:t> </a:t>
            </a:r>
            <a:r>
              <a:rPr lang="ru-RU" dirty="0" err="1" smtClean="0">
                <a:latin typeface="DTDinTextLight"/>
              </a:rPr>
              <a:t>коммуникациялық</a:t>
            </a:r>
            <a:r>
              <a:rPr lang="ru-RU" dirty="0" smtClean="0">
                <a:latin typeface="DTDinTextLight"/>
              </a:rPr>
              <a:t> </a:t>
            </a:r>
            <a:r>
              <a:rPr lang="ru-RU" dirty="0">
                <a:latin typeface="DTDinTextLight"/>
              </a:rPr>
              <a:t>орта </a:t>
            </a:r>
            <a:r>
              <a:rPr lang="ru-RU" dirty="0" err="1">
                <a:latin typeface="DTDinTextLight"/>
              </a:rPr>
              <a:t>ретінде</a:t>
            </a:r>
            <a:r>
              <a:rPr lang="ru-RU" dirty="0">
                <a:latin typeface="DTDinTextLight"/>
              </a:rPr>
              <a:t> </a:t>
            </a:r>
            <a:r>
              <a:rPr lang="ru-RU" dirty="0" err="1">
                <a:latin typeface="DTDinTextLight"/>
              </a:rPr>
              <a:t>қолданады</a:t>
            </a:r>
            <a:r>
              <a:rPr lang="ru-RU" dirty="0">
                <a:latin typeface="DTDinTextLight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9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300" b="1" dirty="0" smtClean="0">
                <a:latin typeface="Times New Roman" pitchFamily="18" charset="0"/>
                <a:cs typeface="Times New Roman" pitchFamily="18" charset="0"/>
              </a:rPr>
              <a:t>Тапсырма: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Отандық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өндіруші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өнімінің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жобасын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тұтынушылардың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қызықтыратын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сегментін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желіден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табуға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тырысып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өндірушінің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сайтына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сілтеме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тұтынушыларға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өнімнің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салауатты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ұстанушыларға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отандық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өндірушінің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«айран»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ашымалы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өнімі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нұсқа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танымал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аккаунтта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пікірлерге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сауалнама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жүргізіңіз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аталмыш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өндірушінің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өнімдері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дилемма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кішкене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жаздыру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Аяқталу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өндірушісінің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хэштегі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интернеттегі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51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Қорытынды:</a:t>
            </a:r>
          </a:p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жүзінде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қолданатын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желілер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бойын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ша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топтарға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біріге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бастады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мұнда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маркетологтар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мүмкіндікті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байқады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жүзінде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тұтынушыларды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дайын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сегменттеу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компаниялар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жарнама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ортасы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желілерді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бастады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кешікпей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адамдарды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желілердегі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тіке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жарнамалар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мезі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қылды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жарнамаға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мән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бермейтін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маркетологтар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инженерия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психологияға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мәліметтерге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BigData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әдістерді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қолдана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бастады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сіз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нәрсе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алғанда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күйзеліс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қуану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қаншалықты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қызығушылығыңызды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әуестігіңізді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т.с.с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көрсете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96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Назарларыңызға рахмет!!!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916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</TotalTime>
  <Words>280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Презентация PowerPoint</vt:lpstr>
      <vt:lpstr>Сабақ мақсаты:   сандық маркетинг, соның ішінде SMM ұғымымен таныстыру. Сандық маркетинг, SMM арқылы соңғы тұтынушыға дейін зерттелетін өнімнің қызмет көрсетудің құндылықтарын жеткізу жоспарын қалыптастырып үйрету. Сабақ мазмұны: диджитал, SMM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Мои документы</dc:creator>
  <cp:lastModifiedBy>Пользователь</cp:lastModifiedBy>
  <cp:revision>4</cp:revision>
  <dcterms:created xsi:type="dcterms:W3CDTF">2020-04-01T18:14:37Z</dcterms:created>
  <dcterms:modified xsi:type="dcterms:W3CDTF">2020-04-02T05:08:42Z</dcterms:modified>
</cp:coreProperties>
</file>