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3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  <p:sldId id="303" r:id="rId9"/>
    <p:sldId id="300" r:id="rId10"/>
    <p:sldId id="299" r:id="rId11"/>
    <p:sldId id="304" r:id="rId12"/>
  </p:sldIdLst>
  <p:sldSz cx="12599988" cy="8712200"/>
  <p:notesSz cx="6858000" cy="9144000"/>
  <p:defaultTextStyle>
    <a:defPPr>
      <a:defRPr lang="ru-RU"/>
    </a:defPPr>
    <a:lvl1pPr marL="0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470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2939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409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5879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348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8818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287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1757" algn="l" defTabSz="1022939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528" y="24"/>
      </p:cViewPr>
      <p:guideLst>
        <p:guide orient="horz" pos="2744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1D2AD-844A-449C-866F-BE36D142A2B0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143000"/>
            <a:ext cx="4464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4D64-AABC-4617-B38B-87557A391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1pPr>
    <a:lvl2pPr marL="511470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2pPr>
    <a:lvl3pPr marL="1022939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3pPr>
    <a:lvl4pPr marL="1534409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4pPr>
    <a:lvl5pPr marL="2045879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5pPr>
    <a:lvl6pPr marL="2557348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6pPr>
    <a:lvl7pPr marL="3068818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7pPr>
    <a:lvl8pPr marL="3580287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8pPr>
    <a:lvl9pPr marL="4091757" algn="l" defTabSz="1022939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595"/>
            <a:ext cx="12599988" cy="2365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999" y="2290992"/>
            <a:ext cx="10079990" cy="2318548"/>
          </a:xfrm>
        </p:spPr>
        <p:txBody>
          <a:bodyPr anchor="b">
            <a:normAutofit/>
          </a:bodyPr>
          <a:lstStyle>
            <a:lvl1pPr algn="l">
              <a:defRPr sz="762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999" y="4614241"/>
            <a:ext cx="10079990" cy="871220"/>
          </a:xfrm>
        </p:spPr>
        <p:txBody>
          <a:bodyPr>
            <a:normAutofit/>
          </a:bodyPr>
          <a:lstStyle>
            <a:lvl1pPr marL="0" indent="0" algn="l">
              <a:buNone/>
              <a:defRPr sz="2541"/>
            </a:lvl1pPr>
            <a:lvl2pPr marL="580827" indent="0" algn="ctr">
              <a:buNone/>
              <a:defRPr sz="2541"/>
            </a:lvl2pPr>
            <a:lvl3pPr marL="1161654" indent="0" algn="ctr">
              <a:buNone/>
              <a:defRPr sz="2287"/>
            </a:lvl3pPr>
            <a:lvl4pPr marL="1742481" indent="0" algn="ctr">
              <a:buNone/>
              <a:defRPr sz="2033"/>
            </a:lvl4pPr>
            <a:lvl5pPr marL="2323308" indent="0" algn="ctr">
              <a:buNone/>
              <a:defRPr sz="2033"/>
            </a:lvl5pPr>
            <a:lvl6pPr marL="2904134" indent="0" algn="ctr">
              <a:buNone/>
              <a:defRPr sz="2033"/>
            </a:lvl6pPr>
            <a:lvl7pPr marL="3484961" indent="0" algn="ctr">
              <a:buNone/>
              <a:defRPr sz="2033"/>
            </a:lvl7pPr>
            <a:lvl8pPr marL="4065788" indent="0" algn="ctr">
              <a:buNone/>
              <a:defRPr sz="2033"/>
            </a:lvl8pPr>
            <a:lvl9pPr marL="4646615" indent="0" algn="ctr">
              <a:buNone/>
              <a:defRPr sz="20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4243" y="5492885"/>
            <a:ext cx="3165746" cy="463844"/>
          </a:xfrm>
        </p:spPr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999" y="5492886"/>
            <a:ext cx="6725244" cy="46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7492" y="1817732"/>
            <a:ext cx="2992497" cy="463844"/>
          </a:xfrm>
        </p:spPr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2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5967389"/>
            <a:ext cx="10963646" cy="1040884"/>
          </a:xfrm>
        </p:spPr>
        <p:txBody>
          <a:bodyPr anchor="b"/>
          <a:lstStyle>
            <a:lvl1pPr algn="l">
              <a:defRPr sz="40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8992" y="1241196"/>
            <a:ext cx="10955072" cy="4328116"/>
          </a:xfrm>
        </p:spPr>
        <p:txBody>
          <a:bodyPr anchor="t"/>
          <a:lstStyle>
            <a:lvl1pPr marL="0" indent="0">
              <a:buNone/>
              <a:defRPr sz="4065"/>
            </a:lvl1pPr>
            <a:lvl2pPr marL="580827" indent="0">
              <a:buNone/>
              <a:defRPr sz="3557"/>
            </a:lvl2pPr>
            <a:lvl3pPr marL="1161654" indent="0">
              <a:buNone/>
              <a:defRPr sz="3049"/>
            </a:lvl3pPr>
            <a:lvl4pPr marL="1742481" indent="0">
              <a:buNone/>
              <a:defRPr sz="2541"/>
            </a:lvl4pPr>
            <a:lvl5pPr marL="2323308" indent="0">
              <a:buNone/>
              <a:defRPr sz="2541"/>
            </a:lvl5pPr>
            <a:lvl6pPr marL="2904134" indent="0">
              <a:buNone/>
              <a:defRPr sz="2541"/>
            </a:lvl6pPr>
            <a:lvl7pPr marL="3484961" indent="0">
              <a:buNone/>
              <a:defRPr sz="2541"/>
            </a:lvl7pPr>
            <a:lvl8pPr marL="4065788" indent="0">
              <a:buNone/>
              <a:defRPr sz="2541"/>
            </a:lvl8pPr>
            <a:lvl9pPr marL="4646615" indent="0">
              <a:buNone/>
              <a:defRPr sz="254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999" y="7008273"/>
            <a:ext cx="10961990" cy="948870"/>
          </a:xfrm>
        </p:spPr>
        <p:txBody>
          <a:bodyPr/>
          <a:lstStyle>
            <a:lvl1pPr marL="0" indent="0" algn="l">
              <a:buNone/>
              <a:defRPr sz="2033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1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595"/>
            <a:ext cx="12599988" cy="2365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9" y="957267"/>
            <a:ext cx="10961990" cy="3560171"/>
          </a:xfrm>
        </p:spPr>
        <p:txBody>
          <a:bodyPr anchor="ctr"/>
          <a:lstStyle>
            <a:lvl1pPr algn="l">
              <a:defRPr sz="40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999" y="4635752"/>
            <a:ext cx="10709990" cy="1690675"/>
          </a:xfrm>
        </p:spPr>
        <p:txBody>
          <a:bodyPr anchor="ctr"/>
          <a:lstStyle>
            <a:lvl1pPr marL="0" indent="0">
              <a:buNone/>
              <a:defRPr sz="2033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4409" y="484013"/>
            <a:ext cx="3008247" cy="463844"/>
          </a:xfrm>
        </p:spPr>
        <p:txBody>
          <a:bodyPr/>
          <a:lstStyle>
            <a:lvl1pPr algn="r">
              <a:defRPr/>
            </a:lvl1pPr>
          </a:lstStyle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99" y="484013"/>
            <a:ext cx="6656409" cy="46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56" y="484013"/>
            <a:ext cx="919333" cy="463844"/>
          </a:xfrm>
        </p:spPr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4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595"/>
            <a:ext cx="12599988" cy="2365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50" y="957267"/>
            <a:ext cx="10491240" cy="3501438"/>
          </a:xfrm>
        </p:spPr>
        <p:txBody>
          <a:bodyPr anchor="ctr"/>
          <a:lstStyle>
            <a:lvl1pPr algn="l">
              <a:defRPr sz="40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47497" y="4458706"/>
            <a:ext cx="9913743" cy="564607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999" y="5303285"/>
            <a:ext cx="10718743" cy="1043311"/>
          </a:xfrm>
        </p:spPr>
        <p:txBody>
          <a:bodyPr anchor="ctr">
            <a:normAutofit/>
          </a:bodyPr>
          <a:lstStyle>
            <a:lvl1pPr marL="0" indent="0">
              <a:buNone/>
              <a:defRPr sz="2033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4409" y="484013"/>
            <a:ext cx="3008247" cy="463844"/>
          </a:xfrm>
        </p:spPr>
        <p:txBody>
          <a:bodyPr/>
          <a:lstStyle>
            <a:lvl1pPr algn="r">
              <a:defRPr/>
            </a:lvl1pPr>
          </a:lstStyle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99" y="482027"/>
            <a:ext cx="6656409" cy="46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56" y="484013"/>
            <a:ext cx="919333" cy="463844"/>
          </a:xfrm>
        </p:spPr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8938" y="1026104"/>
            <a:ext cx="629999" cy="742882"/>
          </a:xfrm>
          <a:prstGeom prst="rect">
            <a:avLst/>
          </a:prstGeom>
        </p:spPr>
        <p:txBody>
          <a:bodyPr vert="horz" lIns="116163" tIns="58081" rIns="116163" bIns="5808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16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5803" y="3838208"/>
            <a:ext cx="629999" cy="742882"/>
          </a:xfrm>
          <a:prstGeom prst="rect">
            <a:avLst/>
          </a:prstGeom>
        </p:spPr>
        <p:txBody>
          <a:bodyPr vert="horz" lIns="116163" tIns="58081" rIns="116163" bIns="5808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16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02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595"/>
            <a:ext cx="12599988" cy="2365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99" y="1428789"/>
            <a:ext cx="10713272" cy="3190961"/>
          </a:xfrm>
        </p:spPr>
        <p:txBody>
          <a:bodyPr anchor="b"/>
          <a:lstStyle>
            <a:lvl1pPr algn="l">
              <a:defRPr sz="40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988" y="4634713"/>
            <a:ext cx="10711654" cy="1270224"/>
          </a:xfrm>
        </p:spPr>
        <p:txBody>
          <a:bodyPr anchor="t"/>
          <a:lstStyle>
            <a:lvl1pPr marL="0" indent="0">
              <a:buNone/>
              <a:defRPr sz="2033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4409" y="481324"/>
            <a:ext cx="3008247" cy="463844"/>
          </a:xfrm>
        </p:spPr>
        <p:txBody>
          <a:bodyPr/>
          <a:lstStyle>
            <a:lvl1pPr algn="r">
              <a:defRPr/>
            </a:lvl1pPr>
          </a:lstStyle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99" y="481324"/>
            <a:ext cx="6656409" cy="46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56" y="484013"/>
            <a:ext cx="919333" cy="463844"/>
          </a:xfrm>
        </p:spPr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3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92499" y="968023"/>
            <a:ext cx="8788490" cy="1656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19000" y="2797457"/>
            <a:ext cx="3527997" cy="784225"/>
          </a:xfrm>
        </p:spPr>
        <p:txBody>
          <a:bodyPr anchor="b">
            <a:noAutofit/>
          </a:bodyPr>
          <a:lstStyle>
            <a:lvl1pPr marL="0" indent="0">
              <a:buNone/>
              <a:defRPr sz="3049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8999" y="3689873"/>
            <a:ext cx="3527997" cy="4267274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524"/>
            </a:lvl2pPr>
            <a:lvl3pPr marL="1161654" indent="0">
              <a:buNone/>
              <a:defRPr sz="1270"/>
            </a:lvl3pPr>
            <a:lvl4pPr marL="1742481" indent="0">
              <a:buNone/>
              <a:defRPr sz="1143"/>
            </a:lvl4pPr>
            <a:lvl5pPr marL="2323308" indent="0">
              <a:buNone/>
              <a:defRPr sz="1143"/>
            </a:lvl5pPr>
            <a:lvl6pPr marL="2904134" indent="0">
              <a:buNone/>
              <a:defRPr sz="1143"/>
            </a:lvl6pPr>
            <a:lvl7pPr marL="3484961" indent="0">
              <a:buNone/>
              <a:defRPr sz="1143"/>
            </a:lvl7pPr>
            <a:lvl8pPr marL="4065788" indent="0">
              <a:buNone/>
              <a:defRPr sz="1143"/>
            </a:lvl8pPr>
            <a:lvl9pPr marL="4646615" indent="0">
              <a:buNone/>
              <a:defRPr sz="11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322" y="2796508"/>
            <a:ext cx="3527997" cy="795930"/>
          </a:xfrm>
        </p:spPr>
        <p:txBody>
          <a:bodyPr anchor="b">
            <a:noAutofit/>
          </a:bodyPr>
          <a:lstStyle>
            <a:lvl1pPr marL="0" indent="0">
              <a:buNone/>
              <a:defRPr sz="3049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8316" y="3689242"/>
            <a:ext cx="3527997" cy="4267901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524"/>
            </a:lvl2pPr>
            <a:lvl3pPr marL="1161654" indent="0">
              <a:buNone/>
              <a:defRPr sz="1270"/>
            </a:lvl3pPr>
            <a:lvl4pPr marL="1742481" indent="0">
              <a:buNone/>
              <a:defRPr sz="1143"/>
            </a:lvl4pPr>
            <a:lvl5pPr marL="2323308" indent="0">
              <a:buNone/>
              <a:defRPr sz="1143"/>
            </a:lvl5pPr>
            <a:lvl6pPr marL="2904134" indent="0">
              <a:buNone/>
              <a:defRPr sz="1143"/>
            </a:lvl6pPr>
            <a:lvl7pPr marL="3484961" indent="0">
              <a:buNone/>
              <a:defRPr sz="1143"/>
            </a:lvl7pPr>
            <a:lvl8pPr marL="4065788" indent="0">
              <a:buNone/>
              <a:defRPr sz="1143"/>
            </a:lvl8pPr>
            <a:lvl9pPr marL="4646615" indent="0">
              <a:buNone/>
              <a:defRPr sz="11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52991" y="2785752"/>
            <a:ext cx="3527997" cy="795930"/>
          </a:xfrm>
        </p:spPr>
        <p:txBody>
          <a:bodyPr anchor="b">
            <a:noAutofit/>
          </a:bodyPr>
          <a:lstStyle>
            <a:lvl1pPr marL="0" indent="0">
              <a:buNone/>
              <a:defRPr sz="3049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52992" y="3689873"/>
            <a:ext cx="3527997" cy="4267274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524"/>
            </a:lvl2pPr>
            <a:lvl3pPr marL="1161654" indent="0">
              <a:buNone/>
              <a:defRPr sz="1270"/>
            </a:lvl3pPr>
            <a:lvl4pPr marL="1742481" indent="0">
              <a:buNone/>
              <a:defRPr sz="1143"/>
            </a:lvl4pPr>
            <a:lvl5pPr marL="2323308" indent="0">
              <a:buNone/>
              <a:defRPr sz="1143"/>
            </a:lvl5pPr>
            <a:lvl6pPr marL="2904134" indent="0">
              <a:buNone/>
              <a:defRPr sz="1143"/>
            </a:lvl6pPr>
            <a:lvl7pPr marL="3484961" indent="0">
              <a:buNone/>
              <a:defRPr sz="1143"/>
            </a:lvl7pPr>
            <a:lvl8pPr marL="4065788" indent="0">
              <a:buNone/>
              <a:defRPr sz="1143"/>
            </a:lvl8pPr>
            <a:lvl9pPr marL="4646615" indent="0">
              <a:buNone/>
              <a:defRPr sz="11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92500" y="968022"/>
            <a:ext cx="8794064" cy="1645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18999" y="5225466"/>
            <a:ext cx="3527997" cy="867364"/>
          </a:xfrm>
        </p:spPr>
        <p:txBody>
          <a:bodyPr anchor="b">
            <a:noAutofit/>
          </a:bodyPr>
          <a:lstStyle>
            <a:lvl1pPr marL="0" indent="0">
              <a:buNone/>
              <a:defRPr sz="3049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8999" y="2962148"/>
            <a:ext cx="3527997" cy="191482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33"/>
            </a:lvl1pPr>
            <a:lvl2pPr marL="580827" indent="0">
              <a:buNone/>
              <a:defRPr sz="2033"/>
            </a:lvl2pPr>
            <a:lvl3pPr marL="1161654" indent="0">
              <a:buNone/>
              <a:defRPr sz="2033"/>
            </a:lvl3pPr>
            <a:lvl4pPr marL="1742481" indent="0">
              <a:buNone/>
              <a:defRPr sz="2033"/>
            </a:lvl4pPr>
            <a:lvl5pPr marL="2323308" indent="0">
              <a:buNone/>
              <a:defRPr sz="2033"/>
            </a:lvl5pPr>
            <a:lvl6pPr marL="2904134" indent="0">
              <a:buNone/>
              <a:defRPr sz="2033"/>
            </a:lvl6pPr>
            <a:lvl7pPr marL="3484961" indent="0">
              <a:buNone/>
              <a:defRPr sz="2033"/>
            </a:lvl7pPr>
            <a:lvl8pPr marL="4065788" indent="0">
              <a:buNone/>
              <a:defRPr sz="2033"/>
            </a:lvl8pPr>
            <a:lvl9pPr marL="4646615" indent="0">
              <a:buNone/>
              <a:defRPr sz="203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8999" y="6092828"/>
            <a:ext cx="3527997" cy="1864316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524"/>
            </a:lvl2pPr>
            <a:lvl3pPr marL="1161654" indent="0">
              <a:buNone/>
              <a:defRPr sz="1270"/>
            </a:lvl3pPr>
            <a:lvl4pPr marL="1742481" indent="0">
              <a:buNone/>
              <a:defRPr sz="1143"/>
            </a:lvl4pPr>
            <a:lvl5pPr marL="2323308" indent="0">
              <a:buNone/>
              <a:defRPr sz="1143"/>
            </a:lvl5pPr>
            <a:lvl6pPr marL="2904134" indent="0">
              <a:buNone/>
              <a:defRPr sz="1143"/>
            </a:lvl6pPr>
            <a:lvl7pPr marL="3484961" indent="0">
              <a:buNone/>
              <a:defRPr sz="1143"/>
            </a:lvl7pPr>
            <a:lvl8pPr marL="4065788" indent="0">
              <a:buNone/>
              <a:defRPr sz="1143"/>
            </a:lvl8pPr>
            <a:lvl9pPr marL="4646615" indent="0">
              <a:buNone/>
              <a:defRPr sz="11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041" y="5225466"/>
            <a:ext cx="3527997" cy="867364"/>
          </a:xfrm>
        </p:spPr>
        <p:txBody>
          <a:bodyPr anchor="b">
            <a:noAutofit/>
          </a:bodyPr>
          <a:lstStyle>
            <a:lvl1pPr marL="0" indent="0">
              <a:buNone/>
              <a:defRPr sz="3049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36040" y="2962148"/>
            <a:ext cx="3527997" cy="191808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33"/>
            </a:lvl1pPr>
            <a:lvl2pPr marL="580827" indent="0">
              <a:buNone/>
              <a:defRPr sz="2033"/>
            </a:lvl2pPr>
            <a:lvl3pPr marL="1161654" indent="0">
              <a:buNone/>
              <a:defRPr sz="2033"/>
            </a:lvl3pPr>
            <a:lvl4pPr marL="1742481" indent="0">
              <a:buNone/>
              <a:defRPr sz="2033"/>
            </a:lvl4pPr>
            <a:lvl5pPr marL="2323308" indent="0">
              <a:buNone/>
              <a:defRPr sz="2033"/>
            </a:lvl5pPr>
            <a:lvl6pPr marL="2904134" indent="0">
              <a:buNone/>
              <a:defRPr sz="2033"/>
            </a:lvl6pPr>
            <a:lvl7pPr marL="3484961" indent="0">
              <a:buNone/>
              <a:defRPr sz="2033"/>
            </a:lvl7pPr>
            <a:lvl8pPr marL="4065788" indent="0">
              <a:buNone/>
              <a:defRPr sz="2033"/>
            </a:lvl8pPr>
            <a:lvl9pPr marL="4646615" indent="0">
              <a:buNone/>
              <a:defRPr sz="203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34642" y="6092826"/>
            <a:ext cx="3527997" cy="1864316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524"/>
            </a:lvl2pPr>
            <a:lvl3pPr marL="1161654" indent="0">
              <a:buNone/>
              <a:defRPr sz="1270"/>
            </a:lvl3pPr>
            <a:lvl4pPr marL="1742481" indent="0">
              <a:buNone/>
              <a:defRPr sz="1143"/>
            </a:lvl4pPr>
            <a:lvl5pPr marL="2323308" indent="0">
              <a:buNone/>
              <a:defRPr sz="1143"/>
            </a:lvl5pPr>
            <a:lvl6pPr marL="2904134" indent="0">
              <a:buNone/>
              <a:defRPr sz="1143"/>
            </a:lvl6pPr>
            <a:lvl7pPr marL="3484961" indent="0">
              <a:buNone/>
              <a:defRPr sz="1143"/>
            </a:lvl7pPr>
            <a:lvl8pPr marL="4065788" indent="0">
              <a:buNone/>
              <a:defRPr sz="1143"/>
            </a:lvl8pPr>
            <a:lvl9pPr marL="4646615" indent="0">
              <a:buNone/>
              <a:defRPr sz="11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58566" y="5225466"/>
            <a:ext cx="3527997" cy="867364"/>
          </a:xfrm>
        </p:spPr>
        <p:txBody>
          <a:bodyPr anchor="b">
            <a:noAutofit/>
          </a:bodyPr>
          <a:lstStyle>
            <a:lvl1pPr marL="0" indent="0">
              <a:buNone/>
              <a:defRPr sz="3049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258564" y="2962150"/>
            <a:ext cx="3527997" cy="191688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33"/>
            </a:lvl1pPr>
            <a:lvl2pPr marL="580827" indent="0">
              <a:buNone/>
              <a:defRPr sz="2033"/>
            </a:lvl2pPr>
            <a:lvl3pPr marL="1161654" indent="0">
              <a:buNone/>
              <a:defRPr sz="2033"/>
            </a:lvl3pPr>
            <a:lvl4pPr marL="1742481" indent="0">
              <a:buNone/>
              <a:defRPr sz="2033"/>
            </a:lvl4pPr>
            <a:lvl5pPr marL="2323308" indent="0">
              <a:buNone/>
              <a:defRPr sz="2033"/>
            </a:lvl5pPr>
            <a:lvl6pPr marL="2904134" indent="0">
              <a:buNone/>
              <a:defRPr sz="2033"/>
            </a:lvl6pPr>
            <a:lvl7pPr marL="3484961" indent="0">
              <a:buNone/>
              <a:defRPr sz="2033"/>
            </a:lvl7pPr>
            <a:lvl8pPr marL="4065788" indent="0">
              <a:buNone/>
              <a:defRPr sz="2033"/>
            </a:lvl8pPr>
            <a:lvl9pPr marL="4646615" indent="0">
              <a:buNone/>
              <a:defRPr sz="203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258438" y="6092824"/>
            <a:ext cx="3527997" cy="1864316"/>
          </a:xfrm>
        </p:spPr>
        <p:txBody>
          <a:bodyPr anchor="t">
            <a:normAutofit/>
          </a:bodyPr>
          <a:lstStyle>
            <a:lvl1pPr marL="0" indent="0">
              <a:buNone/>
              <a:defRPr sz="1779"/>
            </a:lvl1pPr>
            <a:lvl2pPr marL="580827" indent="0">
              <a:buNone/>
              <a:defRPr sz="1524"/>
            </a:lvl2pPr>
            <a:lvl3pPr marL="1161654" indent="0">
              <a:buNone/>
              <a:defRPr sz="1270"/>
            </a:lvl3pPr>
            <a:lvl4pPr marL="1742481" indent="0">
              <a:buNone/>
              <a:defRPr sz="1143"/>
            </a:lvl4pPr>
            <a:lvl5pPr marL="2323308" indent="0">
              <a:buNone/>
              <a:defRPr sz="1143"/>
            </a:lvl5pPr>
            <a:lvl6pPr marL="2904134" indent="0">
              <a:buNone/>
              <a:defRPr sz="1143"/>
            </a:lvl6pPr>
            <a:lvl7pPr marL="3484961" indent="0">
              <a:buNone/>
              <a:defRPr sz="1143"/>
            </a:lvl7pPr>
            <a:lvl8pPr marL="4065788" indent="0">
              <a:buNone/>
              <a:defRPr sz="1143"/>
            </a:lvl8pPr>
            <a:lvl9pPr marL="4646615" indent="0">
              <a:buNone/>
              <a:defRPr sz="11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5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999" y="2787904"/>
            <a:ext cx="10961990" cy="51692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7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595"/>
            <a:ext cx="12599988" cy="236560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4741" y="949200"/>
            <a:ext cx="2126248" cy="539739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9000" y="947856"/>
            <a:ext cx="8650827" cy="5398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4409" y="484013"/>
            <a:ext cx="3008247" cy="463844"/>
          </a:xfrm>
        </p:spPr>
        <p:txBody>
          <a:bodyPr/>
          <a:lstStyle>
            <a:lvl1pPr algn="r">
              <a:defRPr/>
            </a:lvl1pPr>
          </a:lstStyle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999" y="484013"/>
            <a:ext cx="6656409" cy="46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56" y="484013"/>
            <a:ext cx="919333" cy="463844"/>
          </a:xfrm>
        </p:spPr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3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595"/>
            <a:ext cx="12599988" cy="2365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9" y="957268"/>
            <a:ext cx="10961990" cy="3559495"/>
          </a:xfrm>
        </p:spPr>
        <p:txBody>
          <a:bodyPr anchor="b">
            <a:normAutofit/>
          </a:bodyPr>
          <a:lstStyle>
            <a:lvl1pPr algn="r">
              <a:defRPr sz="50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000" y="4626341"/>
            <a:ext cx="10961991" cy="1720252"/>
          </a:xfrm>
        </p:spPr>
        <p:txBody>
          <a:bodyPr>
            <a:normAutofit/>
          </a:bodyPr>
          <a:lstStyle>
            <a:lvl1pPr marL="0" indent="0" algn="r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1pPr>
            <a:lvl2pPr marL="580827" indent="0">
              <a:buNone/>
              <a:defRPr sz="2541">
                <a:solidFill>
                  <a:schemeClr val="tx1">
                    <a:tint val="75000"/>
                  </a:schemeClr>
                </a:solidFill>
              </a:defRPr>
            </a:lvl2pPr>
            <a:lvl3pPr marL="1161654" indent="0">
              <a:buNone/>
              <a:defRPr sz="2287">
                <a:solidFill>
                  <a:schemeClr val="tx1">
                    <a:tint val="75000"/>
                  </a:schemeClr>
                </a:solidFill>
              </a:defRPr>
            </a:lvl3pPr>
            <a:lvl4pPr marL="1742481" indent="0">
              <a:buNone/>
              <a:defRPr sz="2033">
                <a:solidFill>
                  <a:schemeClr val="tx1">
                    <a:tint val="75000"/>
                  </a:schemeClr>
                </a:solidFill>
              </a:defRPr>
            </a:lvl4pPr>
            <a:lvl5pPr marL="2323308" indent="0">
              <a:buNone/>
              <a:defRPr sz="2033">
                <a:solidFill>
                  <a:schemeClr val="tx1">
                    <a:tint val="75000"/>
                  </a:schemeClr>
                </a:solidFill>
              </a:defRPr>
            </a:lvl5pPr>
            <a:lvl6pPr marL="2904134" indent="0">
              <a:buNone/>
              <a:defRPr sz="2033">
                <a:solidFill>
                  <a:schemeClr val="tx1">
                    <a:tint val="75000"/>
                  </a:schemeClr>
                </a:solidFill>
              </a:defRPr>
            </a:lvl6pPr>
            <a:lvl7pPr marL="3484961" indent="0">
              <a:buNone/>
              <a:defRPr sz="2033">
                <a:solidFill>
                  <a:schemeClr val="tx1">
                    <a:tint val="75000"/>
                  </a:schemeClr>
                </a:solidFill>
              </a:defRPr>
            </a:lvl7pPr>
            <a:lvl8pPr marL="4065788" indent="0">
              <a:buNone/>
              <a:defRPr sz="2033">
                <a:solidFill>
                  <a:schemeClr val="tx1">
                    <a:tint val="75000"/>
                  </a:schemeClr>
                </a:solidFill>
              </a:defRPr>
            </a:lvl8pPr>
            <a:lvl9pPr marL="4646615" indent="0">
              <a:buNone/>
              <a:defRPr sz="20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4409" y="484013"/>
            <a:ext cx="3008247" cy="463844"/>
          </a:xfrm>
        </p:spPr>
        <p:txBody>
          <a:bodyPr/>
          <a:lstStyle>
            <a:lvl1pPr algn="r">
              <a:defRPr/>
            </a:lvl1pPr>
          </a:lstStyle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999" y="484013"/>
            <a:ext cx="6656409" cy="46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56" y="484013"/>
            <a:ext cx="919332" cy="463844"/>
          </a:xfrm>
        </p:spPr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000" y="2787904"/>
            <a:ext cx="5388588" cy="51692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6587" y="2787904"/>
            <a:ext cx="5384400" cy="51692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97" y="968022"/>
            <a:ext cx="8788492" cy="1645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683" y="2774238"/>
            <a:ext cx="5075903" cy="1046673"/>
          </a:xfrm>
        </p:spPr>
        <p:txBody>
          <a:bodyPr anchor="b">
            <a:normAutofit/>
          </a:bodyPr>
          <a:lstStyle>
            <a:lvl1pPr marL="0" indent="0">
              <a:buNone/>
              <a:defRPr sz="3557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999" y="3979648"/>
            <a:ext cx="5388588" cy="39774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9271" y="2774238"/>
            <a:ext cx="5071717" cy="1046673"/>
          </a:xfrm>
        </p:spPr>
        <p:txBody>
          <a:bodyPr anchor="b">
            <a:normAutofit/>
          </a:bodyPr>
          <a:lstStyle>
            <a:lvl1pPr marL="0" indent="0">
              <a:buNone/>
              <a:defRPr sz="3557" b="0">
                <a:solidFill>
                  <a:schemeClr val="tx1"/>
                </a:solidFill>
              </a:defRPr>
            </a:lvl1pPr>
            <a:lvl2pPr marL="580827" indent="0">
              <a:buNone/>
              <a:defRPr sz="2541" b="1"/>
            </a:lvl2pPr>
            <a:lvl3pPr marL="1161654" indent="0">
              <a:buNone/>
              <a:defRPr sz="2287" b="1"/>
            </a:lvl3pPr>
            <a:lvl4pPr marL="1742481" indent="0">
              <a:buNone/>
              <a:defRPr sz="2033" b="1"/>
            </a:lvl4pPr>
            <a:lvl5pPr marL="2323308" indent="0">
              <a:buNone/>
              <a:defRPr sz="2033" b="1"/>
            </a:lvl5pPr>
            <a:lvl6pPr marL="2904134" indent="0">
              <a:buNone/>
              <a:defRPr sz="2033" b="1"/>
            </a:lvl6pPr>
            <a:lvl7pPr marL="3484961" indent="0">
              <a:buNone/>
              <a:defRPr sz="2033" b="1"/>
            </a:lvl7pPr>
            <a:lvl8pPr marL="4065788" indent="0">
              <a:buNone/>
              <a:defRPr sz="2033" b="1"/>
            </a:lvl8pPr>
            <a:lvl9pPr marL="4646615" indent="0">
              <a:buNone/>
              <a:defRPr sz="20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86" y="3979648"/>
            <a:ext cx="5384402" cy="39774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5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1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9" y="1936044"/>
            <a:ext cx="4252496" cy="2032847"/>
          </a:xfrm>
        </p:spPr>
        <p:txBody>
          <a:bodyPr anchor="b"/>
          <a:lstStyle>
            <a:lvl1pPr algn="l">
              <a:defRPr sz="40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995" y="948662"/>
            <a:ext cx="6425994" cy="700848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999" y="3968891"/>
            <a:ext cx="4252496" cy="3988252"/>
          </a:xfrm>
        </p:spPr>
        <p:txBody>
          <a:bodyPr/>
          <a:lstStyle>
            <a:lvl1pPr marL="0" indent="0">
              <a:buNone/>
              <a:defRPr sz="2033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0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9" y="1936044"/>
            <a:ext cx="5616158" cy="2032847"/>
          </a:xfrm>
        </p:spPr>
        <p:txBody>
          <a:bodyPr anchor="b"/>
          <a:lstStyle>
            <a:lvl1pPr algn="l">
              <a:defRPr sz="40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991" y="954356"/>
            <a:ext cx="5062916" cy="7002787"/>
          </a:xfrm>
        </p:spPr>
        <p:txBody>
          <a:bodyPr anchor="t"/>
          <a:lstStyle>
            <a:lvl1pPr marL="0" indent="0">
              <a:buNone/>
              <a:defRPr sz="4065"/>
            </a:lvl1pPr>
            <a:lvl2pPr marL="580827" indent="0">
              <a:buNone/>
              <a:defRPr sz="3557"/>
            </a:lvl2pPr>
            <a:lvl3pPr marL="1161654" indent="0">
              <a:buNone/>
              <a:defRPr sz="3049"/>
            </a:lvl3pPr>
            <a:lvl4pPr marL="1742481" indent="0">
              <a:buNone/>
              <a:defRPr sz="2541"/>
            </a:lvl4pPr>
            <a:lvl5pPr marL="2323308" indent="0">
              <a:buNone/>
              <a:defRPr sz="2541"/>
            </a:lvl5pPr>
            <a:lvl6pPr marL="2904134" indent="0">
              <a:buNone/>
              <a:defRPr sz="2541"/>
            </a:lvl6pPr>
            <a:lvl7pPr marL="3484961" indent="0">
              <a:buNone/>
              <a:defRPr sz="2541"/>
            </a:lvl7pPr>
            <a:lvl8pPr marL="4065788" indent="0">
              <a:buNone/>
              <a:defRPr sz="2541"/>
            </a:lvl8pPr>
            <a:lvl9pPr marL="4646615" indent="0">
              <a:buNone/>
              <a:defRPr sz="254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999" y="3968891"/>
            <a:ext cx="5616158" cy="3988252"/>
          </a:xfrm>
        </p:spPr>
        <p:txBody>
          <a:bodyPr/>
          <a:lstStyle>
            <a:lvl1pPr marL="0" indent="0">
              <a:buNone/>
              <a:defRPr sz="2033"/>
            </a:lvl1pPr>
            <a:lvl2pPr marL="580827" indent="0">
              <a:buNone/>
              <a:defRPr sz="1779"/>
            </a:lvl2pPr>
            <a:lvl3pPr marL="1161654" indent="0">
              <a:buNone/>
              <a:defRPr sz="1524"/>
            </a:lvl3pPr>
            <a:lvl4pPr marL="1742481" indent="0">
              <a:buNone/>
              <a:defRPr sz="1270"/>
            </a:lvl4pPr>
            <a:lvl5pPr marL="2323308" indent="0">
              <a:buNone/>
              <a:defRPr sz="1270"/>
            </a:lvl5pPr>
            <a:lvl6pPr marL="2904134" indent="0">
              <a:buNone/>
              <a:defRPr sz="1270"/>
            </a:lvl6pPr>
            <a:lvl7pPr marL="3484961" indent="0">
              <a:buNone/>
              <a:defRPr sz="1270"/>
            </a:lvl7pPr>
            <a:lvl8pPr marL="4065788" indent="0">
              <a:buNone/>
              <a:defRPr sz="1270"/>
            </a:lvl8pPr>
            <a:lvl9pPr marL="464661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4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9988" cy="13733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97" y="971037"/>
            <a:ext cx="8788492" cy="164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999" y="2787904"/>
            <a:ext cx="10961990" cy="516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5742" y="8074921"/>
            <a:ext cx="2945247" cy="46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DA0E-2391-44AF-943C-B79E5262BF69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999" y="8074279"/>
            <a:ext cx="7827743" cy="46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6242" y="484013"/>
            <a:ext cx="2724747" cy="46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E185-5E83-429B-B66B-B528277F1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r" defTabSz="1161654" rtl="0" eaLnBrk="1" latinLnBrk="0" hangingPunct="1">
        <a:lnSpc>
          <a:spcPct val="90000"/>
        </a:lnSpc>
        <a:spcBef>
          <a:spcPct val="0"/>
        </a:spcBef>
        <a:buNone/>
        <a:defRPr sz="508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413" indent="-290413" algn="l" defTabSz="1161654" rtl="0" eaLnBrk="1" latinLnBrk="0" hangingPunct="1">
        <a:lnSpc>
          <a:spcPct val="90000"/>
        </a:lnSpc>
        <a:spcBef>
          <a:spcPts val="127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871240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452067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7" kern="1200">
          <a:solidFill>
            <a:schemeClr val="tx1"/>
          </a:solidFill>
          <a:latin typeface="+mn-lt"/>
          <a:ea typeface="+mn-ea"/>
          <a:cs typeface="+mn-cs"/>
        </a:defRPr>
      </a:lvl3pPr>
      <a:lvl4pPr marL="2032894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4pPr>
      <a:lvl5pPr marL="2613721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5pPr>
      <a:lvl6pPr marL="3194548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6pPr>
      <a:lvl7pPr marL="3775375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7pPr>
      <a:lvl8pPr marL="4356202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8pPr>
      <a:lvl9pPr marL="4937028" indent="-290413" algn="l" defTabSz="116165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1pPr>
      <a:lvl2pPr marL="580827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2pPr>
      <a:lvl3pPr marL="1161654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3pPr>
      <a:lvl4pPr marL="1742481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4pPr>
      <a:lvl5pPr marL="2323308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5pPr>
      <a:lvl6pPr marL="2904134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6pPr>
      <a:lvl7pPr marL="3484961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7pPr>
      <a:lvl8pPr marL="4065788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8pPr>
      <a:lvl9pPr marL="4646615" algn="l" defTabSz="1161654" rtl="0" eaLnBrk="1" latinLnBrk="0" hangingPunct="1">
        <a:defRPr sz="22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1"/>
            <a:ext cx="11018989" cy="1767839"/>
          </a:xfrm>
        </p:spPr>
        <p:txBody>
          <a:bodyPr/>
          <a:lstStyle/>
          <a:p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Қаражал қаласы</a:t>
            </a:r>
            <a:br>
              <a:rPr lang="kk-KZ" sz="280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kk-KZ" dirty="0" smtClean="0"/>
              <a:t>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жалпы білім  беретін  орта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99" y="2787905"/>
            <a:ext cx="10961990" cy="4997196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                                    Сауганбаева Р.Е</a:t>
            </a:r>
            <a:endParaRPr lang="ru-RU" dirty="0"/>
          </a:p>
        </p:txBody>
      </p:sp>
      <p:pic>
        <p:nvPicPr>
          <p:cNvPr id="1026" name="Picture 2" descr="C:\Users\Мои документы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072640"/>
            <a:ext cx="12030234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5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ои документы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396240"/>
            <a:ext cx="11338560" cy="78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4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 «Сторителлинг» дегеніміз не 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2.Бұл дағдыны қалай меңгеруге болады?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«Сторителлинг</a:t>
            </a: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қолданылуы</a:t>
            </a:r>
          </a:p>
          <a:p>
            <a:pPr lvl="0"/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«Сторителлинг» </a:t>
            </a: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үшін керек?</a:t>
            </a:r>
          </a:p>
          <a:p>
            <a:pPr lvl="0"/>
            <a:endParaRPr lang="kk-K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Үйге тапсырма : 68-сабақ. </a:t>
            </a:r>
          </a:p>
          <a:p>
            <a:pPr lvl="0"/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Жарнаманы сторителлинг бөліктерге жіктеңіз</a:t>
            </a:r>
            <a:endParaRPr lang="kk-K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0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6" y="3383279"/>
            <a:ext cx="12018642" cy="44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Мои документы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5488"/>
            <a:ext cx="10881360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971037"/>
            <a:ext cx="10231589" cy="1642624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болмақ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-ай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басынан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оқиғалармен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бөлісе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ақпаратыңды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көпшілікке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түсінікті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өтімді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болатындығына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ешкім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мән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бермеген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9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971037"/>
            <a:ext cx="11209489" cy="1642624"/>
          </a:xfrm>
        </p:spPr>
        <p:txBody>
          <a:bodyPr>
            <a:normAutofit/>
          </a:bodyPr>
          <a:lstStyle/>
          <a:p>
            <a:pPr>
              <a:tabLst>
                <a:tab pos="622300" algn="l"/>
              </a:tabLs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99" y="2787904"/>
            <a:ext cx="5392020" cy="516923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Armstrong International»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америкалық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компаниясының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Дэвид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MBSA: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Жан-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кітабында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терминді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сторителлингті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жақсартатын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оқытып-тоқытуға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көмектесетін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қарастырды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күш-қуатын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Күтпеген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тәжірибесімен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бөлісуді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Дэвид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кітабымен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Аннет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Симмонстың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сұранысқа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 descr="C:\Users\Мои документы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712720"/>
            <a:ext cx="46024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971037"/>
            <a:ext cx="10853889" cy="1642624"/>
          </a:xfrm>
        </p:spPr>
        <p:txBody>
          <a:bodyPr/>
          <a:lstStyle/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несімен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әсерлі</a:t>
            </a:r>
            <a:r>
              <a:rPr lang="ru-RU" dirty="0"/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1" y="2146300"/>
            <a:ext cx="6570980" cy="599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Тыңдарманның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көрерменнің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оқырманның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түпсанасына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шайнап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ересектерді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баулуға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Ұжымдағы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өкпе-реніш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қызғаныш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қысқасы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дау-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дамауды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жұмсартады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жақындатады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созып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шабыт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сыйлайды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Беделді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нығайтады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Сатылымды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көбейтеді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C:\Users\Мои документы\Desktop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2878138"/>
            <a:ext cx="4663122" cy="46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971037"/>
            <a:ext cx="10472889" cy="1040643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бизнес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443" y="1751585"/>
            <a:ext cx="7253757" cy="507593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Бизнес пен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маркетингте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сторителлингтің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тауарды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жарнамалау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өнімді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тұтынушының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өзгеретініне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мән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береміз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Тұтынушының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алғанға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өмірін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сипаттаймыз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Қызметкерлерінің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қосып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сағаттық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іш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пыстырарлық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жиналыс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бастық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жүйкесін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жұқартпай-ақ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қызметкерлерін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тәртіпке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сала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өмірінен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сыр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шертеді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Оқиғаларды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әсерлі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жеткізеді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береке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бірлік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артып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мотивация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Мои документы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2917823"/>
            <a:ext cx="3809999" cy="5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ои документы\Desktop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920750"/>
            <a:ext cx="11247119" cy="71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ои документы\Desktop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655608"/>
            <a:ext cx="11369040" cy="72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8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99" y="310551"/>
            <a:ext cx="10961990" cy="7746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Кәсібилік   және нақтылық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ои документы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1493520"/>
            <a:ext cx="11777932" cy="6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9611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6072</TotalTime>
  <Words>359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Қаражал қаласы   №1 жалпы білім  беретін  орта мектеп</vt:lpstr>
      <vt:lpstr>Презентация PowerPoint</vt:lpstr>
      <vt:lpstr>Сторителлинг қалай пайда болды?</vt:lpstr>
      <vt:lpstr> ?</vt:lpstr>
      <vt:lpstr>Сторителлинг несімен әсерлі? </vt:lpstr>
      <vt:lpstr>Сторителлинг және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«дАРЫН» оқушылар ғылыми конференциясы</dc:title>
  <dc:creator>Пользователь</dc:creator>
  <cp:lastModifiedBy>Пользователь</cp:lastModifiedBy>
  <cp:revision>39</cp:revision>
  <dcterms:created xsi:type="dcterms:W3CDTF">2016-04-05T07:18:37Z</dcterms:created>
  <dcterms:modified xsi:type="dcterms:W3CDTF">2020-04-03T06:47:04Z</dcterms:modified>
</cp:coreProperties>
</file>