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3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983A9D0-B4E9-45DD-846C-B29098E706E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FC8969-2623-444B-8AA3-E2154CFC13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348880"/>
            <a:ext cx="8458200" cy="2448272"/>
          </a:xfrm>
        </p:spPr>
        <p:txBody>
          <a:bodyPr>
            <a:normAutofit/>
          </a:bodyPr>
          <a:lstStyle/>
          <a:p>
            <a:pPr algn="ctr"/>
            <a:r>
              <a:rPr lang="kk-KZ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Тақырыбы:  Эмпатия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</a:p>
          <a:p>
            <a:pPr marL="285750" indent="-28575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жобаға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тікелей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жанама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тұтынушылар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тәжірибеде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ондағы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кезектілігін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04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>
                <a:latin typeface="DTDinTextPro-Bold"/>
              </a:rPr>
              <a:t>Сабақ</a:t>
            </a:r>
            <a:r>
              <a:rPr lang="ru-RU" b="1" dirty="0">
                <a:latin typeface="DTDinTextPro-Bold"/>
              </a:rPr>
              <a:t> </a:t>
            </a:r>
            <a:r>
              <a:rPr lang="ru-RU" b="1" dirty="0" err="1">
                <a:latin typeface="DTDinTextPro-Bold"/>
              </a:rPr>
              <a:t>мазмұны</a:t>
            </a:r>
            <a:r>
              <a:rPr lang="ru-RU" b="1" dirty="0">
                <a:latin typeface="DTDinTextPro-Bold"/>
              </a:rPr>
              <a:t>: </a:t>
            </a:r>
            <a:r>
              <a:rPr lang="ru-RU" dirty="0">
                <a:latin typeface="DTDinTextLight"/>
              </a:rPr>
              <a:t>дизайн </a:t>
            </a:r>
            <a:r>
              <a:rPr lang="ru-RU" dirty="0" err="1" smtClean="0">
                <a:latin typeface="DTDinTextLight"/>
              </a:rPr>
              <a:t>ойлаудың</a:t>
            </a:r>
            <a:r>
              <a:rPr lang="ru-RU" dirty="0" smtClean="0">
                <a:latin typeface="DTDinTextLight"/>
              </a:rPr>
              <a:t>  </a:t>
            </a:r>
            <a:r>
              <a:rPr lang="ru-RU" dirty="0" err="1" smtClean="0">
                <a:latin typeface="DTDinTextLight"/>
              </a:rPr>
              <a:t>бірінші</a:t>
            </a:r>
            <a:r>
              <a:rPr lang="ru-RU" dirty="0" smtClean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кезеңімен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танысу</a:t>
            </a:r>
            <a:r>
              <a:rPr lang="ru-RU" dirty="0">
                <a:latin typeface="DTDinTextLight"/>
              </a:rPr>
              <a:t>.</a:t>
            </a:r>
          </a:p>
          <a:p>
            <a:r>
              <a:rPr lang="ru-RU" b="1" dirty="0" err="1">
                <a:latin typeface="DTDinTextPro-Bold"/>
              </a:rPr>
              <a:t>Сабақ</a:t>
            </a:r>
            <a:r>
              <a:rPr lang="ru-RU" b="1" dirty="0">
                <a:latin typeface="DTDinTextPro-Bold"/>
              </a:rPr>
              <a:t> </a:t>
            </a:r>
            <a:r>
              <a:rPr lang="ru-RU" b="1" dirty="0" err="1">
                <a:latin typeface="DTDinTextPro-Bold"/>
              </a:rPr>
              <a:t>мақсаттары</a:t>
            </a:r>
            <a:r>
              <a:rPr lang="ru-RU" b="1" dirty="0">
                <a:latin typeface="DTDinTextPro-Bold"/>
              </a:rPr>
              <a:t>: </a:t>
            </a:r>
            <a:r>
              <a:rPr lang="ru-RU" dirty="0" err="1">
                <a:latin typeface="DTDinTextLight"/>
              </a:rPr>
              <a:t>зерттеу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 smtClean="0">
                <a:latin typeface="DTDinTextLight"/>
              </a:rPr>
              <a:t>мақсаттарын</a:t>
            </a:r>
            <a:r>
              <a:rPr lang="ru-RU" dirty="0" smtClean="0">
                <a:latin typeface="DTDinTextLight"/>
              </a:rPr>
              <a:t> </a:t>
            </a:r>
            <a:r>
              <a:rPr lang="ru-RU" dirty="0" err="1" smtClean="0">
                <a:latin typeface="DTDinTextLight"/>
              </a:rPr>
              <a:t>қоюды</a:t>
            </a:r>
            <a:r>
              <a:rPr lang="ru-RU" dirty="0">
                <a:latin typeface="DTDinTextLight"/>
              </a:rPr>
              <a:t>, </a:t>
            </a:r>
            <a:r>
              <a:rPr lang="ru-RU" dirty="0" err="1">
                <a:latin typeface="DTDinTextLight"/>
              </a:rPr>
              <a:t>пайдаланушылар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тобын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 smtClean="0">
                <a:latin typeface="DTDinTextLight"/>
              </a:rPr>
              <a:t>айқындауды</a:t>
            </a:r>
            <a:r>
              <a:rPr lang="ru-RU" dirty="0" smtClean="0">
                <a:latin typeface="DTDinTextLight"/>
              </a:rPr>
              <a:t>, </a:t>
            </a:r>
            <a:r>
              <a:rPr lang="ru-RU" dirty="0" err="1" smtClean="0">
                <a:latin typeface="DTDinTextLight"/>
              </a:rPr>
              <a:t>кезеңнің</a:t>
            </a:r>
            <a:r>
              <a:rPr lang="ru-RU" dirty="0" smtClean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қағидаларына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сәйкес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 smtClean="0">
                <a:latin typeface="DTDinTextLight"/>
              </a:rPr>
              <a:t>эмпатия</a:t>
            </a:r>
            <a:r>
              <a:rPr lang="ru-RU" dirty="0" smtClean="0">
                <a:latin typeface="DTDinTextLight"/>
              </a:rPr>
              <a:t> </a:t>
            </a:r>
            <a:r>
              <a:rPr lang="ru-RU" dirty="0" err="1" smtClean="0">
                <a:latin typeface="DTDinTextLight"/>
              </a:rPr>
              <a:t>процесін</a:t>
            </a:r>
            <a:r>
              <a:rPr lang="ru-RU" dirty="0" smtClean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қалыптастыруды</a:t>
            </a:r>
            <a:r>
              <a:rPr lang="ru-RU" dirty="0">
                <a:latin typeface="DTDinTextLight"/>
              </a:rPr>
              <a:t> </a:t>
            </a:r>
            <a:r>
              <a:rPr lang="ru-RU" dirty="0" err="1">
                <a:latin typeface="DTDinTextLight"/>
              </a:rPr>
              <a:t>үйрену</a:t>
            </a:r>
            <a:r>
              <a:rPr lang="ru-RU" dirty="0">
                <a:latin typeface="DTDinTextLight"/>
              </a:rPr>
              <a:t>.</a:t>
            </a:r>
          </a:p>
          <a:p>
            <a:r>
              <a:rPr lang="ru-RU" b="1" dirty="0" err="1">
                <a:latin typeface="DTDinTextPro-Bold"/>
              </a:rPr>
              <a:t>Сабақ</a:t>
            </a:r>
            <a:r>
              <a:rPr lang="ru-RU" b="1" dirty="0">
                <a:latin typeface="DTDinTextPro-Bold"/>
              </a:rPr>
              <a:t> </a:t>
            </a:r>
            <a:r>
              <a:rPr lang="ru-RU" b="1" dirty="0" err="1">
                <a:latin typeface="DTDinTextPro-Bold"/>
              </a:rPr>
              <a:t>түрлері</a:t>
            </a:r>
            <a:r>
              <a:rPr lang="ru-RU" b="1" dirty="0">
                <a:latin typeface="DTDinTextPro-Bold"/>
              </a:rPr>
              <a:t>: </a:t>
            </a:r>
            <a:r>
              <a:rPr lang="ru-RU" dirty="0">
                <a:latin typeface="DTDinTextLight"/>
              </a:rPr>
              <a:t>3 </a:t>
            </a:r>
            <a:r>
              <a:rPr lang="ru-RU" dirty="0" err="1">
                <a:latin typeface="DTDinTextLight"/>
              </a:rPr>
              <a:t>сағат</a:t>
            </a:r>
            <a:r>
              <a:rPr lang="ru-RU" dirty="0">
                <a:latin typeface="DTDinTextLight"/>
              </a:rPr>
              <a:t> — </a:t>
            </a:r>
            <a:r>
              <a:rPr lang="ru-RU" dirty="0" err="1">
                <a:latin typeface="DTDinTextLight"/>
              </a:rPr>
              <a:t>тәжірибелік</a:t>
            </a:r>
            <a:endParaRPr lang="ru-RU" dirty="0">
              <a:latin typeface="DTDinTextLight"/>
            </a:endParaRPr>
          </a:p>
          <a:p>
            <a:r>
              <a:rPr lang="ru-RU" dirty="0" err="1">
                <a:latin typeface="DTDinTextLight"/>
              </a:rPr>
              <a:t>жұмыстар</a:t>
            </a:r>
            <a:r>
              <a:rPr lang="ru-RU" dirty="0">
                <a:latin typeface="DTDinTextLight"/>
              </a:rPr>
              <a:t> бар </a:t>
            </a:r>
            <a:r>
              <a:rPr lang="ru-RU" dirty="0" err="1">
                <a:latin typeface="DTDinTextLight"/>
              </a:rPr>
              <a:t>дәріс</a:t>
            </a:r>
            <a:r>
              <a:rPr lang="ru-RU" dirty="0">
                <a:latin typeface="DTDinTextLigh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1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344816" cy="439248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Қолданылатын</a:t>
            </a:r>
            <a:r>
              <a:rPr lang="ru-RU" sz="6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sz="6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жабдықтар</a:t>
            </a:r>
            <a:r>
              <a:rPr lang="ru-RU" sz="6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флипчарт-парақтар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ватман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парақтары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      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тақта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қабырға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рамкалар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конструкциялар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жабыстыру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сырлау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скотч;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түстегі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стикерлер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ескертпелер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жабысқақ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жолағы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кесектері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суреттерге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қағазға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жазбаларға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маркерлер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фотоаппарат(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құрылғылармен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алмастыруға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бейнекамера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құрылғылармен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алмастыруға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диктофон 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функциясы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құрылғылармен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алмастыруға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қарындаштар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қаламдар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Жазбаларға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қойың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дәптер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en-US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wl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Раска</a:t>
            </a:r>
            <a:r>
              <a:rPr lang="en-US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ЕО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кейсінде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экстремалды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пайдаланушылар</a:t>
            </a:r>
            <a:r>
              <a:rPr lang="ru-RU" sz="5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түсінігін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5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482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sz="2600" b="1" dirty="0" smtClean="0">
                <a:latin typeface="Times New Roman" pitchFamily="18" charset="0"/>
                <a:cs typeface="Times New Roman" pitchFamily="18" charset="0"/>
              </a:rPr>
              <a:t>Қорытынды: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</a:p>
          <a:p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жоба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өзінікі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«Персона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құжатын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картасы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құжатын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топтың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жазбаларының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ешуақытты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басқалардан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көшіріп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алынбағанын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Топтардың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қатысушыларының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ойлары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сыныптардағы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жобалардың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болғаны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9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Назарларыңызға рахмет!!!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02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245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 документы</dc:creator>
  <cp:lastModifiedBy>Пользователь</cp:lastModifiedBy>
  <cp:revision>6</cp:revision>
  <dcterms:created xsi:type="dcterms:W3CDTF">2020-04-01T17:01:13Z</dcterms:created>
  <dcterms:modified xsi:type="dcterms:W3CDTF">2020-04-02T05:05:59Z</dcterms:modified>
</cp:coreProperties>
</file>