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4" r:id="rId3"/>
    <p:sldId id="267" r:id="rId4"/>
    <p:sldId id="269" r:id="rId5"/>
    <p:sldId id="268" r:id="rId6"/>
    <p:sldId id="270" r:id="rId7"/>
    <p:sldId id="264" r:id="rId8"/>
    <p:sldId id="276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FDD9F3-3B98-428E-81B1-9F162C07479E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086DCA-2961-4B9E-9F26-460095F56B0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DD9F3-3B98-428E-81B1-9F162C07479E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6DCA-2961-4B9E-9F26-460095F56B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DD9F3-3B98-428E-81B1-9F162C07479E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6DCA-2961-4B9E-9F26-460095F56B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FDD9F3-3B98-428E-81B1-9F162C07479E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086DCA-2961-4B9E-9F26-460095F56B0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FDD9F3-3B98-428E-81B1-9F162C07479E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086DCA-2961-4B9E-9F26-460095F56B0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DD9F3-3B98-428E-81B1-9F162C07479E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6DCA-2961-4B9E-9F26-460095F56B0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DD9F3-3B98-428E-81B1-9F162C07479E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6DCA-2961-4B9E-9F26-460095F56B0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FDD9F3-3B98-428E-81B1-9F162C07479E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086DCA-2961-4B9E-9F26-460095F56B0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DD9F3-3B98-428E-81B1-9F162C07479E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6DCA-2961-4B9E-9F26-460095F56B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FDD9F3-3B98-428E-81B1-9F162C07479E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086DCA-2961-4B9E-9F26-460095F56B0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FDD9F3-3B98-428E-81B1-9F162C07479E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086DCA-2961-4B9E-9F26-460095F56B0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FDD9F3-3B98-428E-81B1-9F162C07479E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086DCA-2961-4B9E-9F26-460095F56B0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071678"/>
            <a:ext cx="6172200" cy="2946884"/>
          </a:xfrm>
        </p:spPr>
        <p:txBody>
          <a:bodyPr>
            <a:noAutofit/>
          </a:bodyPr>
          <a:lstStyle/>
          <a:p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Сынып :9</a:t>
            </a:r>
            <a:b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Пәні: биология</a:t>
            </a:r>
            <a:b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9.4 А Көбею</a:t>
            </a:r>
            <a:b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абақтың тақырыбы:Адамның жыныс жүйесінің құрылымы мен қызметі.</a:t>
            </a:r>
            <a:b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 мақсаты: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9.2.1.1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адамның жыныс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жүйесінің құрылысын сипаттау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29264"/>
            <a:ext cx="6400800" cy="209536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sz="2700" b="1" dirty="0" smtClean="0">
                <a:latin typeface="Times New Roman" pitchFamily="18" charset="0"/>
                <a:cs typeface="Times New Roman" pitchFamily="18" charset="0"/>
              </a:rPr>
              <a:t>Көбею </a:t>
            </a:r>
            <a:r>
              <a:rPr lang="kk-KZ" sz="2700" b="1" dirty="0" smtClean="0">
                <a:latin typeface="Times New Roman" pitchFamily="18" charset="0"/>
                <a:cs typeface="Times New Roman" pitchFamily="18" charset="0"/>
              </a:rPr>
              <a:t>– барлық тірі ағзалардың тіршілігін жалғастырып, сақтап қалатын физиологиялық үдерістің жиынтығы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71736" y="1500174"/>
            <a:ext cx="3571900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Тірі  табиғатта көбеюдің негізгі екі әдісін ажыратады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4000504"/>
            <a:ext cx="2571768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Жынысты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2066" y="4000504"/>
            <a:ext cx="2786082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Жыныссыз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3821901" y="3536157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714612" y="3571876"/>
            <a:ext cx="342902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5965835" y="374967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2571736" y="371475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1078921"/>
            <a:ext cx="8286808" cy="385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85786" y="5067835"/>
            <a:ext cx="72262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А-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аталық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жыныс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жүйесінің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қырынан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қарағандағы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сызбасы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Б-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жыныс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жүйесінің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алдынан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қарағандағы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сызбасы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43175" y="404663"/>
            <a:ext cx="4600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Аталық жыныс жүйесі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582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357166"/>
            <a:ext cx="835824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Аталық жыныс жүйесінің негізгі бөліктері мен олардың атқаратын қызметтері</a:t>
            </a: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Аталық без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аталық гаметалар немесе спермиялар және аталық гормон – тестостерон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түзіледі. </a:t>
            </a: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Ұма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Аталық без құрсақ бөлімнен бөлек, ұмада орналасқан. Спремиялар дене температурасынан төмен температурада дамиды.</a:t>
            </a: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Аталық без каналының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қабырғасында спермиялар(сперматозоидтар) түзіледі.</a:t>
            </a: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Ұрық шығаратын түтік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түзу түтік, ол арқылы спермиялар зәр шығару каналдарына түседі. Спермиялардың көп бөлігі ұрық шығаратын түтікте сақталады.</a:t>
            </a: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Зәр шығару каналы арқылы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зәр қуықтан және спермия ұрық шығаратын түтіктен жыныс мүшесі арқылы сыртқа шығарылады.</a:t>
            </a: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Ұрық көпіршіктері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шырыш пен құрамында спермия үшін энергия көзі болып табылатын, фруктозасы бар қоректік заты бар су тәрізді сілтілі сұйықтық бөледі.</a:t>
            </a: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Қуықасты безі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шырыш пен әлсіз сілтілі сұйықтық бөледі. Ол спермияның белсенділігін жоғарылату үшін, қынаптың қышқыл ортасын бейтараптауға көмектеседі.</a:t>
            </a: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Бульбоуретралды(куперов) безі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зәр шығару каналына шырыш пен сілтілі сұйықтық бөледі. Бұл сұйықтық зәр қалдықтары туындататын қышқылды толық  бейтараптайды.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3" y="1520754"/>
            <a:ext cx="8072494" cy="41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14546" y="548680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Аналық жыныс жүйесі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5929330"/>
            <a:ext cx="64584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Аналық жыныс жүйесінің алдынан қарағандағы сызбасы</a:t>
            </a:r>
          </a:p>
        </p:txBody>
      </p:sp>
    </p:spTree>
    <p:extLst>
      <p:ext uri="{BB962C8B-B14F-4D97-AF65-F5344CB8AC3E}">
        <p14:creationId xmlns:p14="http://schemas.microsoft.com/office/powerpoint/2010/main" xmlns="" val="2197394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316969"/>
            <a:ext cx="61926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Аналық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жыныс жүйесінің негізгі бөліктері мен олардың атқаратын қызметтері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340769"/>
            <a:ext cx="82089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Аналық без 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жұмыртқа жасуша түзілетін орын. Аналық без эстроген мен прогестерон гормондарын бөледі. Аналық бездің сырты фолликуламен қапталған.</a:t>
            </a:r>
          </a:p>
          <a:p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Фаллопиев түтік бойымен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жұмыртқа жасуша аналық безден жатырға түседі. Аналық безге жақын орналасқан түтіктің бос ұшында қауырсынды шашақтар орналасқан. Шашақты жауып жатқан кірпікшелердің соғысы ағын туындатып, аналық безден босап шыққан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жұмыртқа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жасушаны түтікке өткізеді. </a:t>
            </a: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Жатыр қуықтың артында орналасады, егер ұрықтану жүретін болса, онда ұрық жатырдың қабырғасына орнығып, туылғанға дейін сонда дамиды.</a:t>
            </a:r>
          </a:p>
          <a:p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Жатыр мойны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қынаптан жатырға өтетін жіңішке канал.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275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Тапсырма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 rotWithShape="1">
          <a:blip r:embed="rId2"/>
          <a:srcRect l="9674" t="26735" r="11082" b="36961"/>
          <a:stretch/>
        </p:blipFill>
        <p:spPr bwMode="auto">
          <a:xfrm>
            <a:off x="457200" y="1357298"/>
            <a:ext cx="7467600" cy="450059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А...................................</a:t>
            </a:r>
          </a:p>
          <a:p>
            <a:pPr>
              <a:buNone/>
            </a:pPr>
            <a:r>
              <a:rPr lang="kk-KZ" dirty="0" smtClean="0"/>
              <a:t>В...................................</a:t>
            </a:r>
          </a:p>
          <a:p>
            <a:pPr>
              <a:buNone/>
            </a:pPr>
            <a:r>
              <a:rPr lang="kk-KZ" dirty="0" smtClean="0"/>
              <a:t>С...................................</a:t>
            </a:r>
          </a:p>
          <a:p>
            <a:pPr>
              <a:buNone/>
            </a:pPr>
            <a:r>
              <a:rPr lang="en-US" dirty="0" smtClean="0"/>
              <a:t>D…………………………</a:t>
            </a:r>
          </a:p>
          <a:p>
            <a:pPr>
              <a:buNone/>
            </a:pPr>
            <a:r>
              <a:rPr lang="en-US" dirty="0" smtClean="0"/>
              <a:t>E…………………………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А...................................</a:t>
            </a:r>
          </a:p>
          <a:p>
            <a:pPr>
              <a:buNone/>
            </a:pPr>
            <a:r>
              <a:rPr lang="kk-KZ" dirty="0" smtClean="0"/>
              <a:t>В...................................</a:t>
            </a:r>
          </a:p>
          <a:p>
            <a:pPr>
              <a:buNone/>
            </a:pPr>
            <a:r>
              <a:rPr lang="kk-KZ" dirty="0" smtClean="0"/>
              <a:t>С...................................</a:t>
            </a:r>
          </a:p>
          <a:p>
            <a:pPr>
              <a:buNone/>
            </a:pPr>
            <a:r>
              <a:rPr lang="en-US" dirty="0" smtClean="0"/>
              <a:t>D…………………………</a:t>
            </a:r>
          </a:p>
          <a:p>
            <a:pPr>
              <a:buNone/>
            </a:pPr>
            <a:r>
              <a:rPr lang="en-US" dirty="0" smtClean="0"/>
              <a:t>E…………………………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kk-KZ" dirty="0" smtClean="0"/>
              <a:t>Аналық жыныс мүшесі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kk-KZ" dirty="0" smtClean="0"/>
              <a:t>Аталық  жыныс мүшесі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Үй тапсырмасы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k-KZ" dirty="0" smtClean="0"/>
              <a:t>Аналық және аталық жыныс мүшелерінің құрылысын оқып келу</a:t>
            </a:r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pPr algn="r"/>
            <a:r>
              <a:rPr lang="kk-KZ" smtClean="0"/>
              <a:t>Кадина А.А.</a:t>
            </a:r>
            <a:endParaRPr lang="ru-RU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211</TotalTime>
  <Words>325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Сынып :9 Пәні: биология 9.4 А Көбею Сабақтың тақырыбы:Адамның жыныс жүйесінің құрылымы мен қызметі.   Оқу мақсаты: 9.2.1.1 –адамның жыныс жүйесінің құрылысын сипаттау </vt:lpstr>
      <vt:lpstr>                          Көбею – барлық тірі ағзалардың тіршілігін жалғастырып, сақтап қалатын физиологиялық үдерістің жиынтығы </vt:lpstr>
      <vt:lpstr>Слайд 3</vt:lpstr>
      <vt:lpstr>Слайд 4</vt:lpstr>
      <vt:lpstr>Слайд 5</vt:lpstr>
      <vt:lpstr>Слайд 6</vt:lpstr>
      <vt:lpstr>Тапсырма</vt:lpstr>
      <vt:lpstr>Слайд 8</vt:lpstr>
      <vt:lpstr>Үй тапсырмасы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 тақырыбы</dc:title>
  <dc:creator>User</dc:creator>
  <cp:lastModifiedBy>User</cp:lastModifiedBy>
  <cp:revision>12</cp:revision>
  <dcterms:created xsi:type="dcterms:W3CDTF">2020-04-02T08:21:50Z</dcterms:created>
  <dcterms:modified xsi:type="dcterms:W3CDTF">2020-04-02T11:53:45Z</dcterms:modified>
</cp:coreProperties>
</file>