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435-1F13-4130-A391-11ABB25CA9A2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D8F37D-1785-428B-8602-8B8FCB630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435-1F13-4130-A391-11ABB25CA9A2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F37D-1785-428B-8602-8B8FCB630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435-1F13-4130-A391-11ABB25CA9A2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F37D-1785-428B-8602-8B8FCB630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435-1F13-4130-A391-11ABB25CA9A2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D8F37D-1785-428B-8602-8B8FCB630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435-1F13-4130-A391-11ABB25CA9A2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F37D-1785-428B-8602-8B8FCB630D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435-1F13-4130-A391-11ABB25CA9A2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F37D-1785-428B-8602-8B8FCB630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435-1F13-4130-A391-11ABB25CA9A2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8D8F37D-1785-428B-8602-8B8FCB630D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435-1F13-4130-A391-11ABB25CA9A2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F37D-1785-428B-8602-8B8FCB630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435-1F13-4130-A391-11ABB25CA9A2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F37D-1785-428B-8602-8B8FCB630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435-1F13-4130-A391-11ABB25CA9A2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F37D-1785-428B-8602-8B8FCB630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435-1F13-4130-A391-11ABB25CA9A2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F37D-1785-428B-8602-8B8FCB630D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F27435-1F13-4130-A391-11ABB25CA9A2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D8F37D-1785-428B-8602-8B8FCB630D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071546"/>
            <a:ext cx="8458200" cy="12223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лнце 4"/>
          <p:cNvSpPr/>
          <p:nvPr/>
        </p:nvSpPr>
        <p:spPr>
          <a:xfrm>
            <a:off x="2071670" y="214290"/>
            <a:ext cx="4786346" cy="3286148"/>
          </a:xfrm>
          <a:prstGeom prst="su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Сынып: 9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214282" y="3571876"/>
            <a:ext cx="4143404" cy="2643206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 мақсаты: Жыныстық жолмен таралатын аурулардың салдары мен алдын алу шараларын түсіндіру </a:t>
            </a:r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>
            <a:off x="4643438" y="3571876"/>
            <a:ext cx="4143404" cy="2643206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 тақырыбы: Жыныс жолдары арқылы берілетін аурулар.Олардың алдын алу шаралары.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00px-Hepatitis_B_virus_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“С”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вирусты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гепатиті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науқастардың көбінде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(60-85%)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аурудың созылмалы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түріне айналады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ауру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уақытылы анықталмай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әбден асқынған жағдайда бауыр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циррозы,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созылмалы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гепатит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сатысында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өткен кезде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ғана анықталады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 ауруды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тілсіз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бекерге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айтпаса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Созылмалы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вирусты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«С»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гепатитімен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ауырған науқастың бауыры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“С”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вирусты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созылмалы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гепатит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адамның басқа ағзаларының ауруына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себепші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Жыныстық жолмен берілетін аурулардың алдын алу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kk-KZ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Жекебас гигиенасын сақтау </a:t>
            </a:r>
          </a:p>
          <a:p>
            <a:pPr algn="ctr">
              <a:buNone/>
            </a:pP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Кездейсоқ жыныстық қатынастан сақтану</a:t>
            </a:r>
          </a:p>
          <a:p>
            <a:pPr algn="ctr">
              <a:buNone/>
            </a:pP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Міндетті алдын алу тексерілуден өту</a:t>
            </a:r>
          </a:p>
          <a:p>
            <a:pPr algn="ctr">
              <a:buNone/>
            </a:pP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Жалпы гигиеналық нормаларды сақтау</a:t>
            </a:r>
          </a:p>
          <a:p>
            <a:pPr algn="ctr">
              <a:buNone/>
            </a:pP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Иммунитетті нығайту, СӨС сақтау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Психологиялық есеп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Егер сіздің досыңыз вирус жұқтырса, сіз ол жайлы не ойлар едіңіз?</a:t>
            </a:r>
          </a:p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 алысып амандасқанда вирус жұғады ма?</a:t>
            </a:r>
          </a:p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Маса шаққанда вирус жұғады ма?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Кері байланыс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 не жайлы болды?</a:t>
            </a:r>
          </a:p>
          <a:p>
            <a:pPr>
              <a:buNone/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“Жұқпалардың жұғу жолдары”-дегенді қалай түсінесің?</a:t>
            </a:r>
          </a:p>
          <a:p>
            <a:pPr>
              <a:buNone/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Неге мерзімді медициналық тексеруден өтіп тұру керек деп ойлайсың?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Үй тапсырмасы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kk-KZ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“Кейіпкерге хат”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32037"/>
            <a:ext cx="86868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Жыныс жолдары арқылы берілетін аурулар: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әртүрлі бактериялар мен вирустар, қарапайым (біржасушалы жануарлар) мен микроскопиялық  саңырауқұлақтар жатады.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Қауіпті аурулар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Адамның иммунтапшылық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вирусы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инфекциясы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жүре пайда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болған иммунтапшылық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синдромы (АИВ/ЖИТС) — 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адамның иммунтапшылық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вирусы (АИВ)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қоздырған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инфекцияның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организмге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әсерінен дамитын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дертті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Инфекция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жұқтырған адамда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ешбір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ауру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белгілері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байқалмауы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қысқа мерзімді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тұмау тәрізді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белгілері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Әдетте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инфекцияның симптомсыз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кезеңі ұзаққа созылады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og_og_15139553932785857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3714752"/>
            <a:ext cx="8005425" cy="2597136"/>
          </a:xfrm>
        </p:spPr>
      </p:pic>
      <p:pic>
        <p:nvPicPr>
          <p:cNvPr id="5" name="Рисунок 4" descr="канг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571480"/>
            <a:ext cx="8001056" cy="31564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Мерез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(лат. </a:t>
            </a:r>
            <a:r>
              <a:rPr lang="en-US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Syphilis</a:t>
            </a:r>
            <a:r>
              <a:rPr lang="en-US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қыт.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梅毒</a:t>
            </a:r>
            <a:r>
              <a:rPr lang="en-US" altLang="ja-JP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 —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жұқпалы созылмалы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ауру.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Қоздырғышы 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 </a:t>
            </a:r>
            <a:r>
              <a:rPr lang="en-US" sz="8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Treponema</a:t>
            </a:r>
            <a:r>
              <a:rPr lang="en-US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pallidum</a:t>
            </a:r>
            <a:r>
              <a:rPr lang="en-US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адамда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ғана болады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Көбінесе жыныстық жақындасу арқылы жұғады.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аурумен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ауырып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жүрген адаммен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сүйіскенде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пайдаланған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орамал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қасық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шанышқы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қылдырық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тіс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шұқығыш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ерін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бояуы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темекі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арқылы 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жұғуы мүмкін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Мерез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қан берген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адамның қаны, ананың емшек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сүті арқылы 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жұға береді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Мерез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ауруы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 кезеңге бөлінеді.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Алғашқы жасырын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кезеңде сырқаттың белгісі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үш-төрт аптадан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ғана біліне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бастайды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 кезде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оның диагнозын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дөп басып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тану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қиын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Бозғылт 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спирохета (лат. </a:t>
            </a:r>
            <a:r>
              <a:rPr lang="en-US" sz="8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Treponema</a:t>
            </a:r>
            <a:r>
              <a:rPr lang="en-US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pallidum</a:t>
            </a:r>
            <a:r>
              <a:rPr lang="en-US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қан арқылы адам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организміне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толық тарайды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 кезең үш-төрт аптаға, кейде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 айға дейін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созылады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 кезеңде адам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өзінің ауырғанын білмейді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сондықтан, тиісті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ем-дом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жасалмай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ауру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асқына береді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басқаларға жұғады.</a:t>
            </a:r>
            <a:endParaRPr lang="ru-RU" sz="8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137608032_original-11-e155723656353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572000" cy="6858000"/>
          </a:xfrm>
        </p:spPr>
      </p:pic>
      <p:pic>
        <p:nvPicPr>
          <p:cNvPr id="5" name="Рисунок 4" descr="Why-Is-My-Tongue-White-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0"/>
            <a:ext cx="464343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(лат. </a:t>
            </a:r>
            <a:r>
              <a:rPr lang="en-US" sz="51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Gonorrhoea</a:t>
            </a:r>
            <a:r>
              <a:rPr lang="en-US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 —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ең зиянды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жұқпалы жыныс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ауруларының бірі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жіңішке деп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СОЗ, гонорея (</a:t>
            </a:r>
            <a:r>
              <a:rPr lang="en-US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gonorrhoea</a:t>
            </a:r>
            <a:r>
              <a:rPr lang="en-US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жыныстық қатынас арқылы жұғатын жұқпалы 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ауру.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Создың қоздырғышы 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sser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тобына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жататын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гонококк. Оны 1879 ж.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неміс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дерматолог-венерологы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А.Нейссер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(1855 — 1916)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аурудан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алған іріңнен тапқан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Ересек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адамдарға 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ауру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жыныстық қатынас кезінде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балаларға дерт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ата-анасынан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(мыс.,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босану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жұғады.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дерт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науқас адаммен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төсекте жатса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оның сүлгісін, ыдыс-аяғын пайдаланса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жұғуы мүмкін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Аурудың қоздырғышы 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жыныс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мүшесінің шырышты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қабығын ғана қабындырып қоймайды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сондай-ақ көздің 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Бленнорея),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ауыздың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тік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ішектің 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(проктит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ауруы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шырышты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қабығын зақымдайды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Аурудың жасырын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кезеңі бір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күннен 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— 3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аптаға дейін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созылуы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e389e7e0-9b31-422f-b25e-8a54b0812c0d-XXX_Gonorrh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29784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вирусты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гепатиті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ағылш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Hepatitis B virus, HBV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 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ВГВ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вирусымен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шақырылатын бауыр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зақымы себебінен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сарғаюымен және зат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алмасу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процесінің бұзылуымен өтетін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өзінен кейін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созылмалы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гепатитке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бауыр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цирррозына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әкеліп соғатын инфекциялық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ауру.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</TotalTime>
  <Words>215</Words>
  <Application>Microsoft Office PowerPoint</Application>
  <PresentationFormat>Экран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Қауіпті аурулар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Жыныстық жолмен берілетін аурулардың алдын алу</vt:lpstr>
      <vt:lpstr>Психологиялық есеп </vt:lpstr>
      <vt:lpstr>Кері байланыс</vt:lpstr>
      <vt:lpstr>               Үй тапсырмасы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Windows User</cp:lastModifiedBy>
  <cp:revision>9</cp:revision>
  <dcterms:created xsi:type="dcterms:W3CDTF">2020-04-01T18:20:48Z</dcterms:created>
  <dcterms:modified xsi:type="dcterms:W3CDTF">2020-04-02T05:26:52Z</dcterms:modified>
</cp:coreProperties>
</file>