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3" r:id="rId4"/>
    <p:sldId id="278" r:id="rId5"/>
    <p:sldId id="279" r:id="rId6"/>
    <p:sldId id="284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3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6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2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4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8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8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A50C-C9DC-4498-927F-2C22CC03E2E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6A6F-FAC1-4F70-BC9A-285CF3A9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/>
          <p:cNvSpPr>
            <a:spLocks noChangeShapeType="1"/>
          </p:cNvSpPr>
          <p:nvPr/>
        </p:nvSpPr>
        <p:spPr bwMode="auto">
          <a:xfrm>
            <a:off x="8826500" y="66040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135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H="1">
            <a:off x="139700" y="66040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135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3" name="Прямоугольник 8"/>
          <p:cNvSpPr>
            <a:spLocks noChangeArrowheads="1"/>
          </p:cNvSpPr>
          <p:nvPr/>
        </p:nvSpPr>
        <p:spPr bwMode="auto">
          <a:xfrm>
            <a:off x="234950" y="227013"/>
            <a:ext cx="8715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i="1" dirty="0">
                <a:solidFill>
                  <a:srgbClr val="C00000"/>
                </a:solidFill>
                <a:cs typeface="Times New Roman" panose="02020603050405020304" pitchFamily="18" charset="0"/>
              </a:rPr>
              <a:t>Химия пәні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i="1" dirty="0">
                <a:solidFill>
                  <a:srgbClr val="C00000"/>
                </a:solidFill>
                <a:cs typeface="Times New Roman" panose="02020603050405020304" pitchFamily="18" charset="0"/>
              </a:rPr>
              <a:t>9 сынып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i="1" dirty="0">
                <a:solidFill>
                  <a:srgbClr val="C00000"/>
                </a:solidFill>
                <a:cs typeface="Times New Roman" panose="02020603050405020304" pitchFamily="18" charset="0"/>
              </a:rPr>
              <a:t>Бөлім: Көмірсутектер.Отын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i="1" dirty="0">
                <a:cs typeface="Times New Roman" panose="02020603050405020304" pitchFamily="18" charset="0"/>
              </a:rPr>
              <a:t>Тақырыбы </a:t>
            </a:r>
            <a:r>
              <a:rPr lang="kk-KZ" altLang="ru-RU" sz="2800" i="1" dirty="0" smtClean="0">
                <a:cs typeface="Times New Roman" panose="02020603050405020304" pitchFamily="18" charset="0"/>
              </a:rPr>
              <a:t>«Арматты көмірсутектер. Бензол»</a:t>
            </a:r>
            <a:endParaRPr lang="kk-KZ" altLang="ru-RU" sz="2800" i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k-KZ" altLang="ru-RU" sz="2800" i="1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i="1" dirty="0">
                <a:cs typeface="Times New Roman" panose="02020603050405020304" pitchFamily="18" charset="0"/>
              </a:rPr>
              <a:t>Мақсаты: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i="1" dirty="0" smtClean="0">
                <a:cs typeface="Times New Roman" panose="02020603050405020304" pitchFamily="18" charset="0"/>
              </a:rPr>
              <a:t>9.4.3.14 </a:t>
            </a:r>
            <a:r>
              <a:rPr lang="kk-KZ" altLang="ru-RU" sz="2000" i="1" dirty="0">
                <a:cs typeface="Times New Roman" panose="02020603050405020304" pitchFamily="18" charset="0"/>
              </a:rPr>
              <a:t>– </a:t>
            </a:r>
            <a:r>
              <a:rPr lang="kk-KZ" altLang="ru-RU" sz="2000" i="1" dirty="0" smtClean="0">
                <a:cs typeface="Times New Roman" panose="02020603050405020304" pitchFamily="18" charset="0"/>
              </a:rPr>
              <a:t>бензолдың алынуы, қасиеттері және қолдануын сипаттау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2000" i="1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800" i="1" dirty="0"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ic.academic.ru/pictures/wiki/files/80/Propane-3D-vdW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336704" cy="3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9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65/1355667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"/>
            <a:ext cx="9108504" cy="68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f.ppt-online.org/files/slide/u/uLEw2dp7HNQJOBvsK5o8gxIrRty9aiS3Y10j6M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4576" cy="70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742950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err="1" smtClean="0">
                <a:solidFill>
                  <a:srgbClr val="6600FF"/>
                </a:solidFill>
              </a:rPr>
              <a:t>Химиялық</a:t>
            </a:r>
            <a:r>
              <a:rPr lang="ru-RU" altLang="ru-RU" b="1" i="1" dirty="0" smtClean="0">
                <a:solidFill>
                  <a:srgbClr val="6600FF"/>
                </a:solidFill>
              </a:rPr>
              <a:t> </a:t>
            </a:r>
            <a:r>
              <a:rPr lang="ru-RU" altLang="ru-RU" b="1" i="1" dirty="0" err="1">
                <a:solidFill>
                  <a:srgbClr val="6600FF"/>
                </a:solidFill>
              </a:rPr>
              <a:t>қ</a:t>
            </a:r>
            <a:r>
              <a:rPr lang="ru-RU" altLang="ru-RU" b="1" i="1" dirty="0" err="1" smtClean="0">
                <a:solidFill>
                  <a:srgbClr val="6600FF"/>
                </a:solidFill>
              </a:rPr>
              <a:t>асиеттері</a:t>
            </a:r>
            <a:endParaRPr lang="ru-RU" altLang="ru-RU" b="1" i="1" dirty="0" smtClean="0">
              <a:solidFill>
                <a:srgbClr val="6600FF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3330"/>
            <a:ext cx="34544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16956"/>
          <a:stretch>
            <a:fillRect/>
          </a:stretch>
        </p:blipFill>
        <p:spPr bwMode="auto">
          <a:xfrm>
            <a:off x="900113" y="2420938"/>
            <a:ext cx="3671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36004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77800" y="1533525"/>
            <a:ext cx="6018213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b="1" i="1" dirty="0">
                <a:solidFill>
                  <a:srgbClr val="FF0000"/>
                </a:solidFill>
              </a:rPr>
              <a:t>2. </a:t>
            </a:r>
            <a:r>
              <a:rPr lang="kk-KZ" altLang="ru-RU" b="1" i="1" dirty="0" smtClean="0"/>
              <a:t>Бензол </a:t>
            </a:r>
            <a:r>
              <a:rPr lang="kk-KZ" altLang="ru-RU" b="1" i="1" dirty="0" smtClean="0"/>
              <a:t>броммен орын басу реакциясына түседі</a:t>
            </a:r>
            <a:endParaRPr lang="ru-RU" altLang="ru-RU" b="1" i="1" dirty="0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300038" y="4076700"/>
            <a:ext cx="5208587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b="1" i="1" dirty="0">
                <a:solidFill>
                  <a:srgbClr val="FF0000"/>
                </a:solidFill>
              </a:rPr>
              <a:t>3. </a:t>
            </a:r>
            <a:r>
              <a:rPr lang="ru-RU" altLang="ru-RU" b="1" i="1" dirty="0" smtClean="0"/>
              <a:t>Бензол </a:t>
            </a:r>
            <a:r>
              <a:rPr lang="ru-RU" altLang="ru-RU" b="1" i="1" dirty="0" err="1" smtClean="0"/>
              <a:t>сутегімен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қосылу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реакциясына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түседі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173038" y="982663"/>
            <a:ext cx="8135937" cy="4603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b="1" i="1" dirty="0">
                <a:solidFill>
                  <a:srgbClr val="FF0000"/>
                </a:solidFill>
              </a:rPr>
              <a:t>1</a:t>
            </a:r>
            <a:r>
              <a:rPr lang="ru-RU" altLang="ru-RU" b="1" i="1" dirty="0"/>
              <a:t>. </a:t>
            </a:r>
            <a:r>
              <a:rPr lang="kk-KZ" altLang="ru-RU" b="1" i="1" dirty="0" smtClean="0"/>
              <a:t>Бензол жанады. Жанған кезде көп күйе бөледі</a:t>
            </a: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251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endParaRPr lang="kk-KZ" altLang="ru-RU" dirty="0" smtClean="0"/>
          </a:p>
          <a:p>
            <a:endParaRPr lang="kk-KZ" altLang="ru-RU" sz="2000" b="1" dirty="0" smtClean="0"/>
          </a:p>
          <a:p>
            <a:endParaRPr lang="kk-KZ" altLang="ru-RU" sz="2000" dirty="0" smtClean="0"/>
          </a:p>
          <a:p>
            <a:endParaRPr lang="kk-KZ" altLang="ru-RU" dirty="0" smtClean="0"/>
          </a:p>
          <a:p>
            <a:endParaRPr lang="kk-KZ" altLang="ru-RU" dirty="0" smtClean="0"/>
          </a:p>
          <a:p>
            <a:endParaRPr lang="ru-RU" altLang="ru-RU" dirty="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8206" r="8916" b="67209"/>
          <a:stretch>
            <a:fillRect/>
          </a:stretch>
        </p:blipFill>
        <p:spPr bwMode="auto">
          <a:xfrm>
            <a:off x="611188" y="1557338"/>
            <a:ext cx="69135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95275" y="3122613"/>
            <a:ext cx="884872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kk-KZ" b="1" dirty="0">
                <a:solidFill>
                  <a:srgbClr val="FF0000"/>
                </a:solidFill>
              </a:rPr>
              <a:t>5.</a:t>
            </a:r>
            <a:r>
              <a:rPr lang="kk-KZ" b="1" dirty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Бензолдың хлорлану реакциясы да орын басу реакциясына жатады. Бұл реакция жарықта жүреді. Нәтижесінде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гексахлорциклогексан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295275" y="33338"/>
            <a:ext cx="868680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</a:rPr>
              <a:t>4.</a:t>
            </a:r>
            <a:r>
              <a:rPr lang="kk-KZ" sz="2000" b="1" dirty="0"/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басу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реакциясы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Нитридтену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реакциясы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kk-KZ" sz="2000" b="1" dirty="0"/>
          </a:p>
        </p:txBody>
      </p:sp>
      <p:pic>
        <p:nvPicPr>
          <p:cNvPr id="7" name="Picture 4" descr="{A1FDE99F-51FB-4D1F-8F3B-6B55C5010991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6334"/>
          <a:stretch>
            <a:fillRect/>
          </a:stretch>
        </p:blipFill>
        <p:spPr>
          <a:xfrm>
            <a:off x="1547664" y="4653136"/>
            <a:ext cx="5328592" cy="165618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63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d36/00038fa5-6c772c13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kk-KZ" dirty="0"/>
              <a:t>Ү</a:t>
            </a:r>
            <a:r>
              <a:rPr lang="ru-RU" dirty="0" smtClean="0"/>
              <a:t>й </a:t>
            </a:r>
            <a:r>
              <a:rPr lang="ru-RU" dirty="0" err="1" smtClean="0"/>
              <a:t>тапсырмасы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92088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араграф 49 </a:t>
            </a:r>
            <a:r>
              <a:rPr lang="ru-RU" dirty="0" err="1" smtClean="0">
                <a:solidFill>
                  <a:schemeClr val="tx1"/>
                </a:solidFill>
              </a:rPr>
              <a:t>оқы</a:t>
            </a:r>
            <a:r>
              <a:rPr lang="ru-RU" dirty="0" smtClean="0">
                <a:solidFill>
                  <a:schemeClr val="tx1"/>
                </a:solidFill>
              </a:rPr>
              <a:t>,  242 </a:t>
            </a:r>
            <a:r>
              <a:rPr lang="ru-RU" dirty="0" err="1" smtClean="0">
                <a:solidFill>
                  <a:schemeClr val="tx1"/>
                </a:solidFill>
              </a:rPr>
              <a:t>Атамұра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баспасы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 err="1" smtClean="0">
                <a:solidFill>
                  <a:schemeClr val="tx1"/>
                </a:solidFill>
              </a:rPr>
              <a:t>тобындағы</a:t>
            </a:r>
            <a:r>
              <a:rPr lang="ru-RU" dirty="0" smtClean="0">
                <a:solidFill>
                  <a:schemeClr val="tx1"/>
                </a:solidFill>
              </a:rPr>
              <a:t> 4,5 </a:t>
            </a:r>
            <a:r>
              <a:rPr lang="ru-RU" dirty="0" err="1" smtClean="0">
                <a:solidFill>
                  <a:schemeClr val="tx1"/>
                </a:solidFill>
              </a:rPr>
              <a:t>тапсырманы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орында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тобындағы</a:t>
            </a:r>
            <a:r>
              <a:rPr lang="ru-RU" dirty="0" smtClean="0">
                <a:solidFill>
                  <a:schemeClr val="tx1"/>
                </a:solidFill>
              </a:rPr>
              <a:t> 2 </a:t>
            </a:r>
            <a:r>
              <a:rPr lang="ru-RU" dirty="0" err="1" smtClean="0">
                <a:solidFill>
                  <a:schemeClr val="tx1"/>
                </a:solidFill>
              </a:rPr>
              <a:t>тапсырманы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орындап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көр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2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Химиялық қасиеттері</vt:lpstr>
      <vt:lpstr>Презентация PowerPoint</vt:lpstr>
      <vt:lpstr>Презентация PowerPoint</vt:lpstr>
      <vt:lpstr>Үй тапсырмасы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2019-05-14T05:27:08Z</dcterms:created>
  <dcterms:modified xsi:type="dcterms:W3CDTF">2020-04-03T07:32:24Z</dcterms:modified>
</cp:coreProperties>
</file>