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6" r:id="rId4"/>
    <p:sldId id="260" r:id="rId5"/>
    <p:sldId id="258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kosmos_gagari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2766" r="4002"/>
          <a:stretch>
            <a:fillRect/>
          </a:stretch>
        </p:blipFill>
        <p:spPr bwMode="auto">
          <a:xfrm>
            <a:off x="142875" y="142875"/>
            <a:ext cx="2000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4B2A5DB9-1F8B-4057-8B72-E6A617575FFD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00324-F4AF-42D9-9D33-F9D106B9BC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55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B1A6-4D15-45C7-A595-1BEDFE14C9B1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8B25D-FF44-49F1-BA60-61EE5E5EC4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8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CE8A-F236-4195-A35E-607293B15394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78A1-7AF2-4A1B-9906-2DB4EFA4EB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58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expl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289550"/>
            <a:ext cx="197961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1222-EF86-4D28-AC7B-14FF0F5B7BA0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C925A-7FDE-452E-9C15-31C2AD479F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ufo0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972175"/>
            <a:ext cx="2381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ufo0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972175"/>
            <a:ext cx="2381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ufo0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72175"/>
            <a:ext cx="2381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A9E4-0DD1-493A-A822-BBFB56D27C6B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14A6-7C7A-4344-982F-FA46BC46A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8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avatar754824_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C4DE-E8C6-472A-B3B2-A52F62B1A6CA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C2189-2263-467C-BA03-848EFE2249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2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2685-B1DC-4832-970B-5BB23DAC0AF1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BFCD6-858B-481B-92BC-2B85A7874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6A31-68DE-4342-A54F-0BF2FFFD9D02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82B8D-87E6-4649-9171-C4338B468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A6A7-7ABD-4149-8F9C-7A9B0386890F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05AD6-84FD-4FF8-973B-5E58CD015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1FEC-69E1-4EC3-914E-2C97DC1949D8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018AF-CB4B-4566-A1E3-0E92134DEB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90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417C-D009-4D67-8714-1E494EC90D62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D395-9304-4628-8462-387548F1B8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12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ЕА. </a:t>
            </a:r>
            <a:fld id="{93563CFA-8768-423A-8F48-3127313E643D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F7CBB73-9784-4067-A7C1-E5426C5F440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5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1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kk-KZ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kk-KZ" sz="4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  <a:r>
              <a:rPr lang="kk-KZ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    </a:t>
            </a:r>
            <a:br>
              <a:rPr lang="kk-KZ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4-сынып</a:t>
            </a:r>
            <a:r>
              <a:rPr lang="kk-KZ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Ғарышқа </a:t>
            </a:r>
            <a:r>
              <a:rPr lang="kk-KZ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 </a:t>
            </a:r>
            <a:r>
              <a:rPr lang="en-US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</a:t>
            </a:r>
            <a:r>
              <a:rPr lang="kk-KZ" sz="4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</a:p>
          <a:p>
            <a:pPr marL="0" indent="0" eaLnBrk="1" hangingPunct="1">
              <a:buNone/>
              <a:defRPr/>
            </a:pPr>
            <a:endParaRPr lang="kk-KZ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kk-KZ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Дайындаған: қазақ тілі және әдебиеті пәнінің мұғалімі Тайлашева А.С.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539552" y="325761"/>
            <a:ext cx="8229600" cy="58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«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іртау қ. №14 мектеп-лицейі» КММ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8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051720" y="3822218"/>
            <a:ext cx="5112568" cy="16230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Сенің қолыңнан келеді!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 оқы!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35896" y="2740062"/>
            <a:ext cx="1309283" cy="10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162880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болыңдар!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болжау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26" y="274638"/>
            <a:ext cx="1115753" cy="1354162"/>
          </a:xfrm>
          <a:prstGeom prst="rect">
            <a:avLst/>
          </a:prstGeom>
        </p:spPr>
      </p:pic>
      <p:pic>
        <p:nvPicPr>
          <p:cNvPr id="8" name="гарышкер Али мен Ай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1731870"/>
            <a:ext cx="6552728" cy="36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26084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marL="0" indent="0" algn="ctr" eaLnBrk="1" hangingPunct="1">
              <a:buNone/>
              <a:defRPr/>
            </a:pPr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Ғарышкер болғым келеді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79443" y="4005064"/>
            <a:ext cx="2349818" cy="22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3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472608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4.​1.​3.​1* тыңдаған материалдың (ұзақтығы 2-2,5 мин) мазмұны бойынша сұрақтарға жауап беру/сөйлемді толықтыру және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 толтыру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4.​5.​1.​3* өз бетінше шағын мәтінде етістіктің рай формаларын ауызша/жазбаша тілде қолдану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>
          <a:xfrm>
            <a:off x="449956" y="260648"/>
            <a:ext cx="8229600" cy="1008112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kk-KZ" alt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сөздерді жаттап алайық</a:t>
            </a:r>
            <a:endParaRPr lang="ru-RU" altLang="ru-RU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8" descr="https://opiqkz.blob.core.windows.net/kitcontent/f7353d5b-7e31-4048-9960-a630e9b3dfc7/b9c83f70-48a2-40a0-8754-026b60159f79/9f55d9e5-7751-4305-9fcf-7262a149819e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888" y="1479199"/>
            <a:ext cx="7224806" cy="24082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910" y="3887467"/>
            <a:ext cx="86202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Космонавт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              космодром                        космос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корабль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болғым келеді – хочу стать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ұшу – лететь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армандау- мечтать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479199"/>
            <a:ext cx="1656184" cy="240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Жаттығайық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12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                      ғарышкемеге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ғарышайлағынан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ғажап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Байқоңырға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барайық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9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 сөздер: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ғарыш, ғарышкеме, ғарышайлақ, ғарышкер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15049"/>
            <a:ext cx="1584176" cy="2971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173533"/>
            <a:ext cx="1584176" cy="2971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72366"/>
            <a:ext cx="1584176" cy="2971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596128"/>
            <a:ext cx="1584176" cy="2971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669746"/>
            <a:ext cx="1662314" cy="17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4"/>
          </a:xfrm>
        </p:spPr>
        <p:txBody>
          <a:bodyPr/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2.Мәтінді тыңдаңыз 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Мәтін бойынша тапсырманы орындаңыз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4845"/>
            <a:ext cx="843528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Бақыт: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Қуаныш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Айсана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өскенде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бол­ғыларың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Айсана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өскенде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ғарышкер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болғым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Алыс-жақын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ғаламшарларды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ғарышкемеммен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аралағым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Қуаныш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 мен астроном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болғым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Жұлдыздар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білгім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Бақыт: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армандарың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орындалсын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Мен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өскенде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ғарышкер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болғым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түсімде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ғарышайлағынан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кемемен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ғарышқа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ұшып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жатамын</a:t>
            </a:r>
            <a:endParaRPr lang="ru-RU" sz="2000" dirty="0"/>
          </a:p>
        </p:txBody>
      </p:sp>
      <p:pic>
        <p:nvPicPr>
          <p:cNvPr id="4" name="Picture 6" descr="https://img.pixers.pics/pho_wat(s3:700/FO/41/67/20/37/700_FO41672037_58994e286f5aed63aae0d39cfb2a458d.jpg,700,700,cms:2018/10/5bd1b6b8d04b8_220x50-watermark.png,over,480,650,jpg)/stickers-vector-headphone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04704"/>
            <a:ext cx="451401" cy="45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3_105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524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Балалар өскенде кім болуды армандайды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Бақыт                        болуды армандайды.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Айсана                        болуды армандайды.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Қуаныш                       болуды армандайды.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492896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023477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673624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492896"/>
            <a:ext cx="1618006" cy="14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жұмысы</a:t>
            </a:r>
            <a:b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 бойынша жаз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Үлгі: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Мен ғарышайлағын (көру). 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Мен ғарышайлағын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көр</a:t>
            </a:r>
            <a:r>
              <a:rPr lang="kk-KZ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келеді</a:t>
            </a:r>
          </a:p>
          <a:p>
            <a:pPr marL="0" indent="0">
              <a:buNone/>
            </a:pPr>
            <a:endParaRPr lang="kk-K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Мен ғарыш кемесімен (ұшу).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Мен ғажайып елдерде (суретке түсу). 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Мен ғарыш әлемін (аралау).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Мен ғарышкер (болу). 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4990"/>
              </p:ext>
            </p:extLst>
          </p:nvPr>
        </p:nvGraphicFramePr>
        <p:xfrm>
          <a:off x="455252" y="1150641"/>
          <a:ext cx="8437227" cy="163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524"/>
                <a:gridCol w="6336703"/>
              </a:tblGrid>
              <a:tr h="7086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Етістік/глагол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Қалау рай/ желательное наклонение</a:t>
                      </a:r>
                    </a:p>
                    <a:p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Ғы/-гі,</a:t>
                      </a:r>
                      <a:r>
                        <a:rPr lang="kk-KZ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қы/-кі </a:t>
                      </a:r>
                      <a:r>
                        <a:rPr lang="kk-KZ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тәуелдік жалғау+</a:t>
                      </a:r>
                      <a:r>
                        <a:rPr lang="kk-KZ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келеді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493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 – идти,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ехать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келеді – хочу пойти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671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Көру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видеть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</a:t>
                      </a:r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</a:t>
                      </a:r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келеді – хочу увидеть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606834" y="2847381"/>
            <a:ext cx="181190" cy="3672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8095" y="2343200"/>
            <a:ext cx="144016" cy="2503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7539" y="1988840"/>
            <a:ext cx="144016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https://i.ya-webdesign.com/images/how-to-view-png-files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554" y="3214678"/>
            <a:ext cx="307147" cy="358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5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191</Words>
  <Application>Microsoft Office PowerPoint</Application>
  <PresentationFormat>Экран (4:3)</PresentationFormat>
  <Paragraphs>56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Тақырыпты болжау</vt:lpstr>
      <vt:lpstr>Презентация PowerPoint</vt:lpstr>
      <vt:lpstr>Оқу мақсаттары:   -  4.​1.​3.​1* тыңдаған материалдың (ұзақтығы 2-2,5 мин) мазмұны бойынша сұрақтарға жауап беру/сөйлемді толықтыру және кесте толтыру -4.​5.​1.​3* өз бетінше шағын мәтінде етістіктің рай формаларын ауызша/жазбаша тілде қолдану  Бағалау критерийлері:  - мәтіннің мазмұны бойынша сөйлемді толықтырады; - етістіктің қалау рай формасын дұрыс қолданады.  </vt:lpstr>
      <vt:lpstr>Жаңа сөздерді жаттап алайық</vt:lpstr>
      <vt:lpstr>Жаттығайық </vt:lpstr>
      <vt:lpstr> 2.Мәтінді тыңдаңыз     Мәтін бойынша тапсырманы орындаңыз </vt:lpstr>
      <vt:lpstr>3. Мәтін бойынша толықтырып жаз.</vt:lpstr>
      <vt:lpstr>Үй жұмысы Үлгі бойынша жаз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Hp</cp:lastModifiedBy>
  <cp:revision>23</cp:revision>
  <dcterms:created xsi:type="dcterms:W3CDTF">2016-03-28T08:27:18Z</dcterms:created>
  <dcterms:modified xsi:type="dcterms:W3CDTF">2020-04-03T12:03:37Z</dcterms:modified>
</cp:coreProperties>
</file>