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70" r:id="rId5"/>
    <p:sldId id="260" r:id="rId6"/>
    <p:sldId id="271" r:id="rId7"/>
    <p:sldId id="273" r:id="rId8"/>
    <p:sldId id="272" r:id="rId9"/>
    <p:sldId id="27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9FA85B-9244-42E6-9695-733C0BE4271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litical_map_of_world_hemispheres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925" t="1371" r="1060" b="25951"/>
          <a:stretch>
            <a:fillRect/>
          </a:stretch>
        </p:blipFill>
        <p:spPr bwMode="auto">
          <a:xfrm>
            <a:off x="928662" y="2428868"/>
            <a:ext cx="7572428" cy="378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214422"/>
            <a:ext cx="7572428" cy="1571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ЭКОНОМИКО – ГЕОГРАФИЧЕСКОЕ ПОЛОЖЕНИЕ СТРАН МИРА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7.6.1.1. – с дополнительным охватом казахстанского компонента классифицирует страны  по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географическому положению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57166"/>
            <a:ext cx="80010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Страноведение с основами политической географии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6286520"/>
            <a:ext cx="635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072074"/>
            <a:ext cx="7572428" cy="1571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7.6.1.2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 дополнительным охватом казахстанского компонента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характеризует по плану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географическое положение стран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071546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285860"/>
            <a:ext cx="6500858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Times New Roman"/>
              </a:rPr>
              <a:t>§ 61, знать определения ЭГП, ГПП, ПГП </a:t>
            </a:r>
          </a:p>
          <a:p>
            <a:pPr algn="ctr"/>
            <a:r>
              <a:rPr lang="ru-RU" sz="2800" b="1" dirty="0" smtClean="0">
                <a:cs typeface="Times New Roman"/>
              </a:rPr>
              <a:t>!!! Дать по образцу и по  плану характеристику ЭГП Казахстана</a:t>
            </a:r>
          </a:p>
          <a:p>
            <a:pPr algn="ctr"/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286256"/>
            <a:ext cx="671517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2800" b="1" dirty="0" smtClean="0"/>
              <a:t>Все страны, которые прозвучали на уроке </a:t>
            </a:r>
            <a:r>
              <a:rPr lang="ru-RU" sz="2800" b="1" dirty="0" smtClean="0"/>
              <a:t>найти на политической </a:t>
            </a:r>
            <a:r>
              <a:rPr lang="ru-RU" sz="2800" b="1" dirty="0" smtClean="0"/>
              <a:t> </a:t>
            </a:r>
            <a:r>
              <a:rPr lang="ru-RU" sz="2800" b="1" dirty="0" smtClean="0"/>
              <a:t>карте.</a:t>
            </a:r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9" name="Picture 1" descr="C:\Users\User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143248"/>
            <a:ext cx="1885774" cy="1724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42968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Прежде, чем знакомиться с понятием ЭГП страны, давайте разберём следующие классификации: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14298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ФОРМА ПРАВЛЕНИЯ: РЕСПУБЛИКИ И МОНАРХИИ </a:t>
            </a:r>
          </a:p>
        </p:txBody>
      </p:sp>
      <p:pic>
        <p:nvPicPr>
          <p:cNvPr id="2053" name="Picture 5" descr="C:\Users\User\Desktop\1271159973_2010-04-13_1458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534155" cy="460919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2056" name="Picture 8" descr="C:\Users\User\Desktop\iCAECL3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00174"/>
            <a:ext cx="784862" cy="1143003"/>
          </a:xfrm>
          <a:prstGeom prst="rect">
            <a:avLst/>
          </a:prstGeom>
          <a:noFill/>
        </p:spPr>
      </p:pic>
      <p:pic>
        <p:nvPicPr>
          <p:cNvPr id="20" name="Picture 8" descr="C:\Users\User\Desktop\iCAECL3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928934"/>
            <a:ext cx="784862" cy="1143003"/>
          </a:xfrm>
          <a:prstGeom prst="rect">
            <a:avLst/>
          </a:prstGeom>
          <a:noFill/>
        </p:spPr>
      </p:pic>
      <p:pic>
        <p:nvPicPr>
          <p:cNvPr id="21" name="Picture 8" descr="C:\Users\User\Desktop\iCAECL3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429132"/>
            <a:ext cx="784862" cy="114300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4282" y="6357958"/>
            <a:ext cx="842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5: </a:t>
            </a:r>
            <a:r>
              <a:rPr lang="ru-RU" sz="1600" i="1" dirty="0" smtClean="0"/>
              <a:t>используя политическую карту, приведите примеры стран - монархий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КЛАССИФИКАЦИЯ СТРАН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21442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ТИПЫ СТРАН ПО ДОЛЕ ЗАНЯТОГО НАСЕЛЕНИЯ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 ХОЗЯЙСТВЕ</a:t>
            </a:r>
          </a:p>
        </p:txBody>
      </p:sp>
      <p:pic>
        <p:nvPicPr>
          <p:cNvPr id="23554" name="Picture 2" descr="C:\Users\User\Desktop\1353023917_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986034" cy="1992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00034" y="3786190"/>
            <a:ext cx="16430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АГРАРНЫЕ </a:t>
            </a:r>
          </a:p>
          <a:p>
            <a:pPr algn="ctr"/>
            <a:r>
              <a:rPr lang="ru-RU" dirty="0" smtClean="0"/>
              <a:t>СТРАНЫ</a:t>
            </a:r>
            <a:endParaRPr lang="ru-RU" dirty="0"/>
          </a:p>
        </p:txBody>
      </p:sp>
      <p:pic>
        <p:nvPicPr>
          <p:cNvPr id="23555" name="Picture 3" descr="C:\Users\User\Desktop\28c1009dfa9934c398594d7f232aaf0b[1].jpg"/>
          <p:cNvPicPr>
            <a:picLocks noChangeAspect="1" noChangeArrowheads="1"/>
          </p:cNvPicPr>
          <p:nvPr/>
        </p:nvPicPr>
        <p:blipFill>
          <a:blip r:embed="rId3"/>
          <a:srcRect t="2885" b="4807"/>
          <a:stretch>
            <a:fillRect/>
          </a:stretch>
        </p:blipFill>
        <p:spPr bwMode="auto">
          <a:xfrm>
            <a:off x="5429256" y="1857364"/>
            <a:ext cx="2476504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6143636" y="3643314"/>
            <a:ext cx="221457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ИНДУСТРИАЛЬНЫЕ СТРАНЫ</a:t>
            </a:r>
            <a:endParaRPr lang="ru-RU" dirty="0"/>
          </a:p>
        </p:txBody>
      </p:sp>
      <p:pic>
        <p:nvPicPr>
          <p:cNvPr id="23556" name="Picture 4" descr="C:\Users\User\Desktop\8a64fecda510d8bcf7a81ccfa5f5a080[1].jpg"/>
          <p:cNvPicPr>
            <a:picLocks noChangeAspect="1" noChangeArrowheads="1"/>
          </p:cNvPicPr>
          <p:nvPr/>
        </p:nvPicPr>
        <p:blipFill>
          <a:blip r:embed="rId4"/>
          <a:srcRect b="6730"/>
          <a:stretch>
            <a:fillRect/>
          </a:stretch>
        </p:blipFill>
        <p:spPr bwMode="auto">
          <a:xfrm>
            <a:off x="2357422" y="3714752"/>
            <a:ext cx="3381382" cy="2184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5000628" y="5286388"/>
            <a:ext cx="292895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ПОСТИНДУСТРИАЛЬНЫЕ СТРАНЫ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357958"/>
            <a:ext cx="842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7: </a:t>
            </a:r>
            <a:r>
              <a:rPr lang="ru-RU" sz="1600" i="1" dirty="0" smtClean="0"/>
              <a:t>приведите примеры стран трёх групп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КЛАССИФИКАЦИЯ СТРАН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1442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ТИПЫ СТРАН В ГРУППЕ РАЗВИВАЮЩИЕСЯ СРАНЫ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1785926"/>
            <a:ext cx="22145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КЛЮЧЕВЫЕ  СТРАНЫ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1714488"/>
            <a:ext cx="22145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СТРАНЫ </a:t>
            </a:r>
            <a:r>
              <a:rPr lang="ru-RU" b="1" dirty="0" smtClean="0"/>
              <a:t>НИС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3643314"/>
            <a:ext cx="300039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НЕФТЕЭКСПОРТИРУЮЩИЕ СТРАНЫ СТРАНЫ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21455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Китай</a:t>
            </a:r>
          </a:p>
          <a:p>
            <a:r>
              <a:rPr lang="ru-RU" dirty="0" smtClean="0"/>
              <a:t>2. Индия</a:t>
            </a:r>
          </a:p>
          <a:p>
            <a:r>
              <a:rPr lang="ru-RU" dirty="0" smtClean="0"/>
              <a:t>3. Бразилия</a:t>
            </a:r>
          </a:p>
          <a:p>
            <a:r>
              <a:rPr lang="ru-RU" dirty="0" smtClean="0"/>
              <a:t>4. Мексика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435769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Саудовская Аравия</a:t>
            </a:r>
          </a:p>
          <a:p>
            <a:r>
              <a:rPr lang="ru-RU" dirty="0" smtClean="0"/>
              <a:t>2. Кувейт</a:t>
            </a:r>
          </a:p>
          <a:p>
            <a:r>
              <a:rPr lang="ru-RU" dirty="0" smtClean="0"/>
              <a:t>3. Катар</a:t>
            </a:r>
          </a:p>
          <a:p>
            <a:r>
              <a:rPr lang="ru-RU" dirty="0" smtClean="0"/>
              <a:t>4. ОАЭ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2143117"/>
            <a:ext cx="2571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СТРАНЫ ПЕРВОГО ЭШЕЛОНА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Республика Корея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Сингапур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Тайвань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Гонконг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r>
              <a:rPr lang="ru-RU" sz="1400" b="1" u="sng" dirty="0" smtClean="0"/>
              <a:t>СТРАНЫ ВТОРОГО ЭШЕЛОНА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Малайзия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Таиланд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Индонезия</a:t>
            </a:r>
          </a:p>
          <a:p>
            <a:pPr marL="342900" indent="-342900"/>
            <a:endParaRPr lang="ru-RU" sz="1600" dirty="0"/>
          </a:p>
        </p:txBody>
      </p:sp>
      <p:pic>
        <p:nvPicPr>
          <p:cNvPr id="1027" name="Picture 3" descr="C:\Users\User\Desktop\iCAB5HC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071942"/>
            <a:ext cx="2643194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571612"/>
            <a:ext cx="8358246" cy="5000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Users\User\Desktop\political_map_of_world_hemispheres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925" t="1371" r="1060" b="25951"/>
          <a:stretch>
            <a:fillRect/>
          </a:stretch>
        </p:blipFill>
        <p:spPr bwMode="auto">
          <a:xfrm>
            <a:off x="642910" y="2285992"/>
            <a:ext cx="7858180" cy="392909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142852"/>
            <a:ext cx="864399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Экономико</a:t>
            </a:r>
            <a:r>
              <a:rPr lang="ru-RU" sz="2400" b="1" dirty="0" smtClean="0">
                <a:solidFill>
                  <a:schemeClr val="tx1"/>
                </a:solidFill>
              </a:rPr>
              <a:t> –географическое положение (ЭГП)  - вид географического положения, определяемый как совокупность пространственных отношений предприятий, населённых пунктов, ареалов, районов, отдельных стран и их групп к внешним объектам, имеющим для них экономическое значение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786190"/>
            <a:ext cx="864399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Полтит</a:t>
            </a:r>
            <a:r>
              <a:rPr lang="ru-RU" sz="2400" b="1" dirty="0" err="1" smtClean="0">
                <a:solidFill>
                  <a:schemeClr val="tx1"/>
                </a:solidFill>
              </a:rPr>
              <a:t>ико</a:t>
            </a:r>
            <a:r>
              <a:rPr lang="ru-RU" sz="2400" b="1" dirty="0" smtClean="0">
                <a:solidFill>
                  <a:schemeClr val="tx1"/>
                </a:solidFill>
              </a:rPr>
              <a:t> –географическое положение (ПГП)  - положение по отношени</a:t>
            </a:r>
            <a:r>
              <a:rPr lang="ru-RU" sz="2400" b="1" dirty="0" smtClean="0">
                <a:solidFill>
                  <a:schemeClr val="tx1"/>
                </a:solidFill>
              </a:rPr>
              <a:t>ю к  другим государствам, проводящим миролюбивую политику или к очагам международной напряжённости, международным  союзам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</a:t>
            </a:r>
            <a:br>
              <a:rPr lang="ru-RU" dirty="0" smtClean="0"/>
            </a:br>
            <a:r>
              <a:rPr lang="ru-RU" dirty="0" smtClean="0"/>
              <a:t>ЭГП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Транспортно - географическое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357190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</a:rPr>
              <a:t>грогеографическое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072074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Демографическое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000636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Рекреационно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- географическое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357562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Рыночное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1643050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Промышленно </a:t>
            </a:r>
            <a:r>
              <a:rPr lang="ru-RU" sz="2800" b="1" dirty="0" smtClean="0">
                <a:solidFill>
                  <a:schemeClr val="tx1"/>
                </a:solidFill>
              </a:rPr>
              <a:t>- географическое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</a:t>
            </a:r>
            <a:br>
              <a:rPr lang="ru-RU" dirty="0" smtClean="0"/>
            </a:br>
            <a:r>
              <a:rPr lang="ru-RU" dirty="0" smtClean="0"/>
              <a:t>ЭГП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ЦЕНТРАЛЬНОЕ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357190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ПЕРИФЕРИЙНОЕ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072074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ПРИМОРСКОЕ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000636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ГЛУБИННОЕ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286124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ТРАНЗИТНОЕ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1643050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ПОГРАНИЧНОЕ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Используя текст § 61, а стр.192, по плану дай характеристику ЭГП Федеративной Республики Германии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286148" cy="3429000"/>
          </a:xfrm>
          <a:prstGeom prst="rect">
            <a:avLst/>
          </a:prstGeom>
          <a:noFill/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357562"/>
            <a:ext cx="2857520" cy="3500438"/>
          </a:xfrm>
          <a:prstGeom prst="rect">
            <a:avLst/>
          </a:prstGeom>
          <a:noFill/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86124"/>
            <a:ext cx="3000364" cy="1743075"/>
          </a:xfrm>
          <a:prstGeom prst="rect">
            <a:avLst/>
          </a:prstGeom>
          <a:noFill/>
        </p:spPr>
      </p:pic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5124450"/>
            <a:ext cx="2928926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 характеристики: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Положение по отношению к соседним государствам.</a:t>
            </a:r>
          </a:p>
          <a:p>
            <a:r>
              <a:rPr lang="ru-RU" dirty="0" smtClean="0"/>
              <a:t>Положение по отношению к главным сухопутным и морским транспортным путям.</a:t>
            </a:r>
          </a:p>
          <a:p>
            <a:r>
              <a:rPr lang="ru-RU" dirty="0" smtClean="0"/>
              <a:t>Положение по отношению к топливно-сырьевым базам.</a:t>
            </a:r>
          </a:p>
          <a:p>
            <a:r>
              <a:rPr lang="ru-RU" dirty="0" smtClean="0"/>
              <a:t>Главные районы сбыта продукции.</a:t>
            </a:r>
          </a:p>
          <a:p>
            <a:r>
              <a:rPr lang="ru-RU" dirty="0" smtClean="0"/>
              <a:t>Вывод о влиянии ЭГП на развитие и размещение хозяйства страны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551</TotalTime>
  <Words>341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Компоненты  ЭГП</vt:lpstr>
      <vt:lpstr>ТИПЫ ЭГП</vt:lpstr>
      <vt:lpstr>Слайд 8</vt:lpstr>
      <vt:lpstr>План  характеристики: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2013-10-02T09:10:47Z</dcterms:created>
  <dcterms:modified xsi:type="dcterms:W3CDTF">2020-04-04T14:59:09Z</dcterms:modified>
</cp:coreProperties>
</file>