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18" r:id="rId2"/>
    <p:sldMasterId id="2147483830" r:id="rId3"/>
    <p:sldMasterId id="2147483842" r:id="rId4"/>
    <p:sldMasterId id="2147483854" r:id="rId5"/>
  </p:sldMasterIdLst>
  <p:sldIdLst>
    <p:sldId id="272" r:id="rId6"/>
    <p:sldId id="312" r:id="rId7"/>
    <p:sldId id="314" r:id="rId8"/>
    <p:sldId id="315" r:id="rId9"/>
    <p:sldId id="316" r:id="rId10"/>
    <p:sldId id="317" r:id="rId11"/>
    <p:sldId id="308" r:id="rId12"/>
    <p:sldId id="307" r:id="rId13"/>
    <p:sldId id="309" r:id="rId14"/>
    <p:sldId id="311" r:id="rId15"/>
    <p:sldId id="313" r:id="rId16"/>
    <p:sldId id="310" r:id="rId17"/>
    <p:sldId id="318" r:id="rId18"/>
    <p:sldId id="319" r:id="rId19"/>
    <p:sldId id="320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78" d="100"/>
          <a:sy n="78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89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778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06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88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492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432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647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48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19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017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07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973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175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526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989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932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071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68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606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99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30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896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272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73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730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788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50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00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499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699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611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438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219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878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424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944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449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232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4505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453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581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31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5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4B0C30-032E-40F5-B1EE-579524C788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19BA44-5CBB-4512-8A9D-05E7BE123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5097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908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0411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06.04.2020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3477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4brain.ru/design/prototipirovanie.php" TargetMode="External"/><Relationship Id="rId2" Type="http://schemas.openxmlformats.org/officeDocument/2006/relationships/hyperlink" Target="https://www.youtube.com/watch?v=6a_VuA9hM6E&amp;list=PLp1o4TiOetLyJ9OLYxoimTuHsltTL3v75&amp;index=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Music\Pictures\1024050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344547"/>
            <a:ext cx="784887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и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предпринимательства» 10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>
              <a:lnSpc>
                <a:spcPct val="120000"/>
              </a:lnSpc>
              <a:defRPr/>
            </a:pPr>
            <a:endParaRPr lang="ru-RU" sz="2800" b="1" i="1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4382127"/>
            <a:ext cx="8593747" cy="1770003"/>
          </a:xfrm>
          <a:prstGeom prst="roundRect">
            <a:avLst/>
          </a:prstGeom>
          <a:gradFill rotWithShape="1">
            <a:gsLst>
              <a:gs pos="0">
                <a:srgbClr val="758085">
                  <a:tint val="50000"/>
                  <a:satMod val="300000"/>
                </a:srgbClr>
              </a:gs>
              <a:gs pos="35000">
                <a:srgbClr val="758085">
                  <a:tint val="37000"/>
                  <a:satMod val="300000"/>
                </a:srgbClr>
              </a:gs>
              <a:gs pos="100000">
                <a:srgbClr val="75808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/>
            <a:r>
              <a:rPr lang="ru-RU" sz="24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обучения: </a:t>
            </a:r>
          </a:p>
          <a:p>
            <a:pPr algn="just"/>
            <a:r>
              <a:rPr lang="ru-RU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10.4.5.1 </a:t>
            </a:r>
            <a:r>
              <a:rPr lang="ru-RU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и объяснять принципы </a:t>
            </a:r>
            <a:r>
              <a:rPr lang="ru-RU" sz="24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10.4.5.2 </a:t>
            </a:r>
            <a:r>
              <a:rPr lang="ru-RU" sz="24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основные методы </a:t>
            </a:r>
            <a:r>
              <a:rPr lang="ru-RU" sz="24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endParaRPr lang="ru-RU" sz="2400" i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335188"/>
            <a:ext cx="8593747" cy="1872208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just">
              <a:lnSpc>
                <a:spcPct val="120000"/>
              </a:lnSpc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  Дизайн Мышление</a:t>
            </a:r>
          </a:p>
          <a:p>
            <a:pPr lvl="0" algn="just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</a:p>
          <a:p>
            <a:pPr lvl="0"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для тестирования найденных решений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2380" y="1352659"/>
            <a:ext cx="1671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№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4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Тестировать возможности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идей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выбрать лучшую.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мы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могли бы придумать несколько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эскизов полок-подиумов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сконструировали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в 1 экземпляре из подручных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потом выбрали наиболее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удачное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процессом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проектирования, который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возможность увидеть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ещё не знаем в самом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потенциальном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решении.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когда мы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спроектировали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подиумы, мы увидели,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они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заняли значительную область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площади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клиентского помещения.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того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 сделали подиумы закрытыми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стационарными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Осмотрев наше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прототипами подиумов, мы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увидели, что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этой зоны изменился не в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лучшую сторону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наше помещение теперь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выглядит тесным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загромождённым. Это навело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на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мысль о создании лёгких прозрачных несущих моделей подиумов с колёсиками,</a:t>
            </a:r>
          </a:p>
          <a:p>
            <a:pPr marL="268288" indent="-268288"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которые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было бы легко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 и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 они не загромождали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 пространство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частично можно было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использовать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подвесные подиумы,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крепились к потолку в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местах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Снижать вероятность неверного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идеи.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в нашем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понимании сделано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определённого эффекта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привести к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обратному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 со стороны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наши полки мы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сделать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чистого дерева, чтобы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ощущение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натуральности продукта и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уюта, однако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фокус-группа из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потенциальных пользователей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выразила мнение о том,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наше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убранство выглядит как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средневековое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убожество, что ассоциируется с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антисанитарией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Соответственно, было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решение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эффекта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домашнего уюта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украсить подиумы белоснежными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материями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2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2955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Фокус-группа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группа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респондентов, состоящая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из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восьми-десяти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собранных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для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 темы, в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каждый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 той или иной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заинтересован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Фокус-группа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методов исследований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социологии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маркетинге.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78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73288" y="2564904"/>
            <a:ext cx="3391200" cy="3243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478" y="1998352"/>
            <a:ext cx="581366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dirty="0">
              <a:latin typeface="FiraSans-Regular"/>
            </a:endParaRP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Прототипировать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практически всё,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необходимость: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(например, процесс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гамбургера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Продукт: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документ (например, договор);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веб-интерфейс;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ИТ-систему (систему в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информационных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технологий);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скрипт (алгоритм).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2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35" y="0"/>
            <a:ext cx="903649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 несколько видов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нескольким критериям: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инструмента, которым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делаться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прототип, он может быть: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скетч — быстрый рисунок от руки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скетча заключается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скорости. Менеджер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тратит 10-15 минут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грубого прототипа. Это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отправная точка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переговоров, и теперь есть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отталкиваться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диалоге с клиентом;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графическом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занимает немного больше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требует определённых программ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навыков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ними. Но выглядит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презентабельнее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Прототипы,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редакторе,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хороши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презентации группе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 (когда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лицо, принимающее решение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ЛПР)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одно, а представляет собой группу лиц);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детализированные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представляют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чёрно-белых блоков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хорошее решение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прототип,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блоки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элементы, заданы места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блоков. Это продукт, который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сложности взаимодействия прототипы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бывают:</a:t>
            </a:r>
          </a:p>
          <a:p>
            <a:pPr marL="17463" indent="-17463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статичные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сути, это обычное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доступно в режиме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комментирования. Хорошее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простых продуктов,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тратить много времени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функционале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463" indent="-17463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кликабельные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показывающие взаимосвязи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страницами, могут быть также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анимированы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возможностью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комментарии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Такие прототипы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сложных долгосрочных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проектах, требующих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многократных переговоров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презентаций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466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решить такие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проблемы, как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82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1784" y="1045920"/>
            <a:ext cx="2898140" cy="19818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29924" y="857437"/>
            <a:ext cx="60065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Готовый контент от клиента.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Обычно ЛПР — человек занятой. И он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потратить своё время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поиск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контента или копирайтера. Так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контент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необходимая часть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 продукта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проще объяснить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клиенту, что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ранней стадии проекта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для хорошего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дальнейшем. Это убережёт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дальнейших правок и трат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правки и доработки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3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300120" y="3822160"/>
            <a:ext cx="1728191" cy="27560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3437116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потребностей клиента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функционале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Минимизация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затраченного 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и правки времени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экономию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денег клиента.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Проектирование блоков, 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акценты. Клиент может достаточно быстро дать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фидбек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(обратную связь) 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его мнению, важно, где это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находиться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возможно, у клиента есть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и желания.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Предоставление клиенту быстрых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правок. 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проектирования правки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гораздо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проще, так как стиль ещё не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натянут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как следствие — времени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правки уходит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Предоставление вариантов 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7728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-70213"/>
            <a:ext cx="4069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задания: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92894"/>
            <a:ext cx="67687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из жизни,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изначально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задуманная идея, мысль была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воспринята другими людьми. Почему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произошло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чём заключалась причина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sz="2400" dirty="0" smtClean="0">
              <a:solidFill>
                <a:srgbClr val="641332"/>
              </a:solidFill>
              <a:latin typeface="FiraSans-Regular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 письменно: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прорабатывать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каких случаях стоит делать прототип?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Почему важно создавать прототипы?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Почему необходимо учитывать некоторые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созданию прототипов?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thumbs.dreamstime.com/b/teacher-blackboard-book-pointer-vector-illustration-590187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28"/>
          <a:stretch/>
        </p:blipFill>
        <p:spPr bwMode="auto">
          <a:xfrm>
            <a:off x="4481246" y="1340768"/>
            <a:ext cx="4662754" cy="5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10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653" t="8345" r="7321" b="43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1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Прочтите информацию, предложенную в презентации</a:t>
            </a:r>
          </a:p>
          <a:p>
            <a:pPr marL="0" indent="0">
              <a:buNone/>
            </a:pPr>
            <a:r>
              <a:rPr lang="ru-RU" dirty="0" smtClean="0"/>
              <a:t>2. Просмотрите материал в предложенных ссылках: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Выполните </a:t>
            </a:r>
            <a:r>
              <a:rPr lang="ru-RU" dirty="0"/>
              <a:t>предложенные задания письменно или устно, запись аудиофайла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39415"/>
            <a:ext cx="6418488" cy="490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de-CH" sz="2400" dirty="0">
                <a:hlinkClick r:id="rId3"/>
              </a:rPr>
              <a:t>https://4brain.ru/design/prototipirovanie.php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2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umbs.dreamstime.com/b/teacher-blackboard-book-pointer-vector-illustration-59018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14" y="332657"/>
            <a:ext cx="5846930" cy="65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2250" y="80682"/>
            <a:ext cx="4373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727013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генерация идей?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навыками должен обладать предприниматель при генерировании идей?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Почему генерация идей-это самая важная часть предпринимательства?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Почему важно мечтать? Приведите примеры успешных мечтателей?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методы генерирования идей вы знаете?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9691631" flipH="1">
            <a:off x="4137038" y="3506548"/>
            <a:ext cx="4773146" cy="303039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46058" y="4421578"/>
            <a:ext cx="3981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выполняем по желанию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в тетрадях или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 (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аудиофайла)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9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29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6.Сколько дам скрыто на картинке?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illusions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704855" cy="5670773"/>
          </a:xfrm>
        </p:spPr>
      </p:pic>
    </p:spTree>
    <p:extLst>
      <p:ext uri="{BB962C8B-B14F-4D97-AF65-F5344CB8AC3E}">
        <p14:creationId xmlns:p14="http://schemas.microsoft.com/office/powerpoint/2010/main" xmlns="" val="25230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7. Сколько лошадей вы видите? 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4fc8baae18c059e6163c1751f0094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844606" cy="5473983"/>
          </a:xfrm>
        </p:spPr>
      </p:pic>
    </p:spTree>
    <p:extLst>
      <p:ext uri="{BB962C8B-B14F-4D97-AF65-F5344CB8AC3E}">
        <p14:creationId xmlns:p14="http://schemas.microsoft.com/office/powerpoint/2010/main" xmlns="" val="34506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61648" cy="794352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solidFill>
                  <a:schemeClr val="tx1"/>
                </a:solidFill>
                <a:latin typeface="+mn-lt"/>
              </a:rPr>
              <a:t>8.Какие люди здесь спрятаны?</a:t>
            </a:r>
            <a:endParaRPr lang="ru-RU" sz="45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37504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623" t="6144" r="2917" b="23315"/>
          <a:stretch>
            <a:fillRect/>
          </a:stretch>
        </p:blipFill>
        <p:spPr>
          <a:xfrm>
            <a:off x="1979713" y="1149293"/>
            <a:ext cx="5616623" cy="5514848"/>
          </a:xfrm>
        </p:spPr>
      </p:pic>
    </p:spTree>
    <p:extLst>
      <p:ext uri="{BB962C8B-B14F-4D97-AF65-F5344CB8AC3E}">
        <p14:creationId xmlns:p14="http://schemas.microsoft.com/office/powerpoint/2010/main" xmlns="" val="3308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94421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Думайте, творите, создавайте, двигайтесь, развивайтесь – 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и всё получится!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8755973" cy="4104456"/>
          </a:xfrm>
        </p:spPr>
      </p:pic>
    </p:spTree>
    <p:extLst>
      <p:ext uri="{BB962C8B-B14F-4D97-AF65-F5344CB8AC3E}">
        <p14:creationId xmlns:p14="http://schemas.microsoft.com/office/powerpoint/2010/main" xmlns="" val="257456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60" y="623300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вовлекаем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конечного пользователя,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«активной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эмпатией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 (в инженерном смысле)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работающая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модель, опытный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устройства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детали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дизайне, конструировании, моделировании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996" y="2348880"/>
            <a:ext cx="9130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Прототипи́рование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быстрого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«макетирования»,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быстрого создания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опытных образцов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работающей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системы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демонстрации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заказчику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возможности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 позже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уточняется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конечного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5648" y="3861048"/>
            <a:ext cx="8536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вы начинаете буквально «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думать руками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Помимо исключительно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ментальных ресурсов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 подключаете ваши рецепторы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осязания, видения, слушания. Вы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попробовать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прототип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реальности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отследить, что и каким образом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воздействует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прототип, каким образом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 взаимодействует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ним. Это всё либо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 «проблемные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зоны», либо уточняет,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всё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«плохо» и можно ли исправить ситуацию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недорогими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-70213"/>
            <a:ext cx="459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 МАТЕРИАЛ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6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7400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принцип на данном этапе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Ошибаться быстро и дёшево»!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говорил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мастер кунг-фу Брюс Ли: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«Ошибки всегда прощаются, если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смелость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признать их».</a:t>
            </a:r>
          </a:p>
        </p:txBody>
      </p:sp>
      <p:sp>
        <p:nvSpPr>
          <p:cNvPr id="4" name="Овальная выноска 3"/>
          <p:cNvSpPr/>
          <p:nvPr/>
        </p:nvSpPr>
        <p:spPr>
          <a:xfrm rot="4823339">
            <a:off x="3621438" y="830817"/>
            <a:ext cx="4205230" cy="492730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99817" y="1555533"/>
            <a:ext cx="4248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Согласитесь, что лучше попробовать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быстрые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дешёвые макеты и как можно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определиться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дальнейшим направлением,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проделать огромную работу в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неверном направлении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затем вновь возвращаться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проделывать весь этот путь. А то, что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ошибаться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— это реальность.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1271653"/>
            <a:ext cx="4849856" cy="50471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6208112"/>
            <a:ext cx="709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не в том, чтобы генерировать идеи, а в том, чтобы применять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их. </a:t>
            </a:r>
          </a:p>
          <a:p>
            <a:pPr lvl="0"/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Нассим </a:t>
            </a:r>
            <a:r>
              <a:rPr lang="ru-RU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Талеб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«Чёрный лебедь»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4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цели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Генерировать новые идеи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сделали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 клиентской зоны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пекарни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у нас появилась идея разделить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ещё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тематически: сдобная выпечка,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слоёная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выпечка, несладкая выпечка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и где необходимо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мы сделали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 подиума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выпечки 2 метров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высоту, 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попробовав взять что-то с него,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это неудобно и подиум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уменьшить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1,5 метров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скрытые проблемы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взаимодействия с прототипом мы можем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суть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и выявить то, что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 для пользователя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8288"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Например, сделав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подиумы для выпечки в виде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каждая нижняя полка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шире верхней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разложили на них выпечку.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выбрать продукт, мы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поняли, что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формат полок скрывает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продукции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перспективы уровня глаз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создаёт у ребёнка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впечатление, что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невелик, он разочарован,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однообразие — это скучно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8288" algn="just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Экономить время, силы и деньги.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на первых этапах, тем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сожалений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Представьте, если бы мы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сделали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реальные полки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пирамидального формата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установили их и потом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наши промахи. Скорее всего,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было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жаль всех потраченных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ресурсов,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были бы заложниками этой идеи.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скорее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мы бы пытались что-то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настолько, насколько это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не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меняя формата самих полок.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1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1201</TotalTime>
  <Words>1521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Исполнительная</vt:lpstr>
      <vt:lpstr>Поток</vt:lpstr>
      <vt:lpstr>1_Поток</vt:lpstr>
      <vt:lpstr>2_Поток</vt:lpstr>
      <vt:lpstr>3_Поток</vt:lpstr>
      <vt:lpstr>Слайд 1</vt:lpstr>
      <vt:lpstr>Слайд 2</vt:lpstr>
      <vt:lpstr>6.Сколько дам скрыто на картинке?</vt:lpstr>
      <vt:lpstr>7. Сколько лошадей вы видите? </vt:lpstr>
      <vt:lpstr>8.Какие люди здесь спрятаны?</vt:lpstr>
      <vt:lpstr>Думайте, творите, создавайте, двигайтесь, развивайтесь –  и всё получится!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Насколько экспансия в западном направлении повлияла на формирование американского национального самосознания</dc:title>
  <dc:creator>User</dc:creator>
  <cp:lastModifiedBy>Windows User</cp:lastModifiedBy>
  <cp:revision>94</cp:revision>
  <dcterms:created xsi:type="dcterms:W3CDTF">2020-03-31T04:13:30Z</dcterms:created>
  <dcterms:modified xsi:type="dcterms:W3CDTF">2020-04-06T04:53:46Z</dcterms:modified>
</cp:coreProperties>
</file>