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4" r:id="rId3"/>
    <p:sldId id="308" r:id="rId4"/>
    <p:sldId id="310" r:id="rId5"/>
    <p:sldId id="306" r:id="rId6"/>
    <p:sldId id="292" r:id="rId7"/>
    <p:sldId id="316" r:id="rId8"/>
    <p:sldId id="305" r:id="rId9"/>
    <p:sldId id="322" r:id="rId10"/>
    <p:sldId id="321" r:id="rId11"/>
    <p:sldId id="320" r:id="rId12"/>
    <p:sldId id="325" r:id="rId13"/>
    <p:sldId id="32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51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0F4A-9295-4F93-B4AA-200A74B6E50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05EC-025C-4603-BB19-E591272BB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0" y="0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692696"/>
            <a:ext cx="52908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Теміртау қаласы</a:t>
            </a:r>
          </a:p>
          <a:p>
            <a:pPr algn="ctr"/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№7 “Қуаныш”б/б</a:t>
            </a:r>
          </a:p>
          <a:p>
            <a:pPr algn="ctr"/>
            <a:endParaRPr lang="kk-KZ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Коммуникация саласы</a:t>
            </a:r>
          </a:p>
          <a:p>
            <a:pPr algn="ctr"/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Сөйлеуді дамыту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599" y="3717032"/>
            <a:ext cx="7600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Құстар</a:t>
            </a:r>
          </a:p>
          <a:p>
            <a:pPr algn="ctr"/>
            <a:endParaRPr lang="kk-KZ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Тәрбиеші:Шаухарова У.Г</a:t>
            </a:r>
            <a:endParaRPr lang="kk-KZ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-252535" y="0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71480"/>
            <a:ext cx="2263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Ойлан тап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6334780"/>
            <a:ext cx="2963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 ұшамыз </a:t>
            </a:r>
          </a:p>
        </p:txBody>
      </p:sp>
      <p:pic>
        <p:nvPicPr>
          <p:cNvPr id="2050" name="Picture 2" descr="http://www.playcast.ru/uploads/2014/08/12/9495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2357454" cy="2357454"/>
          </a:xfrm>
          <a:prstGeom prst="rect">
            <a:avLst/>
          </a:prstGeom>
          <a:noFill/>
        </p:spPr>
      </p:pic>
      <p:pic>
        <p:nvPicPr>
          <p:cNvPr id="2052" name="Picture 4" descr="http://2.bp.blogspot.com/-cpqWoxXGsus/USNOzYKdUnI/AAAAAAAABTY/MgFk959gg6A/s1600/Tel%C3%A9fo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357298"/>
            <a:ext cx="2873518" cy="2159928"/>
          </a:xfrm>
          <a:prstGeom prst="rect">
            <a:avLst/>
          </a:prstGeom>
          <a:noFill/>
        </p:spPr>
      </p:pic>
      <p:pic>
        <p:nvPicPr>
          <p:cNvPr id="10" name="Рисунок 9" descr="https://ds02.infourok.ru/uploads/ex/09ab/0004285a-89f13dab/640/img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143380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s://im2-tub-kz.yandex.net/i?id=9d608bdbded2c5494bc5d54e439b3a43&amp;n=33&amp;h=215&amp;w=2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143380"/>
            <a:ext cx="2162175" cy="2047876"/>
          </a:xfrm>
          <a:prstGeom prst="rect">
            <a:avLst/>
          </a:prstGeom>
          <a:noFill/>
        </p:spPr>
      </p:pic>
      <p:pic>
        <p:nvPicPr>
          <p:cNvPr id="2060" name="Picture 12" descr="https://im0-tub-kz.yandex.net/i?id=ad7bdaef6dd781a1138d28cf1c6d8d3a&amp;n=33&amp;h=215&amp;w=3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357298"/>
            <a:ext cx="2476528" cy="2047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-252535" y="0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500042"/>
            <a:ext cx="28888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Ойлан тап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6072206"/>
            <a:ext cx="2935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 ұшпаймыз </a:t>
            </a:r>
          </a:p>
        </p:txBody>
      </p:sp>
      <p:pic>
        <p:nvPicPr>
          <p:cNvPr id="6" name="Picture 8" descr="https://im1-tub-kz.yandex.net/i?id=a3158c4f9c490eaf17e692523294b851&amp;n=33&amp;h=215&amp;w=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4143404" cy="2047876"/>
          </a:xfrm>
          <a:prstGeom prst="rect">
            <a:avLst/>
          </a:prstGeom>
          <a:noFill/>
        </p:spPr>
      </p:pic>
      <p:pic>
        <p:nvPicPr>
          <p:cNvPr id="3076" name="Picture 4" descr="http://s5.hostingkartinok.com/uploads/images/2014/02/259ab46d9edd205a156bc2eb839225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357298"/>
            <a:ext cx="2595581" cy="1946686"/>
          </a:xfrm>
          <a:prstGeom prst="rect">
            <a:avLst/>
          </a:prstGeom>
          <a:noFill/>
        </p:spPr>
      </p:pic>
      <p:pic>
        <p:nvPicPr>
          <p:cNvPr id="3078" name="Picture 6" descr="https://im0-tub-kz.yandex.net/i?id=db4a9fa1021d0491ef37862126bc8d98&amp;n=33&amp;h=215&amp;w=2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428736"/>
            <a:ext cx="2362200" cy="2047876"/>
          </a:xfrm>
          <a:prstGeom prst="rect">
            <a:avLst/>
          </a:prstGeom>
          <a:noFill/>
        </p:spPr>
      </p:pic>
      <p:pic>
        <p:nvPicPr>
          <p:cNvPr id="9" name="Рисунок 8" descr="http://vremena-goda.su/uploads/posts/2016-02/1456408829_lastochka-interesnye-fakty-foto-i-kratkoe-opisani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428736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images.easyfreeclipart.com/396/gatita-marie-im225genes-y-fotos-3966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714752"/>
            <a:ext cx="2714644" cy="22917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0" y="1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28604"/>
            <a:ext cx="7457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accent1"/>
              </a:solidFill>
            </a:endParaRPr>
          </a:p>
          <a:p>
            <a:pPr algn="ctr"/>
            <a:endParaRPr lang="kk-KZ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71480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«Биік-аласа» дидактикалық ойыны</a:t>
            </a:r>
          </a:p>
          <a:p>
            <a:pPr algn="ctr"/>
            <a:r>
              <a:rPr lang="kk-KZ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Биік ағашқа үлкен, аласа ағашқа кішкентай құсты қондыру қажет .</a:t>
            </a:r>
          </a:p>
          <a:p>
            <a:pPr algn="ctr"/>
            <a:r>
              <a:rPr lang="kk-KZ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Салыстырып, көлемін (үлкен, кіші, биік, аласа) атау.</a:t>
            </a:r>
            <a:endParaRPr lang="ru-RU" sz="20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ds02.infourok.ru/uploads/ex/09ab/0004285a-89f13dab/640/img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928934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ds02.infourok.ru/uploads/ex/09ab/0004285a-89f13dab/640/img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3116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im1-tub-kz.yandex.net/i?id=0678f8b5fb5750fd8a3c8a11bed1161e&amp;n=33&amp;h=215&amp;w=2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500570"/>
            <a:ext cx="2143140" cy="2357430"/>
          </a:xfrm>
          <a:prstGeom prst="rect">
            <a:avLst/>
          </a:prstGeom>
          <a:noFill/>
        </p:spPr>
      </p:pic>
      <p:pic>
        <p:nvPicPr>
          <p:cNvPr id="1028" name="Picture 4" descr="https://im1-tub-kz.yandex.net/i?id=d554f13e4fea06efe824ea7f5fe21270&amp;n=33&amp;h=215&amp;w=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143116"/>
            <a:ext cx="3714776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0" y="1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440" y="1214422"/>
            <a:ext cx="7457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002060"/>
              </a:solidFill>
            </a:endParaRP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s://im0-tub-kz.yandex.net/i?id=57784800ac7a64b5b09e48cbf3d9455e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84" cy="7286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0" y="0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903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k-KZ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000108"/>
            <a:ext cx="721523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Тақпақ жаттаймыз</a:t>
            </a:r>
          </a:p>
          <a:p>
            <a:pPr algn="ctr"/>
            <a:r>
              <a:rPr lang="kk-KZ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Құстай болып ұшамыз</a:t>
            </a:r>
          </a:p>
          <a:p>
            <a:pPr algn="ctr"/>
            <a:r>
              <a:rPr lang="kk-KZ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Көлге келіп қонамыз.</a:t>
            </a:r>
          </a:p>
          <a:p>
            <a:pPr algn="ctr"/>
            <a:r>
              <a:rPr lang="kk-KZ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Көл бетінде құшамыз,</a:t>
            </a:r>
          </a:p>
          <a:p>
            <a:pPr algn="ctr"/>
            <a:r>
              <a:rPr lang="kk-KZ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Қайта самғап ұшамыз.</a:t>
            </a:r>
            <a:endParaRPr lang="en-US" sz="4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9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3" y="2928934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0" y="0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91073" y="642918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903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k-KZ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000108"/>
            <a:ext cx="64294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9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3" y="2928934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785794"/>
            <a:ext cx="466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құстарға  қалай қамқорлық жасаймыз?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Рисунок 11" descr="https://im0-tub-kz.yandex.net/i?id=715c3cb164b304244c67c3ba79be24fe&amp;n=33&amp;h=215&amp;w=2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35283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cs1.clodo.ru/v1/CLODO_d91c9134e75c9ddda296d624614f75d0/upload-9757a5486dd072a4bf22fa412c77a612/iblock/c88/korshun-arina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36912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0" y="1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«Қандай құс» дидактикалық ойыны.</a:t>
            </a:r>
            <a:endParaRPr lang="ru-RU" sz="28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Құстардың көлемдерін (үлкен, кіші) анықтайық.</a:t>
            </a:r>
            <a:endParaRPr lang="ru-RU" sz="28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429264"/>
            <a:ext cx="7332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https://ds02.infourok.ru/uploads/ex/09ab/0004285a-89f13dab/640/img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357694"/>
            <a:ext cx="200026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llforchildren.ru/birds/img/bird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071678"/>
            <a:ext cx="25003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0" y="1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28604"/>
            <a:ext cx="7457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accent1"/>
              </a:solidFill>
            </a:endParaRPr>
          </a:p>
          <a:p>
            <a:pPr algn="ctr"/>
            <a:endParaRPr lang="kk-KZ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571480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«Ағашқа неше құс ұшып келді?» дидактикалық ойыны.</a:t>
            </a:r>
            <a:endParaRPr lang="ru-RU" sz="28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boombob.ru/img/picture/Oct/09/52767ecceb4fa1462e5565d2964081e8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88"/>
            <a:ext cx="5929354" cy="5368966"/>
          </a:xfrm>
          <a:prstGeom prst="rect">
            <a:avLst/>
          </a:prstGeom>
          <a:noFill/>
        </p:spPr>
      </p:pic>
      <p:pic>
        <p:nvPicPr>
          <p:cNvPr id="13" name="Рисунок 12" descr="http://vremena-goda.su/uploads/posts/2016-02/1456408829_lastochka-interesnye-fakty-foto-i-kratkoe-opisan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14752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vremena-goda.su/uploads/posts/2016-02/1456408829_lastochka-interesnye-fakty-foto-i-kratkoe-opisan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85992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vremena-goda.su/uploads/posts/2016-02/1456408829_lastochka-interesnye-fakty-foto-i-kratkoe-opisan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-252535" y="0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pic>
        <p:nvPicPr>
          <p:cNvPr id="8196" name="Picture 4" descr="http://ikaz.info/wp-content/uploads/2017/09/kustar-aluantur.jpg"/>
          <p:cNvPicPr>
            <a:picLocks noChangeAspect="1" noChangeArrowheads="1"/>
          </p:cNvPicPr>
          <p:nvPr/>
        </p:nvPicPr>
        <p:blipFill>
          <a:blip r:embed="rId3" cstate="print"/>
          <a:srcRect t="2333" b="6663"/>
          <a:stretch>
            <a:fillRect/>
          </a:stretch>
        </p:blipFill>
        <p:spPr bwMode="auto">
          <a:xfrm>
            <a:off x="683568" y="548680"/>
            <a:ext cx="7560840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0" y="1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440" y="1214422"/>
            <a:ext cx="74575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Қайталаймыз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Құстар-птицы</a:t>
            </a:r>
          </a:p>
          <a:p>
            <a:pPr algn="ctr"/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Торғай-воробей</a:t>
            </a:r>
          </a:p>
          <a:p>
            <a:pPr algn="ctr"/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Карлығаш-ласточка</a:t>
            </a:r>
          </a:p>
          <a:p>
            <a:pPr algn="ctr"/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Қарға-ворона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Сөздік  жұмыс:</a:t>
            </a: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Биік,аласа,кіші,үлкен,жоғары,</a:t>
            </a:r>
          </a:p>
          <a:p>
            <a:pPr algn="ctr"/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төмен.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002060"/>
              </a:solidFill>
            </a:endParaRP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0" y="1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440" y="1214422"/>
            <a:ext cx="74575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</a:p>
          <a:p>
            <a:pPr algn="ctr"/>
            <a:r>
              <a:rPr lang="kk-KZ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Қолымызды созайық,</a:t>
            </a:r>
          </a:p>
          <a:p>
            <a:pPr algn="ctr"/>
            <a:r>
              <a:rPr lang="kk-KZ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Құстай қанат қағайық.</a:t>
            </a:r>
          </a:p>
          <a:p>
            <a:pPr algn="ctr"/>
            <a:r>
              <a:rPr lang="kk-KZ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Ұшып – ұшып алайық,</a:t>
            </a:r>
          </a:p>
          <a:p>
            <a:pPr algn="ctr"/>
            <a:r>
              <a:rPr lang="kk-KZ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Орнымызға қонайық.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66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9AF8">
                <a:tint val="45000"/>
                <a:satMod val="400000"/>
              </a:srgb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-252535" y="0"/>
            <a:ext cx="9396535" cy="72454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28670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Z Decor" pitchFamily="2" charset="0"/>
            </a:endParaRPr>
          </a:p>
          <a:p>
            <a:pPr algn="ctr"/>
            <a:r>
              <a:rPr lang="kk-KZ" sz="20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KZ Decor" pitchFamily="2" charset="0"/>
              </a:rPr>
              <a:t> </a:t>
            </a:r>
            <a:endParaRPr lang="ru-RU" sz="28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KZ Decor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71480"/>
            <a:ext cx="2519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Ойлан тап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857892"/>
            <a:ext cx="274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 ұшамыз </a:t>
            </a:r>
          </a:p>
        </p:txBody>
      </p:sp>
      <p:pic>
        <p:nvPicPr>
          <p:cNvPr id="8" name="Рисунок 7" descr="http://allforchildren.ru/birds/img/bird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im1-tub-kz.yandex.net/i?id=b04816ab67b0e6ea0425c003c8f4b27f&amp;n=33&amp;h=215&amp;w=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428736"/>
            <a:ext cx="1533525" cy="2047876"/>
          </a:xfrm>
          <a:prstGeom prst="rect">
            <a:avLst/>
          </a:prstGeom>
          <a:noFill/>
        </p:spPr>
      </p:pic>
      <p:pic>
        <p:nvPicPr>
          <p:cNvPr id="1032" name="Picture 8" descr="http://img-fotki.yandex.ru/get/9150/47407354.f06/0_1694fb_23965a25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142984"/>
            <a:ext cx="2857520" cy="2214578"/>
          </a:xfrm>
          <a:prstGeom prst="rect">
            <a:avLst/>
          </a:prstGeom>
          <a:noFill/>
        </p:spPr>
      </p:pic>
      <p:pic>
        <p:nvPicPr>
          <p:cNvPr id="1034" name="Picture 10" descr="http://pustunchik.ua/uploads/creation/cache/486621cef7417d68c38e5bd04c6467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8"/>
            <a:ext cx="3793168" cy="2143140"/>
          </a:xfrm>
          <a:prstGeom prst="rect">
            <a:avLst/>
          </a:prstGeom>
          <a:noFill/>
        </p:spPr>
      </p:pic>
      <p:pic>
        <p:nvPicPr>
          <p:cNvPr id="1036" name="Picture 12" descr="http://static.dochkisinochki.ru/upload/catalog/597/001000014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500438"/>
            <a:ext cx="2500330" cy="2513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1169</TotalTime>
  <Words>150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Бекказы</dc:creator>
  <cp:lastModifiedBy>home</cp:lastModifiedBy>
  <cp:revision>119</cp:revision>
  <dcterms:created xsi:type="dcterms:W3CDTF">2014-04-12T14:35:08Z</dcterms:created>
  <dcterms:modified xsi:type="dcterms:W3CDTF">2020-04-04T15:39:43Z</dcterms:modified>
</cp:coreProperties>
</file>