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9"/>
            <a:ext cx="6984776" cy="864095"/>
          </a:xfrm>
        </p:spPr>
        <p:txBody>
          <a:bodyPr>
            <a:normAutofit/>
          </a:bodyPr>
          <a:lstStyle/>
          <a:p>
            <a:r>
              <a:rPr lang="kk-KZ" sz="2400" dirty="0" smtClean="0"/>
              <a:t>Қарағанды облыстық жоғары мейіргерлік колледжі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488832" cy="33437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endParaRPr lang="kk-KZ" sz="2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k-KZ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kk-KZ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ақырыбы: </a:t>
            </a:r>
            <a:r>
              <a:rPr lang="kk-KZ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Философия және оның  қоғамдағы рөлі. Философияның тарихи </a:t>
            </a:r>
            <a:r>
              <a:rPr lang="kk-KZ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типтері.</a:t>
            </a:r>
          </a:p>
          <a:p>
            <a:pPr>
              <a:lnSpc>
                <a:spcPct val="115000"/>
              </a:lnSpc>
            </a:pPr>
            <a:endParaRPr lang="kk-KZ" sz="28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kk-KZ" sz="28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kk-KZ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Дайындаған: әлеуметтік- экономикалық пәндер </a:t>
            </a:r>
          </a:p>
          <a:p>
            <a:pPr algn="r">
              <a:lnSpc>
                <a:spcPct val="115000"/>
              </a:lnSpc>
            </a:pPr>
            <a:r>
              <a:rPr lang="kk-KZ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kk-KZ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қытушысы</a:t>
            </a:r>
            <a:r>
              <a:rPr lang="kk-KZ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Зейнегабиева Ж.М.</a:t>
            </a:r>
            <a:endParaRPr lang="ru-RU" sz="2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641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030373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грекше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мифос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шежіре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логос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қауымдық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қиял-ғажайып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миф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7065"/>
            <a:ext cx="4038600" cy="27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3750"/>
            <a:ext cx="3333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5740"/>
            <a:ext cx="3216618" cy="285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7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1514"/>
            <a:ext cx="4038600" cy="23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340768"/>
            <a:ext cx="3200400" cy="4383757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 құбылыстарды ұғыну;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032447" cy="227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52195"/>
            <a:ext cx="4337099" cy="289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145435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Дін-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    адам     мен     адамзаттан     тыс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құдіретті күшке сенуге негізделген дәстүрлі қоғами сана формасы.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Дін мына мәселелерді қарастырады: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Құдайдың бар екеніне шек келтірмеу;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Табиғат құбылыстарын өздігінше ұғыну;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Әлемнің, адамның, фәни мен бақидағы өмірдің, барлық тіршіліктің пайда болуы, жаратылуы.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 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 көзқарас тұрғысында өзінің эволюциялық дамуы жағынан үш кезеңнен өтті.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космоцентризм;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теоцентризм;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антропоцентризм;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Космоцентризм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қоршаған ортаны, табиғат құбылыстарын тіршілікті жасаушы дүлей, шексіз сыртқы күш – Ғарыш, барлық өзгерістер ғарыштық айналым арқылы жүзеге асады деп түсінетін философиялық көзқарасты айтады (Ежелгі Үнді, Ежелгі Қытай, Ежелгі Грекия).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Теоцентризм 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барлық тіршіліктің мәні дүниеден тысқары тұрған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тылсым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күш – Құдайда деп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түсінетін философиялық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 түрін айтады (Ортағасырлық философияға тән).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Антропоцентризм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   адам    мәселесін    негізгі    мәселе   деп қарастыратын философиялық көзқарас түрін айтады (Қайта өрлеу, жаңа заман, Қазіргі заман философиялық кезеңдерге тән).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ғылымының негізгі 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Диалектика 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әдісте  заттар,  құбылыстар,  ішкі  қарама-қайшылықтар,    өзгерістер,    даму,    себеп    пен    салдар,    қарама қарсылардың бірлігі мен күресі есебінде қарастырылады.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Метафизика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    диалектикаға    қарама-қарсы    әдіс,   мұнда объектілер өздігінен, статикалық және біржақты қарастырылады.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Догматизм 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қоршаған ортаны догмалар, яғни дәлелденбейтін және абсолютті сипаттар арқылы қабылдау.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Эклектика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    бұл     әдісте     фактілер,     түсініктер     мен концепциялардың   біртұтас   шығармашылық   бастамасы   болмайды, соның    нәтижесінде    сырттай    шындыққа    ұқсас    қорытындылар алынады.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Софистика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айтыс-тартыста өз қарсыласын жеңу үшін әдейі ақты қара деп, қараны ақ деп көрсетуге жүгінетін әдісті айтады. Бұл әдісте ақиқатты тану емес, тек қарсыласын айтыста жеңу мақсат етіледі.      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Герменевтика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   мәтіннің    мәнін,    оның    объективтік    және субъективтік негіздерін түсіндірудің теориясы мен өнері.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16824" cy="4742341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Философияның негізгі функциялары: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дүниеге көзқарастық;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методологиялық: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 </a:t>
            </a: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теориялық;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гносеологиялық;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сыншылдық;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аксиологиялық;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әлеуметтік;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тәрбиелік-гуманитарлық;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эвристикалық.</a:t>
            </a:r>
            <a:endParaRPr lang="ru-RU" sz="3200" dirty="0"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2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128792" cy="5145435"/>
          </a:xfr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kk-KZ" b="1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Өзін-өзі тексеру сұрақтары:</a:t>
            </a:r>
            <a:endParaRPr lang="ru-RU" dirty="0">
              <a:ea typeface="Calibri"/>
              <a:cs typeface="Times New Roman"/>
            </a:endParaRPr>
          </a:p>
          <a:p>
            <a:pPr marL="514350" indent="-514350" algn="just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kk-KZ" dirty="0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Дүниеге </a:t>
            </a:r>
            <a:r>
              <a:rPr lang="kk-KZ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көзқарас дегеніміз не</a:t>
            </a:r>
            <a:r>
              <a:rPr lang="kk-KZ" dirty="0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514350" indent="-514350" algn="just">
              <a:lnSpc>
                <a:spcPts val="1800"/>
              </a:lnSpc>
              <a:spcAft>
                <a:spcPts val="0"/>
              </a:spcAft>
              <a:buAutoNum type="arabicPeriod"/>
            </a:pP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kk-KZ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2.      Философия мен ғылымның арақатынасы қандай</a:t>
            </a:r>
            <a:r>
              <a:rPr lang="kk-KZ" dirty="0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kk-KZ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3.      Философия мен тілдің байланысы қандай</a:t>
            </a:r>
            <a:r>
              <a:rPr lang="kk-KZ" dirty="0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kk-KZ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4.      Философияның негізгі мәселесі және сұрағы не болып табылады</a:t>
            </a:r>
            <a:r>
              <a:rPr lang="kk-KZ" dirty="0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kk-KZ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5.      Философияның қандай </a:t>
            </a:r>
            <a:r>
              <a:rPr lang="kk-KZ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қызметтері </a:t>
            </a:r>
            <a:r>
              <a:rPr lang="kk-KZ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бар?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Times New Roman"/>
                <a:ea typeface="Times New Roman"/>
              </a:rPr>
              <a:t>Философия   біздің эрамызға дейінгі VII-VI ғасырларда Үндістанда, Қытайда, Ежелгі Грецияда пайда бола отырып, кейінгі ғасырлардың қоғамдық санасының тұрақты формасы ретінде танылды.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0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«Философия» </a:t>
            </a: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</a:rPr>
              <a:t>термині грек тілінен аударғанда «филео - махаббат, құштарлық; софия – даналық» деген мағынаны білдіреді.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84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1368152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                                         Сократ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0386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32" y="1484784"/>
            <a:ext cx="3616407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9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272808" cy="481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Философия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тек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0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6759853" cy="452631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жақтылығында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философия таза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5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sz="3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Философия</a:t>
            </a:r>
            <a:r>
              <a:rPr lang="kk-KZ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kk-KZ" sz="3200" dirty="0">
                <a:solidFill>
                  <a:srgbClr val="000000"/>
                </a:solidFill>
                <a:latin typeface="Times New Roman"/>
                <a:ea typeface="Times New Roman"/>
              </a:rPr>
              <a:t>дүниеге көзқарастың жоғарғы деңгейі мен түрі, оған рационалдық, жүйелілік, логикалық пен теориялық зерделеу тән.  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 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6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344816" cy="648072"/>
          </a:xfrm>
        </p:spPr>
        <p:txBody>
          <a:bodyPr>
            <a:no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объективтік дүниеге, болмысқа, адамға және тіршілікке деген     неғұрлым     жинақталған,     қорытылған     біртұтас көзқарастар мен қағидалар.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63" y="2420888"/>
            <a:ext cx="51222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1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Мифология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</TotalTime>
  <Words>273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Қарағанды облыстық жоғары мейіргерлік колледжі</vt:lpstr>
      <vt:lpstr>Презентация PowerPoint</vt:lpstr>
      <vt:lpstr>Презентация PowerPoint</vt:lpstr>
      <vt:lpstr>Пифагор                                          Сократ</vt:lpstr>
      <vt:lpstr>Презентация PowerPoint</vt:lpstr>
      <vt:lpstr>Презентация PowerPoint</vt:lpstr>
      <vt:lpstr>Презентация PowerPoint</vt:lpstr>
      <vt:lpstr>  Дүниеге көзқарас - объективтік дүниеге, болмысқа, адамға және тіршілікке деген     неғұрлым     жинақталған,     қорытылған     біртұтас көзқарастар мен қағидалар.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7</cp:revision>
  <dcterms:created xsi:type="dcterms:W3CDTF">2019-01-18T15:57:23Z</dcterms:created>
  <dcterms:modified xsi:type="dcterms:W3CDTF">2020-06-15T10:54:30Z</dcterms:modified>
</cp:coreProperties>
</file>