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00EBC-1AC9-41AC-85CB-3C5567143009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73617-AABE-4905-A828-73CF30466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8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73F905-2952-4C9F-93C8-829EA85E859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34D45D-9FA6-46C7-AD0C-CF76758ADD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17500" r="13541" b="13333"/>
          <a:stretch>
            <a:fillRect/>
          </a:stretch>
        </p:blipFill>
        <p:spPr bwMode="auto">
          <a:xfrm>
            <a:off x="0" y="-613992"/>
            <a:ext cx="12192000" cy="78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613992"/>
            <a:ext cx="12192000" cy="1499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56262" y="990631"/>
            <a:ext cx="6096000" cy="4178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ru-RU" sz="2000" dirty="0">
              <a:solidFill>
                <a:srgbClr val="0070C0"/>
              </a:solidFill>
              <a:effectLst/>
              <a:latin typeface="KZ 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Google Shape;130;p34"/>
          <p:cNvSpPr txBox="1"/>
          <p:nvPr/>
        </p:nvSpPr>
        <p:spPr>
          <a:xfrm>
            <a:off x="760923" y="1469120"/>
            <a:ext cx="10971496" cy="186056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ru-RU" sz="4000" b="1" dirty="0" err="1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Тарих</a:t>
            </a:r>
            <a:r>
              <a:rPr lang="ru-RU" sz="4000" b="1" dirty="0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және</a:t>
            </a:r>
            <a:r>
              <a:rPr lang="ru-RU" sz="4000" b="1" dirty="0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 география </a:t>
            </a:r>
            <a:r>
              <a:rPr lang="ru-RU" sz="4000" b="1" dirty="0" err="1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пәндері</a:t>
            </a:r>
            <a:r>
              <a:rPr lang="ru-RU" sz="4000" b="1" dirty="0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мұғалімдеріне</a:t>
            </a:r>
            <a:r>
              <a:rPr lang="ru-RU" sz="4000" b="1" dirty="0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арналған</a:t>
            </a:r>
            <a:r>
              <a:rPr lang="ru-RU" sz="4000" b="1" dirty="0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п</a:t>
            </a:r>
            <a:r>
              <a:rPr lang="ru-RU" sz="4000" b="1" dirty="0" err="1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едагогикалық</a:t>
            </a:r>
            <a:r>
              <a:rPr lang="ru-RU" sz="4000" b="1" dirty="0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жоба</a:t>
            </a:r>
            <a:endParaRPr lang="ru-RU" sz="4000" b="1" dirty="0" smtClean="0">
              <a:solidFill>
                <a:srgbClr val="002060"/>
              </a:solidFill>
              <a:latin typeface="KZ Times New Roman" panose="02020603050405020304" pitchFamily="18" charset="0"/>
              <a:ea typeface="Open Sans" panose="020B0606030504020204" pitchFamily="34" charset="0"/>
              <a:cs typeface="Arial" panose="020B0604020202020204" pitchFamily="34" charset="0"/>
              <a:sym typeface="PT Sans Caption"/>
            </a:endParaRPr>
          </a:p>
          <a:p>
            <a:pPr lvl="0" algn="ctr">
              <a:buClr>
                <a:schemeClr val="dk1"/>
              </a:buClr>
              <a:buSzPts val="1100"/>
            </a:pPr>
            <a:r>
              <a:rPr lang="ru-RU" sz="4000" b="1" dirty="0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«</a:t>
            </a:r>
            <a:r>
              <a:rPr lang="ru-RU" sz="4000" b="1" dirty="0" err="1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GeoInfo</a:t>
            </a:r>
            <a:r>
              <a:rPr lang="ru-RU" sz="4000" b="1" dirty="0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навигатор</a:t>
            </a:r>
            <a:r>
              <a:rPr lang="ru-RU" sz="4000" b="1" dirty="0" smtClean="0">
                <a:solidFill>
                  <a:srgbClr val="002060"/>
                </a:solidFill>
                <a:latin typeface="KZ Times New Roman" panose="02020603050405020304" pitchFamily="18" charset="0"/>
                <a:ea typeface="Open Sans" panose="020B0606030504020204" pitchFamily="34" charset="0"/>
                <a:cs typeface="Arial" panose="020B0604020202020204" pitchFamily="34" charset="0"/>
                <a:sym typeface="PT Sans Caption"/>
              </a:rPr>
              <a:t>»</a:t>
            </a:r>
            <a:endParaRPr sz="4000" b="1" i="0" u="none" strike="noStrike" cap="none" dirty="0">
              <a:solidFill>
                <a:srgbClr val="002060"/>
              </a:solidFill>
              <a:latin typeface="KZ Times New Roman" panose="02020603050405020304" pitchFamily="18" charset="0"/>
              <a:ea typeface="Open Sans" panose="020B0606030504020204" pitchFamily="34" charset="0"/>
              <a:cs typeface="Arial" panose="020B0604020202020204" pitchFamily="34" charset="0"/>
              <a:sym typeface="PT Sans Caption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857500" y="3551"/>
            <a:ext cx="9118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kk-KZ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Қарағанды облысының Білім басқармасы</a:t>
            </a:r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Қарағанды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облысының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alt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дың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</a:t>
            </a:r>
            <a:endParaRPr lang="ru-RU" alt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  <p:pic>
        <p:nvPicPr>
          <p:cNvPr id="2052" name="Picture 4" descr="Шаблон внутренних страниц ежедневника Казахстана, карта с СНГ, календарь  [CDR] | ALLART.K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3992"/>
            <a:ext cx="2857500" cy="154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97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0"/>
    </mc:Choice>
    <mc:Fallback xmlns="">
      <p:transition spd="slow" advTm="8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17500" r="13541" b="13333"/>
          <a:stretch>
            <a:fillRect/>
          </a:stretch>
        </p:blipFill>
        <p:spPr bwMode="auto">
          <a:xfrm>
            <a:off x="0" y="-613992"/>
            <a:ext cx="12192000" cy="78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613992"/>
            <a:ext cx="12192000" cy="1499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56262" y="990631"/>
            <a:ext cx="6096000" cy="4178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ru-RU" sz="2000" dirty="0">
              <a:solidFill>
                <a:srgbClr val="0070C0"/>
              </a:solidFill>
              <a:effectLst/>
              <a:latin typeface="KZ 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Google Shape;130;p34"/>
          <p:cNvSpPr txBox="1"/>
          <p:nvPr/>
        </p:nvSpPr>
        <p:spPr>
          <a:xfrm>
            <a:off x="933189" y="1408502"/>
            <a:ext cx="10971496" cy="186056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заманауи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карталарды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мультимедиялық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оқулықтар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құралдардың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бейнесін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мүмкіндіктерді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b="1" i="0" u="none" strike="noStrike" cap="none" dirty="0">
              <a:solidFill>
                <a:srgbClr val="002060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PT Sans Caption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857500" y="3551"/>
            <a:ext cx="911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GeoInfo</a:t>
            </a: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навигатор»</a:t>
            </a: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  <p:pic>
        <p:nvPicPr>
          <p:cNvPr id="2052" name="Picture 4" descr="Шаблон внутренних страниц ежедневника Казахстана, карта с СНГ, календарь  [CDR] | ALLART.K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3992"/>
            <a:ext cx="2857500" cy="154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48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0"/>
    </mc:Choice>
    <mc:Fallback xmlns="">
      <p:transition spd="slow" advTm="8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17500" r="13541" b="13333"/>
          <a:stretch>
            <a:fillRect/>
          </a:stretch>
        </p:blipFill>
        <p:spPr bwMode="auto">
          <a:xfrm>
            <a:off x="0" y="-613992"/>
            <a:ext cx="12192000" cy="78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613992"/>
            <a:ext cx="12192000" cy="1499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56262" y="990631"/>
            <a:ext cx="6096000" cy="4178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ru-RU" sz="2000" dirty="0">
              <a:solidFill>
                <a:srgbClr val="0070C0"/>
              </a:solidFill>
              <a:effectLst/>
              <a:latin typeface="KZ 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Google Shape;130;p34"/>
          <p:cNvSpPr txBox="1"/>
          <p:nvPr/>
        </p:nvSpPr>
        <p:spPr>
          <a:xfrm>
            <a:off x="933189" y="1408502"/>
            <a:ext cx="10971496" cy="186056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қатысушылары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Жезқазған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Балқаш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Саран, Шахтинск,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Сатпаев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аражал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Приозерск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қалаларының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география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пәндері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мұғалімдері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b="1" i="0" u="none" strike="noStrike" cap="none" dirty="0">
              <a:solidFill>
                <a:srgbClr val="002060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PT Sans Caption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857500" y="3551"/>
            <a:ext cx="911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GeoInfo</a:t>
            </a: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навигатор»</a:t>
            </a: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  <p:pic>
        <p:nvPicPr>
          <p:cNvPr id="2052" name="Picture 4" descr="Шаблон внутренних страниц ежедневника Казахстана, карта с СНГ, календарь  [CDR] | ALLART.K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3992"/>
            <a:ext cx="2857500" cy="154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68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0"/>
    </mc:Choice>
    <mc:Fallback xmlns="">
      <p:transition spd="slow" advTm="8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17500" r="13541" b="13333"/>
          <a:stretch>
            <a:fillRect/>
          </a:stretch>
        </p:blipFill>
        <p:spPr bwMode="auto">
          <a:xfrm>
            <a:off x="0" y="-613992"/>
            <a:ext cx="12192000" cy="78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613992"/>
            <a:ext cx="12192000" cy="1499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56262" y="990631"/>
            <a:ext cx="6096000" cy="4178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ru-RU" sz="2000" dirty="0">
              <a:solidFill>
                <a:srgbClr val="0070C0"/>
              </a:solidFill>
              <a:effectLst/>
              <a:latin typeface="KZ 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Google Shape;130;p34"/>
          <p:cNvSpPr txBox="1"/>
          <p:nvPr/>
        </p:nvSpPr>
        <p:spPr>
          <a:xfrm>
            <a:off x="760923" y="639892"/>
            <a:ext cx="10106369" cy="415996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Жобаның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карталардың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мультимедиялық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оқулықтардың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құралдардың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мәліметтер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шеберлік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алмасу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мастер-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коучингтер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шеберлік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857500" y="3551"/>
            <a:ext cx="911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GeoInfo</a:t>
            </a: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навигатор»</a:t>
            </a: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  <p:pic>
        <p:nvPicPr>
          <p:cNvPr id="2052" name="Picture 4" descr="Шаблон внутренних страниц ежедневника Казахстана, карта с СНГ, календарь  [CDR] | ALLART.K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3992"/>
            <a:ext cx="2857500" cy="154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59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0"/>
    </mc:Choice>
    <mc:Fallback xmlns="">
      <p:transition spd="slow" advTm="8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17500" r="13541" b="13333"/>
          <a:stretch>
            <a:fillRect/>
          </a:stretch>
        </p:blipFill>
        <p:spPr bwMode="auto">
          <a:xfrm>
            <a:off x="0" y="-613992"/>
            <a:ext cx="12192000" cy="78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613992"/>
            <a:ext cx="12192000" cy="1499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56262" y="990631"/>
            <a:ext cx="6096000" cy="4178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ru-RU" sz="2000" dirty="0">
              <a:solidFill>
                <a:srgbClr val="0070C0"/>
              </a:solidFill>
              <a:effectLst/>
              <a:latin typeface="KZ 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Google Shape;130;p34"/>
          <p:cNvSpPr txBox="1"/>
          <p:nvPr/>
        </p:nvSpPr>
        <p:spPr>
          <a:xfrm>
            <a:off x="760923" y="639892"/>
            <a:ext cx="10106369" cy="415996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Жобаны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асыруда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күтілетін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нәтижелер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сауаттылығын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ұсыныстар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әзірлеу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жүргізілетін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сауаттылық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аймақтарды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сауалнамаларға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сауаттылық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шеберлік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тренингтер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семинарлар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857500" y="3551"/>
            <a:ext cx="911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GeoInfo</a:t>
            </a: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навигатор»</a:t>
            </a: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  <p:pic>
        <p:nvPicPr>
          <p:cNvPr id="2052" name="Picture 4" descr="Шаблон внутренних страниц ежедневника Казахстана, карта с СНГ, календарь  [CDR] | ALLART.K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3992"/>
            <a:ext cx="2857500" cy="154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76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0"/>
    </mc:Choice>
    <mc:Fallback xmlns="">
      <p:transition spd="slow" advTm="8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17500" r="13541" b="13333"/>
          <a:stretch>
            <a:fillRect/>
          </a:stretch>
        </p:blipFill>
        <p:spPr bwMode="auto">
          <a:xfrm>
            <a:off x="0" y="-613992"/>
            <a:ext cx="12192000" cy="78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613992"/>
            <a:ext cx="12192000" cy="1499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56262" y="990631"/>
            <a:ext cx="6096000" cy="4178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ru-RU" sz="2000" dirty="0">
              <a:solidFill>
                <a:srgbClr val="0070C0"/>
              </a:solidFill>
              <a:effectLst/>
              <a:latin typeface="KZ 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Google Shape;130;p34"/>
          <p:cNvSpPr txBox="1"/>
          <p:nvPr/>
        </p:nvSpPr>
        <p:spPr>
          <a:xfrm>
            <a:off x="760923" y="639892"/>
            <a:ext cx="10106369" cy="415996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Жобаны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асыруда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күтілетін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нәтижелер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карталардың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мультимедиялық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оқулықтардың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құралдардың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мәліметтер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dk1"/>
              </a:buClr>
              <a:buSzPts val="1100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шеберлік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карталарды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мультимедиялық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оқулықтар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құралдарды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жинағын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857500" y="3551"/>
            <a:ext cx="911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GeoInfo</a:t>
            </a: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навигатор»</a:t>
            </a: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  <p:pic>
        <p:nvPicPr>
          <p:cNvPr id="2052" name="Picture 4" descr="Шаблон внутренних страниц ежедневника Казахстана, карта с СНГ, календарь  [CDR] | ALLART.K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3992"/>
            <a:ext cx="2857500" cy="154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42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0"/>
    </mc:Choice>
    <mc:Fallback xmlns="">
      <p:transition spd="slow" advTm="8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17500" r="13541" b="13333"/>
          <a:stretch>
            <a:fillRect/>
          </a:stretch>
        </p:blipFill>
        <p:spPr bwMode="auto">
          <a:xfrm>
            <a:off x="0" y="-613992"/>
            <a:ext cx="12192000" cy="78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613992"/>
            <a:ext cx="12192000" cy="1499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56262" y="990631"/>
            <a:ext cx="6096000" cy="4178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ru-RU" sz="2000" dirty="0">
              <a:solidFill>
                <a:srgbClr val="0070C0"/>
              </a:solidFill>
              <a:effectLst/>
              <a:latin typeface="KZ 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Google Shape;130;p34"/>
          <p:cNvSpPr txBox="1"/>
          <p:nvPr/>
        </p:nvSpPr>
        <p:spPr>
          <a:xfrm>
            <a:off x="760923" y="639892"/>
            <a:ext cx="10106369" cy="415996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Жобаны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2020ж.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мамыр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2021ж.);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2021ж.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мамыр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2022ж.);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мамандандырылған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интернаттары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2022ж.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мамыр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2023ж.)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857500" y="3551"/>
            <a:ext cx="911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GeoInfo</a:t>
            </a:r>
            <a:r>
              <a:rPr lang="en-US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навигатор»</a:t>
            </a: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  <p:pic>
        <p:nvPicPr>
          <p:cNvPr id="2052" name="Picture 4" descr="Шаблон внутренних страниц ежедневника Казахстана, карта с СНГ, календарь  [CDR] | ALLART.K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3992"/>
            <a:ext cx="2857500" cy="154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64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0"/>
    </mc:Choice>
    <mc:Fallback xmlns="">
      <p:transition spd="slow" advTm="8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1566</TotalTime>
  <Words>166</Words>
  <Application>Microsoft Office PowerPoint</Application>
  <PresentationFormat>Произвольный</PresentationFormat>
  <Paragraphs>29</Paragraphs>
  <Slides>7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161</cp:revision>
  <dcterms:created xsi:type="dcterms:W3CDTF">2020-07-07T17:11:51Z</dcterms:created>
  <dcterms:modified xsi:type="dcterms:W3CDTF">2020-10-12T07:22:48Z</dcterms:modified>
</cp:coreProperties>
</file>