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0" r:id="rId2"/>
    <p:sldId id="323" r:id="rId3"/>
    <p:sldId id="32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2D14"/>
    <a:srgbClr val="003300"/>
    <a:srgbClr val="35B19D"/>
    <a:srgbClr val="491403"/>
    <a:srgbClr val="040E08"/>
    <a:srgbClr val="35759D"/>
    <a:srgbClr val="FFFF00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1" autoAdjust="0"/>
    <p:restoredTop sz="82405" autoAdjust="0"/>
  </p:normalViewPr>
  <p:slideViewPr>
    <p:cSldViewPr>
      <p:cViewPr varScale="1">
        <p:scale>
          <a:sx n="60" d="100"/>
          <a:sy n="60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06B5A-7CAE-4162-B621-EDAF8B4E8A5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2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418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0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9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33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192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533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 smtClean="0">
                <a:cs typeface="Arial" pitchFamily="34" charset="0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74838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Шағын 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жинақты  мектептің  Үздік 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мұғалімі»  </a:t>
            </a:r>
            <a:r>
              <a:rPr lang="kk-KZ" sz="3600" b="1" dirty="0" smtClean="0">
                <a:solidFill>
                  <a:schemeClr val="accent1">
                    <a:lumMod val="75000"/>
                  </a:schemeClr>
                </a:solidFill>
              </a:rPr>
              <a:t>облыстық  байқауы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UMC 309\Desktop\01ver_k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125413"/>
            <a:ext cx="201545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UMC 309\Desktop\logo (1)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885" y="176425"/>
            <a:ext cx="1358539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0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1"/>
            <a:ext cx="7315200" cy="1668239"/>
          </a:xfrm>
        </p:spPr>
        <p:txBody>
          <a:bodyPr/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200" b="1" i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Облыстық  </a:t>
            </a:r>
            <a:r>
              <a:rPr lang="kk-KZ" sz="2200" b="1" i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байқау  мақсаты:</a:t>
            </a:r>
            <a:r>
              <a:rPr lang="kk-KZ" sz="22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kk-KZ" sz="22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kk-KZ" sz="22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kk-KZ" sz="2200" b="1" i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Шағын  жинақты  мектеп  мұғалімдерінің  инновациялық  педагогикалық  тәжірибесін  анықтау  және  бағалау</a:t>
            </a:r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2133600"/>
            <a:ext cx="3960440" cy="4267200"/>
          </a:xfrm>
        </p:spPr>
        <p:txBody>
          <a:bodyPr/>
          <a:lstStyle/>
          <a:p>
            <a:pPr>
              <a:buNone/>
            </a:pPr>
            <a:r>
              <a:rPr lang="kk-KZ" sz="2400" dirty="0" smtClean="0">
                <a:solidFill>
                  <a:schemeClr val="accent2"/>
                </a:solidFill>
              </a:rPr>
              <a:t> </a:t>
            </a:r>
            <a:r>
              <a:rPr lang="kk-KZ" sz="2400" dirty="0" smtClean="0">
                <a:solidFill>
                  <a:srgbClr val="00B050"/>
                </a:solidFill>
              </a:rPr>
              <a:t> </a:t>
            </a:r>
            <a:endParaRPr lang="kk-KZ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kk-KZ" sz="2400" b="1" dirty="0" smtClean="0">
                <a:solidFill>
                  <a:schemeClr val="accent2"/>
                </a:solidFill>
              </a:rPr>
              <a:t>                       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880048" cy="4267200"/>
          </a:xfrm>
        </p:spPr>
        <p:txBody>
          <a:bodyPr/>
          <a:lstStyle/>
          <a:p>
            <a:pPr>
              <a:buNone/>
            </a:pP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Байқау  3  кезеңнен  тұрады:</a:t>
            </a:r>
            <a:endParaRPr lang="ru-RU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1-кезең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kk-K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  12-23  сәуір  2021ж;</a:t>
            </a:r>
          </a:p>
          <a:p>
            <a:endParaRPr lang="ru-RU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2-кезең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kk-K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  28 сәуір – 6 мамыр 2021ж (сырттай);</a:t>
            </a:r>
          </a:p>
          <a:p>
            <a:endParaRPr lang="ru-RU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3-кезең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kk-K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  ақтық кезең - 20  мамыр 2021ж (zoom</a:t>
            </a:r>
            <a:r>
              <a:rPr lang="ru-RU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платформасында)</a:t>
            </a:r>
            <a:endParaRPr lang="ru-RU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Аудит - Шаблоны презентаций PowerPoint - SmileTemplates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22" b="12770"/>
          <a:stretch/>
        </p:blipFill>
        <p:spPr bwMode="auto">
          <a:xfrm>
            <a:off x="251520" y="0"/>
            <a:ext cx="923866" cy="1484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6" y="2204864"/>
            <a:ext cx="38884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solidFill>
                  <a:srgbClr val="00B050"/>
                </a:solidFill>
              </a:rPr>
              <a:t>Облыстық  </a:t>
            </a:r>
            <a:r>
              <a:rPr lang="kk-KZ" sz="2000" dirty="0" smtClean="0">
                <a:solidFill>
                  <a:srgbClr val="00B050"/>
                </a:solidFill>
              </a:rPr>
              <a:t>байқау  өткізу  туралы  білім  беруді  дамытудың оқу-әдістемелік  орталығының  </a:t>
            </a:r>
            <a:r>
              <a:rPr lang="kk-KZ" sz="2000" dirty="0" smtClean="0">
                <a:solidFill>
                  <a:srgbClr val="0070C0"/>
                </a:solidFill>
              </a:rPr>
              <a:t>№ 1-8/156, 16.03.2021ж  хаты,  байқау  ережесі </a:t>
            </a:r>
            <a:r>
              <a:rPr lang="kk-KZ" sz="2000" dirty="0" smtClean="0">
                <a:solidFill>
                  <a:srgbClr val="00B050"/>
                </a:solidFill>
              </a:rPr>
              <a:t> барлық  селолық  аудандардың   және  Жезқазған  қаласының  білім  бөлімдеріне  ағымдағы  жылдың  16  наурызында  жіберілген</a:t>
            </a:r>
            <a:r>
              <a:rPr lang="kk-KZ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620688"/>
            <a:ext cx="4248472" cy="5780112"/>
          </a:xfrm>
        </p:spPr>
        <p:txBody>
          <a:bodyPr/>
          <a:lstStyle/>
          <a:p>
            <a:pPr algn="just"/>
            <a:r>
              <a:rPr lang="kk-KZ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1-кезеңнің</a:t>
            </a:r>
            <a:r>
              <a:rPr lang="kk-K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қорытындысы бойынша  әр  ауданнан  - 1 (бір)  қатысушының  жұмысы  қабылданады.</a:t>
            </a:r>
            <a:endParaRPr lang="ru-RU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2-кезеңде</a:t>
            </a:r>
            <a:r>
              <a:rPr lang="kk-K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сараптамалық   комиссиясы  әр  аудандық  білім  бөлімінен  ұсынылған байқау материалдарын талдайды  және  бағалайды,  ақтық  кезеңге  қатысушыларды  анықтайды. </a:t>
            </a:r>
            <a:endParaRPr lang="ru-RU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3-кезең</a:t>
            </a:r>
            <a:r>
              <a:rPr lang="kk-KZ" sz="1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kk-KZ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«Визит  карточкасы»</a:t>
            </a:r>
            <a:r>
              <a:rPr lang="kk-K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(регламент 3 минут), </a:t>
            </a:r>
            <a:r>
              <a:rPr lang="kk-KZ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«Шеберлік - сабақ»</a:t>
            </a:r>
            <a:r>
              <a:rPr lang="kk-KZ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(регламенті 7-10 минут).   Шағын жинақты мектеп мұғалімінің көшбасшылық  қабілеттер,    өз жетістігі мен ұсыныстары, сөз сөйлеудің бірегейлігі,  авторлық  өнімі,  озық  іс – тәжірибесі  бағаланады. </a:t>
            </a:r>
            <a:endParaRPr lang="ru-RU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724400" y="908720"/>
            <a:ext cx="3581400" cy="5040560"/>
          </a:xfrm>
        </p:spPr>
        <p:txBody>
          <a:bodyPr/>
          <a:lstStyle/>
          <a:p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 бөлімдері:</a:t>
            </a:r>
            <a:endParaRPr lang="ru-RU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Байқаудың  аудандық кезеңінің  сапалы  өтуіне  басшылық   жасау;</a:t>
            </a:r>
            <a:endPara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ШЖМ  мұғалімдерінің  озық   іс - тәжірибелерін  тарату;</a:t>
            </a:r>
            <a:endPara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  кезеңге  қатысуын  қамтамасыз  ету  қажет.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397</TotalTime>
  <Words>186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Microsoft Sans Serif</vt:lpstr>
      <vt:lpstr>Times New Roman</vt:lpstr>
      <vt:lpstr>powerpoint-template-24</vt:lpstr>
      <vt:lpstr>Презентация PowerPoint</vt:lpstr>
      <vt:lpstr>  Облыстық  байқау  мақсаты:   Шағын  жинақты  мектеп  мұғалімдерінің  инновациялық  педагогикалық  тәжірибесін  анықтау  және  бағалау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1</dc:creator>
  <cp:lastModifiedBy>UMC</cp:lastModifiedBy>
  <cp:revision>56</cp:revision>
  <dcterms:created xsi:type="dcterms:W3CDTF">2021-03-19T09:05:41Z</dcterms:created>
  <dcterms:modified xsi:type="dcterms:W3CDTF">2021-04-20T08:19:35Z</dcterms:modified>
</cp:coreProperties>
</file>