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4" r:id="rId8"/>
    <p:sldId id="269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C90F3-ADC5-44D0-8353-41EF06FEEB1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6A92ED-4B09-45FD-BAD2-FF35044E4ED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1 группа МАТЕММАТИКИ</a:t>
          </a:r>
          <a:endParaRPr lang="ru-RU" b="1" dirty="0">
            <a:solidFill>
              <a:srgbClr val="002060"/>
            </a:solidFill>
          </a:endParaRPr>
        </a:p>
      </dgm:t>
    </dgm:pt>
    <dgm:pt modelId="{A2D4B012-61C3-470D-93D8-142F3C12C6B9}" type="parTrans" cxnId="{F0201AF1-A618-4114-93EF-1F2E8EC1230D}">
      <dgm:prSet/>
      <dgm:spPr/>
      <dgm:t>
        <a:bodyPr/>
        <a:lstStyle/>
        <a:p>
          <a:endParaRPr lang="ru-RU"/>
        </a:p>
      </dgm:t>
    </dgm:pt>
    <dgm:pt modelId="{825D1FE1-01FB-4313-A97B-47FEF4AA5B77}" type="sibTrans" cxnId="{F0201AF1-A618-4114-93EF-1F2E8EC1230D}">
      <dgm:prSet/>
      <dgm:spPr/>
      <dgm:t>
        <a:bodyPr/>
        <a:lstStyle/>
        <a:p>
          <a:endParaRPr lang="ru-RU"/>
        </a:p>
      </dgm:t>
    </dgm:pt>
    <dgm:pt modelId="{CAC4D637-24D9-47AC-9EE0-36FAEBF42A7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7 ГРУППА ХИМИКИ, БИОЛОГИ</a:t>
          </a:r>
          <a:endParaRPr lang="ru-RU" b="1" dirty="0">
            <a:solidFill>
              <a:srgbClr val="002060"/>
            </a:solidFill>
          </a:endParaRPr>
        </a:p>
      </dgm:t>
    </dgm:pt>
    <dgm:pt modelId="{4FCD8434-6E8B-4539-A8D5-0D82E05AFEBB}" type="parTrans" cxnId="{9F15C491-967E-401C-A06F-17B496A9DAD1}">
      <dgm:prSet/>
      <dgm:spPr/>
      <dgm:t>
        <a:bodyPr/>
        <a:lstStyle/>
        <a:p>
          <a:endParaRPr lang="ru-RU"/>
        </a:p>
      </dgm:t>
    </dgm:pt>
    <dgm:pt modelId="{E65EF436-F303-4185-BBEB-3543C9735835}" type="sibTrans" cxnId="{9F15C491-967E-401C-A06F-17B496A9DAD1}">
      <dgm:prSet/>
      <dgm:spPr/>
      <dgm:t>
        <a:bodyPr/>
        <a:lstStyle/>
        <a:p>
          <a:endParaRPr lang="ru-RU"/>
        </a:p>
      </dgm:t>
    </dgm:pt>
    <dgm:pt modelId="{F63E8DA4-65B1-466C-AF0C-92A2E128255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6 ГРУППА ЭСТЕТИКИ </a:t>
          </a:r>
          <a:endParaRPr lang="ru-RU" b="1" dirty="0">
            <a:solidFill>
              <a:srgbClr val="002060"/>
            </a:solidFill>
          </a:endParaRPr>
        </a:p>
      </dgm:t>
    </dgm:pt>
    <dgm:pt modelId="{13AB47BC-3EFB-4EB3-A1C9-1C2BA9FDB104}" type="parTrans" cxnId="{F1BC19D7-52C2-4038-9F92-3DF3ADB9A9B5}">
      <dgm:prSet/>
      <dgm:spPr/>
      <dgm:t>
        <a:bodyPr/>
        <a:lstStyle/>
        <a:p>
          <a:endParaRPr lang="ru-RU"/>
        </a:p>
      </dgm:t>
    </dgm:pt>
    <dgm:pt modelId="{99F5AB3B-77AE-4FFA-B43C-31E8CAE2881F}" type="sibTrans" cxnId="{F1BC19D7-52C2-4038-9F92-3DF3ADB9A9B5}">
      <dgm:prSet/>
      <dgm:spPr/>
      <dgm:t>
        <a:bodyPr/>
        <a:lstStyle/>
        <a:p>
          <a:endParaRPr lang="ru-RU"/>
        </a:p>
      </dgm:t>
    </dgm:pt>
    <dgm:pt modelId="{AC68E809-0F69-499F-BA18-A540D39603E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3 ГРУППА ГЕОГРАФЫ</a:t>
          </a:r>
          <a:endParaRPr lang="ru-RU" b="1" dirty="0">
            <a:solidFill>
              <a:srgbClr val="002060"/>
            </a:solidFill>
          </a:endParaRPr>
        </a:p>
      </dgm:t>
    </dgm:pt>
    <dgm:pt modelId="{7FC18ECE-B861-4697-8574-3F3B1FE5C523}" type="parTrans" cxnId="{CE138D3C-2331-4F8E-A182-78D5C01A0409}">
      <dgm:prSet/>
      <dgm:spPr/>
      <dgm:t>
        <a:bodyPr/>
        <a:lstStyle/>
        <a:p>
          <a:endParaRPr lang="ru-RU"/>
        </a:p>
      </dgm:t>
    </dgm:pt>
    <dgm:pt modelId="{315FF3B7-6873-44C9-B444-B57E29B4F28D}" type="sibTrans" cxnId="{CE138D3C-2331-4F8E-A182-78D5C01A0409}">
      <dgm:prSet/>
      <dgm:spPr/>
      <dgm:t>
        <a:bodyPr/>
        <a:lstStyle/>
        <a:p>
          <a:endParaRPr lang="ru-RU"/>
        </a:p>
      </dgm:t>
    </dgm:pt>
    <dgm:pt modelId="{A2E5D012-D53D-4E26-84B6-D7DF74CEA848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2 ГРУППА ФИЗИКИ </a:t>
          </a:r>
          <a:endParaRPr lang="ru-RU" b="1" dirty="0">
            <a:solidFill>
              <a:srgbClr val="002060"/>
            </a:solidFill>
          </a:endParaRPr>
        </a:p>
      </dgm:t>
    </dgm:pt>
    <dgm:pt modelId="{C0DD6209-F5CC-47E9-9E8D-66CD7A0CE33B}" type="parTrans" cxnId="{55E321E0-B715-496B-9B5D-7392373AE6AF}">
      <dgm:prSet/>
      <dgm:spPr/>
      <dgm:t>
        <a:bodyPr/>
        <a:lstStyle/>
        <a:p>
          <a:endParaRPr lang="ru-RU"/>
        </a:p>
      </dgm:t>
    </dgm:pt>
    <dgm:pt modelId="{EAADE6A3-A849-47FC-9868-690EE59BCBA7}" type="sibTrans" cxnId="{55E321E0-B715-496B-9B5D-7392373AE6AF}">
      <dgm:prSet/>
      <dgm:spPr/>
      <dgm:t>
        <a:bodyPr/>
        <a:lstStyle/>
        <a:p>
          <a:endParaRPr lang="ru-RU"/>
        </a:p>
      </dgm:t>
    </dgm:pt>
    <dgm:pt modelId="{0A523912-3174-4C2A-AE4E-98378D4430C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5  ГРУППА ФИЛОЛОГИ </a:t>
          </a:r>
          <a:endParaRPr lang="ru-RU" b="1" dirty="0">
            <a:solidFill>
              <a:srgbClr val="002060"/>
            </a:solidFill>
          </a:endParaRPr>
        </a:p>
      </dgm:t>
    </dgm:pt>
    <dgm:pt modelId="{1419C7BE-2D57-40AF-AEA0-0E579839E56A}" type="parTrans" cxnId="{0ADB9C34-0768-45DD-9CD8-8747DFCFE592}">
      <dgm:prSet/>
      <dgm:spPr/>
      <dgm:t>
        <a:bodyPr/>
        <a:lstStyle/>
        <a:p>
          <a:endParaRPr lang="ru-RU"/>
        </a:p>
      </dgm:t>
    </dgm:pt>
    <dgm:pt modelId="{BE1B17A6-E7C5-46D9-9BF2-C8CA7663A747}" type="sibTrans" cxnId="{0ADB9C34-0768-45DD-9CD8-8747DFCFE592}">
      <dgm:prSet/>
      <dgm:spPr/>
      <dgm:t>
        <a:bodyPr/>
        <a:lstStyle/>
        <a:p>
          <a:endParaRPr lang="ru-RU"/>
        </a:p>
      </dgm:t>
    </dgm:pt>
    <dgm:pt modelId="{0085F651-A83E-4708-B82C-37ADF38ECB4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4 ГРУППА ИСТОРИКИ </a:t>
          </a:r>
          <a:endParaRPr lang="ru-RU" b="1" dirty="0">
            <a:solidFill>
              <a:srgbClr val="002060"/>
            </a:solidFill>
          </a:endParaRPr>
        </a:p>
      </dgm:t>
    </dgm:pt>
    <dgm:pt modelId="{B87348EC-5BF1-48F0-9D33-7756B7978EE3}" type="parTrans" cxnId="{D6AF8C47-A415-401B-BECD-EF3E1BBCE464}">
      <dgm:prSet/>
      <dgm:spPr/>
      <dgm:t>
        <a:bodyPr/>
        <a:lstStyle/>
        <a:p>
          <a:endParaRPr lang="ru-RU"/>
        </a:p>
      </dgm:t>
    </dgm:pt>
    <dgm:pt modelId="{D955889A-6498-44F7-A7E6-AD7A4DA70357}" type="sibTrans" cxnId="{D6AF8C47-A415-401B-BECD-EF3E1BBCE464}">
      <dgm:prSet/>
      <dgm:spPr/>
      <dgm:t>
        <a:bodyPr/>
        <a:lstStyle/>
        <a:p>
          <a:endParaRPr lang="ru-RU"/>
        </a:p>
      </dgm:t>
    </dgm:pt>
    <dgm:pt modelId="{1A92E5D1-F9CA-4AD5-95B8-AADD722B0F2A}" type="pres">
      <dgm:prSet presAssocID="{6A5C90F3-ADC5-44D0-8353-41EF06FEEB1D}" presName="cycle" presStyleCnt="0">
        <dgm:presLayoutVars>
          <dgm:dir/>
          <dgm:resizeHandles val="exact"/>
        </dgm:presLayoutVars>
      </dgm:prSet>
      <dgm:spPr/>
    </dgm:pt>
    <dgm:pt modelId="{702349DC-3EEF-479B-A900-BB6500A28F3E}" type="pres">
      <dgm:prSet presAssocID="{FD6A92ED-4B09-45FD-BAD2-FF35044E4ED7}" presName="node" presStyleLbl="node1" presStyleIdx="0" presStyleCnt="7" custScaleX="119533">
        <dgm:presLayoutVars>
          <dgm:bulletEnabled val="1"/>
        </dgm:presLayoutVars>
      </dgm:prSet>
      <dgm:spPr/>
    </dgm:pt>
    <dgm:pt modelId="{FFDC3950-84E9-43D9-BE99-12A933E283E9}" type="pres">
      <dgm:prSet presAssocID="{FD6A92ED-4B09-45FD-BAD2-FF35044E4ED7}" presName="spNode" presStyleCnt="0"/>
      <dgm:spPr/>
    </dgm:pt>
    <dgm:pt modelId="{5E2545D3-90CF-4C56-844B-FC845DD4884A}" type="pres">
      <dgm:prSet presAssocID="{825D1FE1-01FB-4313-A97B-47FEF4AA5B77}" presName="sibTrans" presStyleLbl="sibTrans1D1" presStyleIdx="0" presStyleCnt="7"/>
      <dgm:spPr/>
    </dgm:pt>
    <dgm:pt modelId="{1B65F26A-7C13-448B-84DA-47D981938316}" type="pres">
      <dgm:prSet presAssocID="{CAC4D637-24D9-47AC-9EE0-36FAEBF42A7E}" presName="node" presStyleLbl="node1" presStyleIdx="1" presStyleCnt="7" custRadScaleRad="99320" custRadScaleInc="1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02D71-B84C-48A5-9956-9DB0FDC46E84}" type="pres">
      <dgm:prSet presAssocID="{CAC4D637-24D9-47AC-9EE0-36FAEBF42A7E}" presName="spNode" presStyleCnt="0"/>
      <dgm:spPr/>
    </dgm:pt>
    <dgm:pt modelId="{96C8F118-28EB-4F84-B181-1CFED2F4EA16}" type="pres">
      <dgm:prSet presAssocID="{E65EF436-F303-4185-BBEB-3543C9735835}" presName="sibTrans" presStyleLbl="sibTrans1D1" presStyleIdx="1" presStyleCnt="7"/>
      <dgm:spPr/>
    </dgm:pt>
    <dgm:pt modelId="{BC9ED2BF-3C7B-4E1C-93E2-5E92AE4A9DD8}" type="pres">
      <dgm:prSet presAssocID="{F63E8DA4-65B1-466C-AF0C-92A2E128255A}" presName="node" presStyleLbl="node1" presStyleIdx="2" presStyleCnt="7" custRadScaleRad="98413" custRadScaleInc="2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CA744-0A76-493C-AD03-12665FD2872C}" type="pres">
      <dgm:prSet presAssocID="{F63E8DA4-65B1-466C-AF0C-92A2E128255A}" presName="spNode" presStyleCnt="0"/>
      <dgm:spPr/>
    </dgm:pt>
    <dgm:pt modelId="{4B5CBF1A-E8D9-4269-85BA-B0F96132DFD3}" type="pres">
      <dgm:prSet presAssocID="{99F5AB3B-77AE-4FFA-B43C-31E8CAE2881F}" presName="sibTrans" presStyleLbl="sibTrans1D1" presStyleIdx="2" presStyleCnt="7"/>
      <dgm:spPr/>
    </dgm:pt>
    <dgm:pt modelId="{6C1D4BA9-92E5-47A5-B12E-28F8548F7B50}" type="pres">
      <dgm:prSet presAssocID="{0A523912-3174-4C2A-AE4E-98378D4430C4}" presName="node" presStyleLbl="node1" presStyleIdx="3" presStyleCnt="7" custRadScaleRad="100024" custRadScaleInc="6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AEC49-64A2-48DC-AAE2-48E012773485}" type="pres">
      <dgm:prSet presAssocID="{0A523912-3174-4C2A-AE4E-98378D4430C4}" presName="spNode" presStyleCnt="0"/>
      <dgm:spPr/>
    </dgm:pt>
    <dgm:pt modelId="{0EE2ADB5-FE0A-4238-BAF4-41F30ED3705D}" type="pres">
      <dgm:prSet presAssocID="{BE1B17A6-E7C5-46D9-9BF2-C8CA7663A747}" presName="sibTrans" presStyleLbl="sibTrans1D1" presStyleIdx="3" presStyleCnt="7"/>
      <dgm:spPr/>
    </dgm:pt>
    <dgm:pt modelId="{05C20151-F401-4180-97DA-F20D7D0589D2}" type="pres">
      <dgm:prSet presAssocID="{0085F651-A83E-4708-B82C-37ADF38ECB4E}" presName="node" presStyleLbl="node1" presStyleIdx="4" presStyleCnt="7">
        <dgm:presLayoutVars>
          <dgm:bulletEnabled val="1"/>
        </dgm:presLayoutVars>
      </dgm:prSet>
      <dgm:spPr/>
    </dgm:pt>
    <dgm:pt modelId="{83795D64-E35C-4B6B-9E05-039361126C78}" type="pres">
      <dgm:prSet presAssocID="{0085F651-A83E-4708-B82C-37ADF38ECB4E}" presName="spNode" presStyleCnt="0"/>
      <dgm:spPr/>
    </dgm:pt>
    <dgm:pt modelId="{E6E51BDE-FD01-4075-8B42-C0419D5955C8}" type="pres">
      <dgm:prSet presAssocID="{D955889A-6498-44F7-A7E6-AD7A4DA70357}" presName="sibTrans" presStyleLbl="sibTrans1D1" presStyleIdx="4" presStyleCnt="7"/>
      <dgm:spPr/>
    </dgm:pt>
    <dgm:pt modelId="{2D822AD0-281B-4EEA-8C3F-384C7DE3E964}" type="pres">
      <dgm:prSet presAssocID="{AC68E809-0F69-499F-BA18-A540D39603ED}" presName="node" presStyleLbl="node1" presStyleIdx="5" presStyleCnt="7">
        <dgm:presLayoutVars>
          <dgm:bulletEnabled val="1"/>
        </dgm:presLayoutVars>
      </dgm:prSet>
      <dgm:spPr/>
    </dgm:pt>
    <dgm:pt modelId="{A1D09CC1-7F3C-4695-B391-6D066DC81DC3}" type="pres">
      <dgm:prSet presAssocID="{AC68E809-0F69-499F-BA18-A540D39603ED}" presName="spNode" presStyleCnt="0"/>
      <dgm:spPr/>
    </dgm:pt>
    <dgm:pt modelId="{F1BF8A23-7052-4D15-AFC5-366C363C9FFB}" type="pres">
      <dgm:prSet presAssocID="{315FF3B7-6873-44C9-B444-B57E29B4F28D}" presName="sibTrans" presStyleLbl="sibTrans1D1" presStyleIdx="5" presStyleCnt="7"/>
      <dgm:spPr/>
    </dgm:pt>
    <dgm:pt modelId="{47625459-7064-480F-A395-87E55A1FA206}" type="pres">
      <dgm:prSet presAssocID="{A2E5D012-D53D-4E26-84B6-D7DF74CEA848}" presName="node" presStyleLbl="node1" presStyleIdx="6" presStyleCnt="7">
        <dgm:presLayoutVars>
          <dgm:bulletEnabled val="1"/>
        </dgm:presLayoutVars>
      </dgm:prSet>
      <dgm:spPr/>
    </dgm:pt>
    <dgm:pt modelId="{5E97B6E4-5AEA-48B8-9260-59277ABDCCB1}" type="pres">
      <dgm:prSet presAssocID="{A2E5D012-D53D-4E26-84B6-D7DF74CEA848}" presName="spNode" presStyleCnt="0"/>
      <dgm:spPr/>
    </dgm:pt>
    <dgm:pt modelId="{234923BC-E4F0-48A0-9E22-2C53E85D99D6}" type="pres">
      <dgm:prSet presAssocID="{EAADE6A3-A849-47FC-9868-690EE59BCBA7}" presName="sibTrans" presStyleLbl="sibTrans1D1" presStyleIdx="6" presStyleCnt="7"/>
      <dgm:spPr/>
    </dgm:pt>
  </dgm:ptLst>
  <dgm:cxnLst>
    <dgm:cxn modelId="{0CD400D9-EECC-481F-A29C-3B054AE801A7}" type="presOf" srcId="{6A5C90F3-ADC5-44D0-8353-41EF06FEEB1D}" destId="{1A92E5D1-F9CA-4AD5-95B8-AADD722B0F2A}" srcOrd="0" destOrd="0" presId="urn:microsoft.com/office/officeart/2005/8/layout/cycle5"/>
    <dgm:cxn modelId="{A64BDDBB-C8E0-4BE2-BA3C-04EE60094856}" type="presOf" srcId="{E65EF436-F303-4185-BBEB-3543C9735835}" destId="{96C8F118-28EB-4F84-B181-1CFED2F4EA16}" srcOrd="0" destOrd="0" presId="urn:microsoft.com/office/officeart/2005/8/layout/cycle5"/>
    <dgm:cxn modelId="{17ACBEDB-D5A4-414C-A6D9-DB0E2B0F2CDD}" type="presOf" srcId="{D955889A-6498-44F7-A7E6-AD7A4DA70357}" destId="{E6E51BDE-FD01-4075-8B42-C0419D5955C8}" srcOrd="0" destOrd="0" presId="urn:microsoft.com/office/officeart/2005/8/layout/cycle5"/>
    <dgm:cxn modelId="{D6AF8C47-A415-401B-BECD-EF3E1BBCE464}" srcId="{6A5C90F3-ADC5-44D0-8353-41EF06FEEB1D}" destId="{0085F651-A83E-4708-B82C-37ADF38ECB4E}" srcOrd="4" destOrd="0" parTransId="{B87348EC-5BF1-48F0-9D33-7756B7978EE3}" sibTransId="{D955889A-6498-44F7-A7E6-AD7A4DA70357}"/>
    <dgm:cxn modelId="{7A1A0BBB-95E0-4CCB-B9E9-2EA45B500168}" type="presOf" srcId="{A2E5D012-D53D-4E26-84B6-D7DF74CEA848}" destId="{47625459-7064-480F-A395-87E55A1FA206}" srcOrd="0" destOrd="0" presId="urn:microsoft.com/office/officeart/2005/8/layout/cycle5"/>
    <dgm:cxn modelId="{55E321E0-B715-496B-9B5D-7392373AE6AF}" srcId="{6A5C90F3-ADC5-44D0-8353-41EF06FEEB1D}" destId="{A2E5D012-D53D-4E26-84B6-D7DF74CEA848}" srcOrd="6" destOrd="0" parTransId="{C0DD6209-F5CC-47E9-9E8D-66CD7A0CE33B}" sibTransId="{EAADE6A3-A849-47FC-9868-690EE59BCBA7}"/>
    <dgm:cxn modelId="{0ADB9C34-0768-45DD-9CD8-8747DFCFE592}" srcId="{6A5C90F3-ADC5-44D0-8353-41EF06FEEB1D}" destId="{0A523912-3174-4C2A-AE4E-98378D4430C4}" srcOrd="3" destOrd="0" parTransId="{1419C7BE-2D57-40AF-AEA0-0E579839E56A}" sibTransId="{BE1B17A6-E7C5-46D9-9BF2-C8CA7663A747}"/>
    <dgm:cxn modelId="{92D4FC25-CF9A-4A1E-8104-1035050476B1}" type="presOf" srcId="{FD6A92ED-4B09-45FD-BAD2-FF35044E4ED7}" destId="{702349DC-3EEF-479B-A900-BB6500A28F3E}" srcOrd="0" destOrd="0" presId="urn:microsoft.com/office/officeart/2005/8/layout/cycle5"/>
    <dgm:cxn modelId="{19CEF89A-4870-495C-B876-6DC1E12669B9}" type="presOf" srcId="{825D1FE1-01FB-4313-A97B-47FEF4AA5B77}" destId="{5E2545D3-90CF-4C56-844B-FC845DD4884A}" srcOrd="0" destOrd="0" presId="urn:microsoft.com/office/officeart/2005/8/layout/cycle5"/>
    <dgm:cxn modelId="{3C5DB1F7-C2E6-4676-B3E0-CD44EB510A6D}" type="presOf" srcId="{CAC4D637-24D9-47AC-9EE0-36FAEBF42A7E}" destId="{1B65F26A-7C13-448B-84DA-47D981938316}" srcOrd="0" destOrd="0" presId="urn:microsoft.com/office/officeart/2005/8/layout/cycle5"/>
    <dgm:cxn modelId="{C7219B16-6DBC-4366-8DAE-AB0A09FB6EE5}" type="presOf" srcId="{0A523912-3174-4C2A-AE4E-98378D4430C4}" destId="{6C1D4BA9-92E5-47A5-B12E-28F8548F7B50}" srcOrd="0" destOrd="0" presId="urn:microsoft.com/office/officeart/2005/8/layout/cycle5"/>
    <dgm:cxn modelId="{CE138D3C-2331-4F8E-A182-78D5C01A0409}" srcId="{6A5C90F3-ADC5-44D0-8353-41EF06FEEB1D}" destId="{AC68E809-0F69-499F-BA18-A540D39603ED}" srcOrd="5" destOrd="0" parTransId="{7FC18ECE-B861-4697-8574-3F3B1FE5C523}" sibTransId="{315FF3B7-6873-44C9-B444-B57E29B4F28D}"/>
    <dgm:cxn modelId="{9F15C491-967E-401C-A06F-17B496A9DAD1}" srcId="{6A5C90F3-ADC5-44D0-8353-41EF06FEEB1D}" destId="{CAC4D637-24D9-47AC-9EE0-36FAEBF42A7E}" srcOrd="1" destOrd="0" parTransId="{4FCD8434-6E8B-4539-A8D5-0D82E05AFEBB}" sibTransId="{E65EF436-F303-4185-BBEB-3543C9735835}"/>
    <dgm:cxn modelId="{CC0A7AC7-0404-470F-8FC5-E84A89813A6B}" type="presOf" srcId="{315FF3B7-6873-44C9-B444-B57E29B4F28D}" destId="{F1BF8A23-7052-4D15-AFC5-366C363C9FFB}" srcOrd="0" destOrd="0" presId="urn:microsoft.com/office/officeart/2005/8/layout/cycle5"/>
    <dgm:cxn modelId="{1DBDE01E-1F03-436D-B99E-27AE04699E87}" type="presOf" srcId="{F63E8DA4-65B1-466C-AF0C-92A2E128255A}" destId="{BC9ED2BF-3C7B-4E1C-93E2-5E92AE4A9DD8}" srcOrd="0" destOrd="0" presId="urn:microsoft.com/office/officeart/2005/8/layout/cycle5"/>
    <dgm:cxn modelId="{C4BF0797-561F-4C56-B61B-9452CEB01A1F}" type="presOf" srcId="{99F5AB3B-77AE-4FFA-B43C-31E8CAE2881F}" destId="{4B5CBF1A-E8D9-4269-85BA-B0F96132DFD3}" srcOrd="0" destOrd="0" presId="urn:microsoft.com/office/officeart/2005/8/layout/cycle5"/>
    <dgm:cxn modelId="{EA57A5A3-1DCD-417A-A199-315E02C83ED0}" type="presOf" srcId="{AC68E809-0F69-499F-BA18-A540D39603ED}" destId="{2D822AD0-281B-4EEA-8C3F-384C7DE3E964}" srcOrd="0" destOrd="0" presId="urn:microsoft.com/office/officeart/2005/8/layout/cycle5"/>
    <dgm:cxn modelId="{CE896142-45B4-4298-94AE-8FCAFC99F6D9}" type="presOf" srcId="{0085F651-A83E-4708-B82C-37ADF38ECB4E}" destId="{05C20151-F401-4180-97DA-F20D7D0589D2}" srcOrd="0" destOrd="0" presId="urn:microsoft.com/office/officeart/2005/8/layout/cycle5"/>
    <dgm:cxn modelId="{F1BC19D7-52C2-4038-9F92-3DF3ADB9A9B5}" srcId="{6A5C90F3-ADC5-44D0-8353-41EF06FEEB1D}" destId="{F63E8DA4-65B1-466C-AF0C-92A2E128255A}" srcOrd="2" destOrd="0" parTransId="{13AB47BC-3EFB-4EB3-A1C9-1C2BA9FDB104}" sibTransId="{99F5AB3B-77AE-4FFA-B43C-31E8CAE2881F}"/>
    <dgm:cxn modelId="{F0201AF1-A618-4114-93EF-1F2E8EC1230D}" srcId="{6A5C90F3-ADC5-44D0-8353-41EF06FEEB1D}" destId="{FD6A92ED-4B09-45FD-BAD2-FF35044E4ED7}" srcOrd="0" destOrd="0" parTransId="{A2D4B012-61C3-470D-93D8-142F3C12C6B9}" sibTransId="{825D1FE1-01FB-4313-A97B-47FEF4AA5B77}"/>
    <dgm:cxn modelId="{5869FB0C-1170-4315-9825-D4B7821C219D}" type="presOf" srcId="{BE1B17A6-E7C5-46D9-9BF2-C8CA7663A747}" destId="{0EE2ADB5-FE0A-4238-BAF4-41F30ED3705D}" srcOrd="0" destOrd="0" presId="urn:microsoft.com/office/officeart/2005/8/layout/cycle5"/>
    <dgm:cxn modelId="{26852F35-DB71-43FA-89CF-718D7F71DB55}" type="presOf" srcId="{EAADE6A3-A849-47FC-9868-690EE59BCBA7}" destId="{234923BC-E4F0-48A0-9E22-2C53E85D99D6}" srcOrd="0" destOrd="0" presId="urn:microsoft.com/office/officeart/2005/8/layout/cycle5"/>
    <dgm:cxn modelId="{425C2987-D097-4A9D-B9E0-B8B2720C2821}" type="presParOf" srcId="{1A92E5D1-F9CA-4AD5-95B8-AADD722B0F2A}" destId="{702349DC-3EEF-479B-A900-BB6500A28F3E}" srcOrd="0" destOrd="0" presId="urn:microsoft.com/office/officeart/2005/8/layout/cycle5"/>
    <dgm:cxn modelId="{A20E1B85-C715-4CB5-A4A3-73F5A9A094FF}" type="presParOf" srcId="{1A92E5D1-F9CA-4AD5-95B8-AADD722B0F2A}" destId="{FFDC3950-84E9-43D9-BE99-12A933E283E9}" srcOrd="1" destOrd="0" presId="urn:microsoft.com/office/officeart/2005/8/layout/cycle5"/>
    <dgm:cxn modelId="{5FE950F7-1C29-4224-8964-18CD63A6EFBD}" type="presParOf" srcId="{1A92E5D1-F9CA-4AD5-95B8-AADD722B0F2A}" destId="{5E2545D3-90CF-4C56-844B-FC845DD4884A}" srcOrd="2" destOrd="0" presId="urn:microsoft.com/office/officeart/2005/8/layout/cycle5"/>
    <dgm:cxn modelId="{1BFA8225-4827-4910-A5E6-32ACB6F634E2}" type="presParOf" srcId="{1A92E5D1-F9CA-4AD5-95B8-AADD722B0F2A}" destId="{1B65F26A-7C13-448B-84DA-47D981938316}" srcOrd="3" destOrd="0" presId="urn:microsoft.com/office/officeart/2005/8/layout/cycle5"/>
    <dgm:cxn modelId="{8A1B64E5-2D5D-4D04-8084-E4868D8EF9A8}" type="presParOf" srcId="{1A92E5D1-F9CA-4AD5-95B8-AADD722B0F2A}" destId="{E2B02D71-B84C-48A5-9956-9DB0FDC46E84}" srcOrd="4" destOrd="0" presId="urn:microsoft.com/office/officeart/2005/8/layout/cycle5"/>
    <dgm:cxn modelId="{0408E076-5A16-4659-9A6A-FC773CC7816E}" type="presParOf" srcId="{1A92E5D1-F9CA-4AD5-95B8-AADD722B0F2A}" destId="{96C8F118-28EB-4F84-B181-1CFED2F4EA16}" srcOrd="5" destOrd="0" presId="urn:microsoft.com/office/officeart/2005/8/layout/cycle5"/>
    <dgm:cxn modelId="{1BCD298A-6794-4AEE-9E9B-ACFB0A708FBA}" type="presParOf" srcId="{1A92E5D1-F9CA-4AD5-95B8-AADD722B0F2A}" destId="{BC9ED2BF-3C7B-4E1C-93E2-5E92AE4A9DD8}" srcOrd="6" destOrd="0" presId="urn:microsoft.com/office/officeart/2005/8/layout/cycle5"/>
    <dgm:cxn modelId="{459236F5-F106-4AC3-83E7-248990A1D95B}" type="presParOf" srcId="{1A92E5D1-F9CA-4AD5-95B8-AADD722B0F2A}" destId="{2A4CA744-0A76-493C-AD03-12665FD2872C}" srcOrd="7" destOrd="0" presId="urn:microsoft.com/office/officeart/2005/8/layout/cycle5"/>
    <dgm:cxn modelId="{5E95F47A-4B9A-49D9-92F1-D925DAE82A94}" type="presParOf" srcId="{1A92E5D1-F9CA-4AD5-95B8-AADD722B0F2A}" destId="{4B5CBF1A-E8D9-4269-85BA-B0F96132DFD3}" srcOrd="8" destOrd="0" presId="urn:microsoft.com/office/officeart/2005/8/layout/cycle5"/>
    <dgm:cxn modelId="{13EA9AB6-9625-4329-AAE2-4D2C929432ED}" type="presParOf" srcId="{1A92E5D1-F9CA-4AD5-95B8-AADD722B0F2A}" destId="{6C1D4BA9-92E5-47A5-B12E-28F8548F7B50}" srcOrd="9" destOrd="0" presId="urn:microsoft.com/office/officeart/2005/8/layout/cycle5"/>
    <dgm:cxn modelId="{8A1AAC5E-5D57-41B8-8C83-18C14D3BE017}" type="presParOf" srcId="{1A92E5D1-F9CA-4AD5-95B8-AADD722B0F2A}" destId="{2C5AEC49-64A2-48DC-AAE2-48E012773485}" srcOrd="10" destOrd="0" presId="urn:microsoft.com/office/officeart/2005/8/layout/cycle5"/>
    <dgm:cxn modelId="{7CB6B61C-B014-428F-B492-372333A88CDF}" type="presParOf" srcId="{1A92E5D1-F9CA-4AD5-95B8-AADD722B0F2A}" destId="{0EE2ADB5-FE0A-4238-BAF4-41F30ED3705D}" srcOrd="11" destOrd="0" presId="urn:microsoft.com/office/officeart/2005/8/layout/cycle5"/>
    <dgm:cxn modelId="{2151E29E-A48E-47FE-ADD8-E3C96799811D}" type="presParOf" srcId="{1A92E5D1-F9CA-4AD5-95B8-AADD722B0F2A}" destId="{05C20151-F401-4180-97DA-F20D7D0589D2}" srcOrd="12" destOrd="0" presId="urn:microsoft.com/office/officeart/2005/8/layout/cycle5"/>
    <dgm:cxn modelId="{65788C55-06A3-41CD-9185-4FB40959D145}" type="presParOf" srcId="{1A92E5D1-F9CA-4AD5-95B8-AADD722B0F2A}" destId="{83795D64-E35C-4B6B-9E05-039361126C78}" srcOrd="13" destOrd="0" presId="urn:microsoft.com/office/officeart/2005/8/layout/cycle5"/>
    <dgm:cxn modelId="{BDFD1DCD-A88E-4C13-95B3-0AEC3EB16E40}" type="presParOf" srcId="{1A92E5D1-F9CA-4AD5-95B8-AADD722B0F2A}" destId="{E6E51BDE-FD01-4075-8B42-C0419D5955C8}" srcOrd="14" destOrd="0" presId="urn:microsoft.com/office/officeart/2005/8/layout/cycle5"/>
    <dgm:cxn modelId="{9984C4DD-335B-427E-9870-86B1801A974B}" type="presParOf" srcId="{1A92E5D1-F9CA-4AD5-95B8-AADD722B0F2A}" destId="{2D822AD0-281B-4EEA-8C3F-384C7DE3E964}" srcOrd="15" destOrd="0" presId="urn:microsoft.com/office/officeart/2005/8/layout/cycle5"/>
    <dgm:cxn modelId="{75FA3459-B031-4656-B633-5EB9CFEC35C2}" type="presParOf" srcId="{1A92E5D1-F9CA-4AD5-95B8-AADD722B0F2A}" destId="{A1D09CC1-7F3C-4695-B391-6D066DC81DC3}" srcOrd="16" destOrd="0" presId="urn:microsoft.com/office/officeart/2005/8/layout/cycle5"/>
    <dgm:cxn modelId="{7CF34B1E-D56D-4C4B-957D-F81D74A1C9B3}" type="presParOf" srcId="{1A92E5D1-F9CA-4AD5-95B8-AADD722B0F2A}" destId="{F1BF8A23-7052-4D15-AFC5-366C363C9FFB}" srcOrd="17" destOrd="0" presId="urn:microsoft.com/office/officeart/2005/8/layout/cycle5"/>
    <dgm:cxn modelId="{E0E4F5F0-98EF-400D-AF72-81A89F47EB97}" type="presParOf" srcId="{1A92E5D1-F9CA-4AD5-95B8-AADD722B0F2A}" destId="{47625459-7064-480F-A395-87E55A1FA206}" srcOrd="18" destOrd="0" presId="urn:microsoft.com/office/officeart/2005/8/layout/cycle5"/>
    <dgm:cxn modelId="{339CF20D-DFA7-4EBA-B50F-C3E984E40994}" type="presParOf" srcId="{1A92E5D1-F9CA-4AD5-95B8-AADD722B0F2A}" destId="{5E97B6E4-5AEA-48B8-9260-59277ABDCCB1}" srcOrd="19" destOrd="0" presId="urn:microsoft.com/office/officeart/2005/8/layout/cycle5"/>
    <dgm:cxn modelId="{70C440FF-2D62-4C4F-99EB-481C63F6C279}" type="presParOf" srcId="{1A92E5D1-F9CA-4AD5-95B8-AADD722B0F2A}" destId="{234923BC-E4F0-48A0-9E22-2C53E85D99D6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2349DC-3EEF-479B-A900-BB6500A28F3E}">
      <dsp:nvSpPr>
        <dsp:cNvPr id="0" name=""/>
        <dsp:cNvSpPr/>
      </dsp:nvSpPr>
      <dsp:spPr>
        <a:xfrm>
          <a:off x="4974336" y="1923"/>
          <a:ext cx="1755646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1 группа МАТЕММАТИКИ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4974336" y="1923"/>
        <a:ext cx="1755646" cy="954690"/>
      </dsp:txXfrm>
    </dsp:sp>
    <dsp:sp modelId="{5E2545D3-90CF-4C56-844B-FC845DD4884A}">
      <dsp:nvSpPr>
        <dsp:cNvPr id="0" name=""/>
        <dsp:cNvSpPr/>
      </dsp:nvSpPr>
      <dsp:spPr>
        <a:xfrm>
          <a:off x="3071677" y="459651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3818852" y="229277"/>
              </a:moveTo>
              <a:arcTo wR="2724818" hR="2724818" stAng="17620346" swAng="659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5F26A-7C13-448B-84DA-47D981938316}">
      <dsp:nvSpPr>
        <dsp:cNvPr id="0" name=""/>
        <dsp:cNvSpPr/>
      </dsp:nvSpPr>
      <dsp:spPr>
        <a:xfrm>
          <a:off x="7238995" y="1046129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7 ГРУППА ХИМИКИ, БИОЛОГИ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7238995" y="1046129"/>
        <a:ext cx="1468754" cy="954690"/>
      </dsp:txXfrm>
    </dsp:sp>
    <dsp:sp modelId="{96C8F118-28EB-4F84-B181-1CFED2F4EA16}">
      <dsp:nvSpPr>
        <dsp:cNvPr id="0" name=""/>
        <dsp:cNvSpPr/>
      </dsp:nvSpPr>
      <dsp:spPr>
        <a:xfrm>
          <a:off x="3086495" y="437374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5293574" y="1815901"/>
              </a:moveTo>
              <a:arcTo wR="2724818" hR="2724818" stAng="20430865" swAng="10521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ED2BF-3C7B-4E1C-93E2-5E92AE4A9DD8}">
      <dsp:nvSpPr>
        <dsp:cNvPr id="0" name=""/>
        <dsp:cNvSpPr/>
      </dsp:nvSpPr>
      <dsp:spPr>
        <a:xfrm>
          <a:off x="7727716" y="3342448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6 ГРУППА ЭСТЕТИКИ 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7727716" y="3342448"/>
        <a:ext cx="1468754" cy="954690"/>
      </dsp:txXfrm>
    </dsp:sp>
    <dsp:sp modelId="{4B5CBF1A-E8D9-4269-85BA-B0F96132DFD3}">
      <dsp:nvSpPr>
        <dsp:cNvPr id="0" name=""/>
        <dsp:cNvSpPr/>
      </dsp:nvSpPr>
      <dsp:spPr>
        <a:xfrm>
          <a:off x="3064936" y="514476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5145026" y="3976708"/>
              </a:moveTo>
              <a:arcTo wR="2724818" hR="2724818" stAng="1641058" swAng="8200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D4BA9-92E5-47A5-B12E-28F8548F7B50}">
      <dsp:nvSpPr>
        <dsp:cNvPr id="0" name=""/>
        <dsp:cNvSpPr/>
      </dsp:nvSpPr>
      <dsp:spPr>
        <a:xfrm>
          <a:off x="6254471" y="5183642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5  ГРУППА ФИЛОЛОГИ 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6254471" y="5183642"/>
        <a:ext cx="1468754" cy="954690"/>
      </dsp:txXfrm>
    </dsp:sp>
    <dsp:sp modelId="{0EE2ADB5-FE0A-4238-BAF4-41F30ED3705D}">
      <dsp:nvSpPr>
        <dsp:cNvPr id="0" name=""/>
        <dsp:cNvSpPr/>
      </dsp:nvSpPr>
      <dsp:spPr>
        <a:xfrm>
          <a:off x="3070646" y="470434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3015419" y="5434096"/>
              </a:moveTo>
              <a:arcTo wR="2724818" hR="2724818" stAng="5032667" swAng="6480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20151-F401-4180-97DA-F20D7D0589D2}">
      <dsp:nvSpPr>
        <dsp:cNvPr id="0" name=""/>
        <dsp:cNvSpPr/>
      </dsp:nvSpPr>
      <dsp:spPr>
        <a:xfrm>
          <a:off x="3935528" y="5181718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4 ГРУППА ИСТОРИКИ 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3935528" y="5181718"/>
        <a:ext cx="1468754" cy="954690"/>
      </dsp:txXfrm>
    </dsp:sp>
    <dsp:sp modelId="{E6E51BDE-FD01-4075-8B42-C0419D5955C8}">
      <dsp:nvSpPr>
        <dsp:cNvPr id="0" name=""/>
        <dsp:cNvSpPr/>
      </dsp:nvSpPr>
      <dsp:spPr>
        <a:xfrm>
          <a:off x="3127341" y="479269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698150" y="4546151"/>
              </a:moveTo>
              <a:arcTo wR="2724818" hR="2724818" stAng="8283270" swAng="8353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22AD0-281B-4EEA-8C3F-384C7DE3E964}">
      <dsp:nvSpPr>
        <dsp:cNvPr id="0" name=""/>
        <dsp:cNvSpPr/>
      </dsp:nvSpPr>
      <dsp:spPr>
        <a:xfrm>
          <a:off x="2461280" y="3333071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3 ГРУППА ГЕОГРАФЫ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2461280" y="3333071"/>
        <a:ext cx="1468754" cy="954690"/>
      </dsp:txXfrm>
    </dsp:sp>
    <dsp:sp modelId="{F1BF8A23-7052-4D15-AFC5-366C363C9FFB}">
      <dsp:nvSpPr>
        <dsp:cNvPr id="0" name=""/>
        <dsp:cNvSpPr/>
      </dsp:nvSpPr>
      <dsp:spPr>
        <a:xfrm>
          <a:off x="3127341" y="479269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3967" y="2577820"/>
              </a:moveTo>
              <a:arcTo wR="2724818" hR="2724818" stAng="10985549" swAng="10642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25459-7064-480F-A395-87E55A1FA206}">
      <dsp:nvSpPr>
        <dsp:cNvPr id="0" name=""/>
        <dsp:cNvSpPr/>
      </dsp:nvSpPr>
      <dsp:spPr>
        <a:xfrm>
          <a:off x="2987433" y="1027845"/>
          <a:ext cx="1468754" cy="9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2 ГРУППА ФИЗИКИ 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2987433" y="1027845"/>
        <a:ext cx="1468754" cy="954690"/>
      </dsp:txXfrm>
    </dsp:sp>
    <dsp:sp modelId="{234923BC-E4F0-48A0-9E22-2C53E85D99D6}">
      <dsp:nvSpPr>
        <dsp:cNvPr id="0" name=""/>
        <dsp:cNvSpPr/>
      </dsp:nvSpPr>
      <dsp:spPr>
        <a:xfrm>
          <a:off x="3127341" y="479269"/>
          <a:ext cx="5449636" cy="5449636"/>
        </a:xfrm>
        <a:custGeom>
          <a:avLst/>
          <a:gdLst/>
          <a:ahLst/>
          <a:cxnLst/>
          <a:rect l="0" t="0" r="0" b="0"/>
          <a:pathLst>
            <a:path>
              <a:moveTo>
                <a:pt x="1226007" y="449252"/>
              </a:moveTo>
              <a:arcTo wR="2724818" hR="2724818" stAng="14197737" swAng="6571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5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408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50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41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63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83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51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322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285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41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20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1EFA-1233-41F7-8295-0C8334285413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71B0-58AA-4BD0-9EAE-13841FA3E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5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o4golCnY1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3624"/>
            <a:ext cx="10515600" cy="40416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Духовно – нравственное образование – единственная возможность совершить качественные изменения жизни человечества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028" name="Picture 4" descr="Эмблемы &quot;Акция добра 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1948"/>
            <a:ext cx="3286125" cy="3286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3188" y="566928"/>
            <a:ext cx="6594284" cy="556869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«На рубеже веков мы почему-то вдруг решили, что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главная цель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воспитания – научить ребенка нажимать кнопки компьютера и сносно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болтать по-английски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. И вот он уже готов – человек новой формации! А то, что это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дитя не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умеет отличить добро от зла, понять и разделить боль ближнего, нас,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в общем-то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, не волнует. Именно через образование мы хотим возродить в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нашем обществе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духовно-нравственные ценности, чтобы каждый человек мог в полной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мере реализовать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заложенные в нем от рождения способности и тем самым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принести пользу 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не только нашему государству, но и всем людям на Земле».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904488"/>
            <a:ext cx="3932237" cy="19645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Сара </a:t>
            </a:r>
            <a:r>
              <a:rPr lang="ru-RU" sz="2800" b="1" dirty="0" err="1" smtClean="0">
                <a:solidFill>
                  <a:srgbClr val="002060"/>
                </a:solidFill>
                <a:latin typeface="Georgia" pitchFamily="18" charset="0"/>
              </a:rPr>
              <a:t>Алпысовна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 Назарбаева 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основатель </a:t>
            </a: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и </a:t>
            </a:r>
            <a:endParaRPr lang="ru-RU" sz="2000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Президент </a:t>
            </a: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национального фонда </a:t>
            </a: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kk-KZ" sz="2000" b="1" i="1" dirty="0" smtClean="0">
                <a:solidFill>
                  <a:srgbClr val="0070C0"/>
                </a:solidFill>
                <a:latin typeface="Georgia" pitchFamily="18" charset="0"/>
              </a:rPr>
              <a:t>“Бөбек” </a:t>
            </a:r>
            <a:endParaRPr lang="ru-RU" sz="20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5" name="Picture 2" descr="http://i.ratel.kz/cdn/inner/i/2017/July/04/78b88a5dbc6cac898c0471fc8099301b8389c7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343" y="146304"/>
            <a:ext cx="5140273" cy="34198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9048" y="768096"/>
            <a:ext cx="5641848" cy="5385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«Возлюби Ребёнка.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	Возлюби его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сильнее, чем самого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себя.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Уверуй, что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Ребёнок чище, лучше, честнее, талантливее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тебя.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Всего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себя отдавай детям  и только тогда сможешь именоваться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Учителем» 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189134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Василий Александрович Сухомлинский </a:t>
            </a:r>
            <a:endParaRPr lang="ru-RU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kk-KZ" b="1" i="1" dirty="0" smtClean="0">
                <a:solidFill>
                  <a:srgbClr val="0070C0"/>
                </a:solidFill>
                <a:latin typeface="Georgia" pitchFamily="18" charset="0"/>
              </a:rPr>
              <a:t>1918 – 1970г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.г.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советский педагог – новатор, создатель педагогической системы, детский писатель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5362" name="Picture 2" descr="Сухомлинский, Василий Александрович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631" y="438233"/>
            <a:ext cx="4315841" cy="3136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«Величайшее недомыслие – учить наших детей науке о звездах раньше, чем науке об их собственных душевных движениях.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После того, как юноше разъяснят, что же ему нужно, чтобы сделаться лучше и разумнее, следует ознакомить его с основами логики, физики, геометрии и риторики»   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189134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Мишель де Монтень </a:t>
            </a:r>
            <a:endParaRPr lang="ru-RU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kk-KZ" b="1" i="1" dirty="0" smtClean="0">
                <a:solidFill>
                  <a:srgbClr val="0070C0"/>
                </a:solidFill>
                <a:latin typeface="Georgia" pitchFamily="18" charset="0"/>
              </a:rPr>
              <a:t>1533 </a:t>
            </a:r>
            <a:r>
              <a:rPr lang="kk-KZ" b="1" i="1" dirty="0" smtClean="0">
                <a:solidFill>
                  <a:srgbClr val="0070C0"/>
                </a:solidFill>
                <a:latin typeface="Georgia" pitchFamily="18" charset="0"/>
              </a:rPr>
              <a:t>– </a:t>
            </a:r>
            <a:r>
              <a:rPr lang="kk-KZ" b="1" i="1" dirty="0" smtClean="0">
                <a:solidFill>
                  <a:srgbClr val="0070C0"/>
                </a:solidFill>
                <a:latin typeface="Georgia" pitchFamily="18" charset="0"/>
              </a:rPr>
              <a:t>1592 г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.г.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французский писатель и философ эпохи возрождения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7410" name="Picture 2" descr="Мишель Монтень (1533 - 1592) [1964 - - Писатели Франции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743" y="164358"/>
            <a:ext cx="2002409" cy="3043662"/>
          </a:xfrm>
          <a:prstGeom prst="rect">
            <a:avLst/>
          </a:prstGeom>
          <a:noFill/>
        </p:spPr>
      </p:pic>
      <p:pic>
        <p:nvPicPr>
          <p:cNvPr id="17412" name="Picture 4" descr="Монтень М. де: Опыты. Полное издание в одном томе: купить книгу по выгодной  цене в интернет-магазине Meloman | Алма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335" y="1439446"/>
            <a:ext cx="1673225" cy="2508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7840" y="987425"/>
            <a:ext cx="6035040" cy="48736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Живые знания – те знания, которые: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– одухотворяют человека;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– влекут к горизонтам науки;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– способствуют творить новую жизнь;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– воодушевляют мысль на новые поиски;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– несут просветление и эволюцию;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Живые знания – крылья, мертвые знания – гири на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ногах»   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18913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Georgia" pitchFamily="18" charset="0"/>
              </a:rPr>
              <a:t>Шалва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 Александрович </a:t>
            </a:r>
            <a:r>
              <a:rPr lang="ru-RU" sz="2000" b="1" dirty="0" err="1" smtClean="0">
                <a:solidFill>
                  <a:srgbClr val="002060"/>
                </a:solidFill>
                <a:latin typeface="Georgia" pitchFamily="18" charset="0"/>
              </a:rPr>
              <a:t>Амонашвили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 выдающийся педагог, основатель Международного  центра Гуманной педагогики, 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22530" name="Picture 2" descr="Как рождается радость познания. Ш.А. Амонашвили | Социальная сеть  работников образо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23" y="377141"/>
            <a:ext cx="4873625" cy="32400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06817" y="6325862"/>
            <a:ext cx="4918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https://www.youtube.com/watch?v=To4golCnY14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7160" y="356616"/>
          <a:ext cx="1170432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Алгоритм работы в групп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93793" y="2633472"/>
            <a:ext cx="1563623" cy="1551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088" y="164593"/>
            <a:ext cx="10131552" cy="126187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В преподаваемых вами предметах найти точки соприкосновения науки и общечеловеческих ценностей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082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ЦЕННОСТИ 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4904" y="2304288"/>
            <a:ext cx="5622671" cy="4215384"/>
          </a:xfrm>
        </p:spPr>
        <p:txBody>
          <a:bodyPr/>
          <a:lstStyle/>
          <a:p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ЛЮБОВЬ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ИСТИНА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ПРАВЕДНОЕ ПОВЕДЕНИЕ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ВНУТРЕННИЙ ПОКОЙ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НЕНАСИЛИЕ </a:t>
            </a:r>
            <a:endParaRPr lang="ru-RU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9510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КАЧЕСТВА 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200" y="2267712"/>
            <a:ext cx="5687568" cy="424281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ЕДИНСТВО МЫСЛЕЙ СЛОВ И ДЕЛ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ОТВЕТСТВЕННОСТЬ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БЕСКООРЫСТИЕ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МИЛОСЕРДИЕ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ЧЕСТНОСТЬ, ИСКРЕННОСТЬ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ВЕРА В СЕБЕ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САМООБЛАДАНИЕ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ЛЮБОВЬ КО ВСЕМУ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ЗАБОТА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СТРЕМЛЕНИЕ К ПОИСКУ ЗНАНИЙ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УМЕНИЕ РАЗЛИЧАТЬ  </a:t>
            </a:r>
          </a:p>
          <a:p>
            <a:endParaRPr lang="ru-RU" sz="1800" dirty="0"/>
          </a:p>
        </p:txBody>
      </p:sp>
      <p:pic>
        <p:nvPicPr>
          <p:cNvPr id="18434" name="Picture 2" descr="Алгоритм работы в групп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465" y="0"/>
            <a:ext cx="1563623" cy="1551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3188" y="219456"/>
            <a:ext cx="6896036" cy="6281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СЛОВО СЕДЬМОЕ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Ребенок </a:t>
            </a: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рождается на свет, наследуя два начала. Первое из них требует еды, питья и сна. Это — потребность плоти, без этого тело не может служить пристанищем для души, не будет расти и крепнуть. Другое — тяга к познаниям. Младенец тянется к ярким вещам, берет их в рот, пробует на вкус, прикладывает к щеке. Встрепенется, услышав звуки дудки или свирели. Подросши, бежит на лай собаки, на голоса животных, на смех и плач людей, теряет покой, спрашивая обо всем, что видят глаза и слышат уши: «Что это? Зачем это? Почему он так делает?»- это уже потребность души, желание все видеть, все слышать, всему учиться.</a:t>
            </a:r>
            <a:b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Не раскрыв для себя видимых и невидимых тайн вселенной, Не объяснив всего себе, человеку не стать человеком. И бытие души такого человека тогда ничем не разнится от бытия иной твари.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Нам бы неустанно ширить круг своих интересов, множить знания, которые питают наши души. Нам бы понять, что блага души несравненно выше телесных, и подчинить плотские потребности велению души….. </a:t>
            </a:r>
            <a:endParaRPr lang="ru-RU" sz="1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9184" y="4315968"/>
            <a:ext cx="4442841" cy="181051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4400" b="1" dirty="0" smtClean="0">
                <a:solidFill>
                  <a:srgbClr val="002060"/>
                </a:solidFill>
                <a:latin typeface="Georgia" pitchFamily="18" charset="0"/>
              </a:rPr>
              <a:t>Абай</a:t>
            </a:r>
          </a:p>
          <a:p>
            <a:pPr algn="ctr"/>
            <a:endParaRPr lang="ru-RU" sz="5400" b="1" dirty="0" smtClean="0"/>
          </a:p>
          <a:p>
            <a:pPr algn="ctr"/>
            <a:endParaRPr lang="ru-RU" sz="5400" b="1" dirty="0" smtClean="0"/>
          </a:p>
          <a:p>
            <a:pPr algn="ctr"/>
            <a:r>
              <a:rPr lang="ru-RU" sz="11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КНИГА </a:t>
            </a:r>
            <a:r>
              <a:rPr lang="ru-RU" sz="11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СЛОВ, СЛОВА НАЗИДАНИЯ</a:t>
            </a:r>
          </a:p>
          <a:p>
            <a:pPr algn="ctr"/>
            <a:r>
              <a:rPr lang="ru-RU" sz="11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5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C:\Users\user\Desktop\Абай\1560949362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696" y="251336"/>
            <a:ext cx="3111248" cy="38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57785"/>
            <a:ext cx="10515600" cy="2569464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	</a:t>
            </a: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27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39496"/>
            <a:ext cx="10982198" cy="591616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… 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кто же становится проводником  «живых знаний»?  </a:t>
            </a:r>
            <a:endParaRPr lang="ru-RU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Конечно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же – учитель! 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Учитель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новой формации. Учитель света. Учитель от сердца. </a:t>
            </a:r>
            <a:endParaRPr lang="ru-RU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Учитель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 любящий детей. </a:t>
            </a:r>
            <a:endParaRPr lang="ru-RU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Только 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тот, кто будет заниматься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самосовершенствованием,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работать не на рейтинг школы, а на ученика, сможет оживить знания.  Только тот, кто будет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следовать закону  единства мыслей слов и дел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сможет помочь учащимся раскрыть в себе абсолютные  общечеловеческие ценности, развить стремление к соучастию и сопереживанию, принятию и пониманию окружающего мира. Только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посредством своего примера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и создания условий для духовно – нравственного развития воспитанников, учитель стимулирует личностное восхождение ученика к своему духовному «Я». И в результате мы увидим  «реальное лицо тех, кто своим умом, руками и талантом творит современный Казахстан». 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500</Words>
  <Application>Microsoft Office PowerPoint</Application>
  <PresentationFormat>Произвольный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Духовно – нравственное образование – единственная возможность совершить качественные изменения жизни человечества</vt:lpstr>
      <vt:lpstr>Слайд 2</vt:lpstr>
      <vt:lpstr>Слайд 3</vt:lpstr>
      <vt:lpstr>Слайд 4</vt:lpstr>
      <vt:lpstr>Слайд 5</vt:lpstr>
      <vt:lpstr>Слайд 6</vt:lpstr>
      <vt:lpstr>В преподаваемых вами предметах найти точки соприкосновения науки и общечеловеческих ценностей </vt:lpstr>
      <vt:lpstr>Слайд 8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ОСШ№73</cp:lastModifiedBy>
  <cp:revision>18</cp:revision>
  <dcterms:created xsi:type="dcterms:W3CDTF">2020-08-29T16:45:28Z</dcterms:created>
  <dcterms:modified xsi:type="dcterms:W3CDTF">2020-09-23T22:56:37Z</dcterms:modified>
</cp:coreProperties>
</file>