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2" r:id="rId4"/>
    <p:sldId id="261" r:id="rId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139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68" y="-102"/>
      </p:cViewPr>
      <p:guideLst>
        <p:guide orient="horz" pos="3126"/>
        <p:guide pos="2140"/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s://ksenijaevgenevna19.wixsite.com/mysite-1" TargetMode="External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hyperlink" Target="https://ksenijaevgenevna19.wixsite.com/mysite-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123E8-A54D-469B-A6EF-0B18D1F719AD}" type="doc">
      <dgm:prSet loTypeId="urn:microsoft.com/office/officeart/2005/8/layout/hProcess10#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CD5508-CB95-4AE7-B43C-3CB54D5B3F9A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обучение в режиме  реального времени-</a:t>
          </a:r>
          <a:endParaRPr lang="ru-RU" sz="1600" dirty="0"/>
        </a:p>
      </dgm:t>
    </dgm:pt>
    <dgm:pt modelId="{F5E2747B-3782-473B-A41F-F8F13F4A9970}" type="parTrans" cxnId="{C0121EE5-214E-4A26-A2CA-7A28F7EC4CB0}">
      <dgm:prSet/>
      <dgm:spPr/>
      <dgm:t>
        <a:bodyPr/>
        <a:lstStyle/>
        <a:p>
          <a:endParaRPr lang="ru-RU"/>
        </a:p>
      </dgm:t>
    </dgm:pt>
    <dgm:pt modelId="{011AFD14-27F2-4A50-983D-B71019798089}" type="sibTrans" cxnId="{C0121EE5-214E-4A26-A2CA-7A28F7EC4CB0}">
      <dgm:prSet/>
      <dgm:spPr/>
      <dgm:t>
        <a:bodyPr/>
        <a:lstStyle/>
        <a:p>
          <a:endParaRPr lang="ru-RU"/>
        </a:p>
      </dgm:t>
    </dgm:pt>
    <dgm:pt modelId="{66685ABF-54CD-430C-BECC-7CF5ACA4BB61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в ходе урока демонстрировать на экране презентации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PowerPoint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тексты;  </a:t>
          </a:r>
          <a:endParaRPr lang="ru-RU" sz="1600" dirty="0"/>
        </a:p>
      </dgm:t>
    </dgm:pt>
    <dgm:pt modelId="{4064A0DB-1795-4BC2-B590-816EC5CCB5C4}" type="parTrans" cxnId="{52850078-574C-4B58-8702-6B50BD628CE7}">
      <dgm:prSet/>
      <dgm:spPr/>
      <dgm:t>
        <a:bodyPr/>
        <a:lstStyle/>
        <a:p>
          <a:endParaRPr lang="ru-RU"/>
        </a:p>
      </dgm:t>
    </dgm:pt>
    <dgm:pt modelId="{E237223B-1171-4A08-8C95-3C9D49B72850}" type="sibTrans" cxnId="{52850078-574C-4B58-8702-6B50BD628CE7}">
      <dgm:prSet/>
      <dgm:spPr/>
      <dgm:t>
        <a:bodyPr/>
        <a:lstStyle/>
        <a:p>
          <a:endParaRPr lang="ru-RU"/>
        </a:p>
      </dgm:t>
    </dgm:pt>
    <dgm:pt modelId="{9DB01243-CD5B-4133-A930-557801C5F0EA}">
      <dgm:prSet phldrT="[Текст]" custT="1"/>
      <dgm:spPr/>
      <dgm:t>
        <a:bodyPr/>
        <a:lstStyle/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Проводить «Позитивный настрой, «Минутку тишины», «От сердца к сердцу»; </a:t>
          </a:r>
        </a:p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общение обучающихся,</a:t>
          </a:r>
        </a:p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организовать работу в группе.</a:t>
          </a:r>
          <a:endParaRPr lang="ru-RU" sz="1800" dirty="0"/>
        </a:p>
      </dgm:t>
    </dgm:pt>
    <dgm:pt modelId="{AD245054-0BE8-4684-8E04-F14EB8EE3DB1}" type="parTrans" cxnId="{A9FFA24D-1735-4396-983E-2E498600626E}">
      <dgm:prSet/>
      <dgm:spPr/>
      <dgm:t>
        <a:bodyPr/>
        <a:lstStyle/>
        <a:p>
          <a:endParaRPr lang="ru-RU"/>
        </a:p>
      </dgm:t>
    </dgm:pt>
    <dgm:pt modelId="{E4309222-E906-4A7A-925B-D5D29788BC04}" type="sibTrans" cxnId="{A9FFA24D-1735-4396-983E-2E498600626E}">
      <dgm:prSet/>
      <dgm:spPr/>
      <dgm:t>
        <a:bodyPr/>
        <a:lstStyle/>
        <a:p>
          <a:endParaRPr lang="ru-RU"/>
        </a:p>
      </dgm:t>
    </dgm:pt>
    <dgm:pt modelId="{99EF0C75-A73F-4B87-A522-61CC9D45D539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 объяснять материал, задание;</a:t>
          </a:r>
          <a:endParaRPr lang="ru-RU" sz="1600" dirty="0"/>
        </a:p>
      </dgm:t>
    </dgm:pt>
    <dgm:pt modelId="{DAA43E84-268C-4A09-821A-925F14B723E1}" type="parTrans" cxnId="{2B3BE0CB-6D63-44E7-AAA8-6B55ECE2567A}">
      <dgm:prSet/>
      <dgm:spPr/>
      <dgm:t>
        <a:bodyPr/>
        <a:lstStyle/>
        <a:p>
          <a:endParaRPr lang="ru-RU"/>
        </a:p>
      </dgm:t>
    </dgm:pt>
    <dgm:pt modelId="{2A53C92F-7047-43A9-8957-9A5A5A057D59}" type="sibTrans" cxnId="{2B3BE0CB-6D63-44E7-AAA8-6B55ECE2567A}">
      <dgm:prSet/>
      <dgm:spPr/>
      <dgm:t>
        <a:bodyPr/>
        <a:lstStyle/>
        <a:p>
          <a:endParaRPr lang="ru-RU"/>
        </a:p>
      </dgm:t>
    </dgm:pt>
    <dgm:pt modelId="{C505B845-3EF4-49BD-8731-94D2FC935C8E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 отвечать на вопросы учащихся.</a:t>
          </a:r>
          <a:endParaRPr lang="ru-RU" sz="1600" dirty="0"/>
        </a:p>
      </dgm:t>
    </dgm:pt>
    <dgm:pt modelId="{10FEBFC5-8542-401C-8A08-15572DB0502D}" type="parTrans" cxnId="{0FD09255-7FEA-4CC3-8CC0-DB4C72E701AF}">
      <dgm:prSet/>
      <dgm:spPr/>
      <dgm:t>
        <a:bodyPr/>
        <a:lstStyle/>
        <a:p>
          <a:endParaRPr lang="ru-RU"/>
        </a:p>
      </dgm:t>
    </dgm:pt>
    <dgm:pt modelId="{7D40700A-3906-4662-9999-8D98C03EE582}" type="sibTrans" cxnId="{0FD09255-7FEA-4CC3-8CC0-DB4C72E701AF}">
      <dgm:prSet/>
      <dgm:spPr/>
      <dgm:t>
        <a:bodyPr/>
        <a:lstStyle/>
        <a:p>
          <a:endParaRPr lang="ru-RU"/>
        </a:p>
      </dgm:t>
    </dgm:pt>
    <dgm:pt modelId="{748A45B4-A7C7-41B8-BBE6-D584AA33F2CA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Интерактивная работа  через  </a:t>
          </a:r>
          <a:r>
            <a:rPr lang="en-US" sz="1600" dirty="0" err="1">
              <a:latin typeface="Times New Roman" pitchFamily="18" charset="0"/>
              <a:cs typeface="Times New Roman" pitchFamily="18" charset="0"/>
            </a:rPr>
            <a:t>LearningApps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и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Quizlet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>
              <a:latin typeface="Times New Roman" pitchFamily="18" charset="0"/>
              <a:cs typeface="Times New Roman" pitchFamily="18" charset="0"/>
            </a:rPr>
            <a:t>BookWidgets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x-none" sz="1600" dirty="0">
              <a:latin typeface="Times New Roman" pitchFamily="18" charset="0"/>
              <a:cs typeface="Times New Roman" pitchFamily="18" charset="0"/>
            </a:rPr>
            <a:t>интерактивную  онлайн-доску Padle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t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; </a:t>
          </a:r>
          <a:endParaRPr lang="ru-RU" sz="1600" dirty="0"/>
        </a:p>
      </dgm:t>
    </dgm:pt>
    <dgm:pt modelId="{ABE61199-2A90-492F-80B6-C900C4FDD49A}" type="sibTrans" cxnId="{31E0B783-032D-45B0-A31A-17C596786814}">
      <dgm:prSet/>
      <dgm:spPr/>
      <dgm:t>
        <a:bodyPr/>
        <a:lstStyle/>
        <a:p>
          <a:endParaRPr lang="ru-RU"/>
        </a:p>
      </dgm:t>
    </dgm:pt>
    <dgm:pt modelId="{BF993469-888B-487F-8E47-86B5A07935F1}" type="parTrans" cxnId="{31E0B783-032D-45B0-A31A-17C596786814}">
      <dgm:prSet/>
      <dgm:spPr/>
      <dgm:t>
        <a:bodyPr/>
        <a:lstStyle/>
        <a:p>
          <a:endParaRPr lang="ru-RU"/>
        </a:p>
      </dgm:t>
    </dgm:pt>
    <dgm:pt modelId="{80FD1FE2-BFA4-4ED3-B163-61006EF20DE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</a:t>
          </a:r>
          <a:r>
            <a:rPr lang="x-none" sz="1600" dirty="0">
              <a:latin typeface="Times New Roman" pitchFamily="18" charset="0"/>
              <a:cs typeface="Times New Roman" pitchFamily="18" charset="0"/>
            </a:rPr>
            <a:t>прос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ы , тесты</a:t>
          </a:r>
          <a:r>
            <a:rPr lang="x-none" sz="1600" dirty="0">
              <a:latin typeface="Times New Roman" pitchFamily="18" charset="0"/>
              <a:cs typeface="Times New Roman" pitchFamily="18" charset="0"/>
            </a:rPr>
            <a:t> (Google </a:t>
          </a:r>
          <a:r>
            <a:rPr lang="x-none" sz="1600">
              <a:latin typeface="Times New Roman" pitchFamily="18" charset="0"/>
              <a:cs typeface="Times New Roman" pitchFamily="18" charset="0"/>
            </a:rPr>
            <a:t>формы</a:t>
          </a:r>
          <a:r>
            <a:rPr lang="x-none" sz="160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600" dirty="0"/>
        </a:p>
      </dgm:t>
    </dgm:pt>
    <dgm:pt modelId="{448B3438-43FB-46E6-9BB7-2CAC65F0CB84}" type="sibTrans" cxnId="{A10F15F1-C166-43B5-ACC1-9E936D3C5F07}">
      <dgm:prSet/>
      <dgm:spPr/>
      <dgm:t>
        <a:bodyPr/>
        <a:lstStyle/>
        <a:p>
          <a:endParaRPr lang="ru-RU"/>
        </a:p>
      </dgm:t>
    </dgm:pt>
    <dgm:pt modelId="{3C21215B-D49B-4CBA-8CFD-ED3BD197D172}" type="parTrans" cxnId="{A10F15F1-C166-43B5-ACC1-9E936D3C5F07}">
      <dgm:prSet/>
      <dgm:spPr/>
      <dgm:t>
        <a:bodyPr/>
        <a:lstStyle/>
        <a:p>
          <a:endParaRPr lang="ru-RU"/>
        </a:p>
      </dgm:t>
    </dgm:pt>
    <dgm:pt modelId="{91D1DECD-65C7-4F2A-8F64-E25014680D3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Сайт</a:t>
          </a:r>
          <a:r>
            <a:rPr lang="x-none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https://ksenijaevgenevna19.wixsite.com/mysite-1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chemeClr val="tx1"/>
            </a:solidFill>
          </a:endParaRPr>
        </a:p>
      </dgm:t>
    </dgm:pt>
    <dgm:pt modelId="{66CCB239-054D-461B-B634-8111DCA7BB1B}" type="parTrans" cxnId="{C0316257-B492-47FC-8909-D59C707405EF}">
      <dgm:prSet/>
      <dgm:spPr/>
      <dgm:t>
        <a:bodyPr/>
        <a:lstStyle/>
        <a:p>
          <a:endParaRPr lang="ru-RU"/>
        </a:p>
      </dgm:t>
    </dgm:pt>
    <dgm:pt modelId="{C3A37EAF-C99D-42FC-ACD7-DDA3CF6AF8FC}" type="sibTrans" cxnId="{C0316257-B492-47FC-8909-D59C707405EF}">
      <dgm:prSet/>
      <dgm:spPr/>
      <dgm:t>
        <a:bodyPr/>
        <a:lstStyle/>
        <a:p>
          <a:endParaRPr lang="ru-RU"/>
        </a:p>
      </dgm:t>
    </dgm:pt>
    <dgm:pt modelId="{662E3B4D-EE7B-4FC5-992D-B560DC723121}" type="pres">
      <dgm:prSet presAssocID="{68F123E8-A54D-469B-A6EF-0B18D1F719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76A6C-7000-4751-BB5F-CD56AF5C09E1}" type="pres">
      <dgm:prSet presAssocID="{A1CD5508-CB95-4AE7-B43C-3CB54D5B3F9A}" presName="composite" presStyleCnt="0"/>
      <dgm:spPr/>
    </dgm:pt>
    <dgm:pt modelId="{DFB773BE-0694-4055-93CC-ECBE180185A0}" type="pres">
      <dgm:prSet presAssocID="{A1CD5508-CB95-4AE7-B43C-3CB54D5B3F9A}" presName="imagSh" presStyleLbl="bgImgPlace1" presStyleIdx="0" presStyleCnt="3" custScaleX="177743" custScaleY="161579" custLinFactNeighborX="-5838" custLinFactNeighborY="-90332"/>
      <dgm:spPr>
        <a:blipFill dpi="0" rotWithShape="1">
          <a:blip xmlns:r="http://schemas.openxmlformats.org/officeDocument/2006/relationships" r:embed="rId2"/>
          <a:srcRect/>
          <a:stretch>
            <a:fillRect l="-1433" t="480" r="1433" b="-480"/>
          </a:stretch>
        </a:blipFill>
      </dgm:spPr>
      <dgm:t>
        <a:bodyPr/>
        <a:lstStyle/>
        <a:p>
          <a:endParaRPr lang="ru-RU"/>
        </a:p>
      </dgm:t>
    </dgm:pt>
    <dgm:pt modelId="{5BA5BD96-47AC-47ED-A16A-DFAF1AC6FE43}" type="pres">
      <dgm:prSet presAssocID="{A1CD5508-CB95-4AE7-B43C-3CB54D5B3F9A}" presName="txNode" presStyleLbl="node1" presStyleIdx="0" presStyleCnt="3" custScaleX="308063" custScaleY="240643" custLinFactNeighborX="12576" custLinFactNeighborY="7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5B842-11BD-423D-81F4-624A06EA4E63}" type="pres">
      <dgm:prSet presAssocID="{011AFD14-27F2-4A50-983D-B7101979808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DE3104E-4FA1-4806-9C2B-CB2EF1D69821}" type="pres">
      <dgm:prSet presAssocID="{011AFD14-27F2-4A50-983D-B71019798089}" presName="connTx" presStyleLbl="sibTrans2D1" presStyleIdx="0" presStyleCnt="2"/>
      <dgm:spPr/>
      <dgm:t>
        <a:bodyPr/>
        <a:lstStyle/>
        <a:p>
          <a:endParaRPr lang="ru-RU"/>
        </a:p>
      </dgm:t>
    </dgm:pt>
    <dgm:pt modelId="{02ACB80B-456D-455C-86A7-AF2E101BF904}" type="pres">
      <dgm:prSet presAssocID="{9DB01243-CD5B-4133-A930-557801C5F0EA}" presName="composite" presStyleCnt="0"/>
      <dgm:spPr/>
    </dgm:pt>
    <dgm:pt modelId="{E0C77A80-2970-4E40-BB77-F965A83A5222}" type="pres">
      <dgm:prSet presAssocID="{9DB01243-CD5B-4133-A930-557801C5F0EA}" presName="imagSh" presStyleLbl="bgImgPlace1" presStyleIdx="1" presStyleCnt="3" custScaleX="191955" custScaleY="167836" custLinFactNeighborX="-13658" custLinFactNeighborY="-97304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EA2B0E81-7888-4C26-964B-8C1A828BBB04}" type="pres">
      <dgm:prSet presAssocID="{9DB01243-CD5B-4133-A930-557801C5F0EA}" presName="txNode" presStyleLbl="node1" presStyleIdx="1" presStyleCnt="3" custScaleX="281022" custScaleY="212699" custLinFactNeighborX="3385" custLinFactNeighborY="5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5E448-4C34-442B-BA27-2CBBBD2C734B}" type="pres">
      <dgm:prSet presAssocID="{E4309222-E906-4A7A-925B-D5D29788BC0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D73E0B6-F994-49D3-B55A-0C93BC14C16B}" type="pres">
      <dgm:prSet presAssocID="{E4309222-E906-4A7A-925B-D5D29788BC04}" presName="connTx" presStyleLbl="sibTrans2D1" presStyleIdx="1" presStyleCnt="2"/>
      <dgm:spPr/>
      <dgm:t>
        <a:bodyPr/>
        <a:lstStyle/>
        <a:p>
          <a:endParaRPr lang="ru-RU"/>
        </a:p>
      </dgm:t>
    </dgm:pt>
    <dgm:pt modelId="{A0695936-712C-49B4-8291-29FB2668ACA1}" type="pres">
      <dgm:prSet presAssocID="{748A45B4-A7C7-41B8-BBE6-D584AA33F2CA}" presName="composite" presStyleCnt="0"/>
      <dgm:spPr/>
    </dgm:pt>
    <dgm:pt modelId="{D0A0E95E-A117-4979-BD74-40713DE6DEFF}" type="pres">
      <dgm:prSet presAssocID="{748A45B4-A7C7-41B8-BBE6-D584AA33F2CA}" presName="imagSh" presStyleLbl="bgImgPlace1" presStyleIdx="2" presStyleCnt="3" custScaleX="210373" custScaleY="140875" custLinFactNeighborX="-15229" custLinFactNeighborY="-96109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4E233888-CA8F-49C0-9F14-B0E2AFB9CCCA}" type="pres">
      <dgm:prSet presAssocID="{748A45B4-A7C7-41B8-BBE6-D584AA33F2CA}" presName="txNode" presStyleLbl="node1" presStyleIdx="2" presStyleCnt="3" custScaleX="218721" custScaleY="227581" custLinFactNeighborX="-2158" custLinFactNeighborY="5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3D359-3816-4000-B0BB-7DE3BB6BC05B}" type="presOf" srcId="{011AFD14-27F2-4A50-983D-B71019798089}" destId="{20A5B842-11BD-423D-81F4-624A06EA4E63}" srcOrd="0" destOrd="0" presId="urn:microsoft.com/office/officeart/2005/8/layout/hProcess10#2"/>
    <dgm:cxn modelId="{AEBF8376-D7E2-4FF0-BE00-7A1AD406D8C9}" type="presOf" srcId="{E4309222-E906-4A7A-925B-D5D29788BC04}" destId="{B205E448-4C34-442B-BA27-2CBBBD2C734B}" srcOrd="0" destOrd="0" presId="urn:microsoft.com/office/officeart/2005/8/layout/hProcess10#2"/>
    <dgm:cxn modelId="{AF305E6C-16ED-417A-870F-01D15F4BF7D1}" type="presOf" srcId="{66685ABF-54CD-430C-BECC-7CF5ACA4BB61}" destId="{5BA5BD96-47AC-47ED-A16A-DFAF1AC6FE43}" srcOrd="0" destOrd="1" presId="urn:microsoft.com/office/officeart/2005/8/layout/hProcess10#2"/>
    <dgm:cxn modelId="{A10F15F1-C166-43B5-ACC1-9E936D3C5F07}" srcId="{748A45B4-A7C7-41B8-BBE6-D584AA33F2CA}" destId="{80FD1FE2-BFA4-4ED3-B163-61006EF20DE5}" srcOrd="0" destOrd="0" parTransId="{3C21215B-D49B-4CBA-8CFD-ED3BD197D172}" sibTransId="{448B3438-43FB-46E6-9BB7-2CAC65F0CB84}"/>
    <dgm:cxn modelId="{5355EE78-0A97-425A-8036-6C906FD1BC94}" type="presOf" srcId="{91D1DECD-65C7-4F2A-8F64-E25014680D39}" destId="{4E233888-CA8F-49C0-9F14-B0E2AFB9CCCA}" srcOrd="0" destOrd="2" presId="urn:microsoft.com/office/officeart/2005/8/layout/hProcess10#2"/>
    <dgm:cxn modelId="{31E0B783-032D-45B0-A31A-17C596786814}" srcId="{68F123E8-A54D-469B-A6EF-0B18D1F719AD}" destId="{748A45B4-A7C7-41B8-BBE6-D584AA33F2CA}" srcOrd="2" destOrd="0" parTransId="{BF993469-888B-487F-8E47-86B5A07935F1}" sibTransId="{ABE61199-2A90-492F-80B6-C900C4FDD49A}"/>
    <dgm:cxn modelId="{C0316257-B492-47FC-8909-D59C707405EF}" srcId="{748A45B4-A7C7-41B8-BBE6-D584AA33F2CA}" destId="{91D1DECD-65C7-4F2A-8F64-E25014680D39}" srcOrd="1" destOrd="0" parTransId="{66CCB239-054D-461B-B634-8111DCA7BB1B}" sibTransId="{C3A37EAF-C99D-42FC-ACD7-DDA3CF6AF8FC}"/>
    <dgm:cxn modelId="{A725E61C-E9DA-4507-BAC4-04DD8AA11931}" type="presOf" srcId="{9DB01243-CD5B-4133-A930-557801C5F0EA}" destId="{EA2B0E81-7888-4C26-964B-8C1A828BBB04}" srcOrd="0" destOrd="0" presId="urn:microsoft.com/office/officeart/2005/8/layout/hProcess10#2"/>
    <dgm:cxn modelId="{E7BBB796-6DC9-4863-A8EC-B5AA84CCF452}" type="presOf" srcId="{011AFD14-27F2-4A50-983D-B71019798089}" destId="{2DE3104E-4FA1-4806-9C2B-CB2EF1D69821}" srcOrd="1" destOrd="0" presId="urn:microsoft.com/office/officeart/2005/8/layout/hProcess10#2"/>
    <dgm:cxn modelId="{5B5353C1-8E7F-4135-A0A8-254C5221D56D}" type="presOf" srcId="{748A45B4-A7C7-41B8-BBE6-D584AA33F2CA}" destId="{4E233888-CA8F-49C0-9F14-B0E2AFB9CCCA}" srcOrd="0" destOrd="0" presId="urn:microsoft.com/office/officeart/2005/8/layout/hProcess10#2"/>
    <dgm:cxn modelId="{CCFC2D86-094E-455C-AE85-FF07A710AC6F}" type="presOf" srcId="{80FD1FE2-BFA4-4ED3-B163-61006EF20DE5}" destId="{4E233888-CA8F-49C0-9F14-B0E2AFB9CCCA}" srcOrd="0" destOrd="1" presId="urn:microsoft.com/office/officeart/2005/8/layout/hProcess10#2"/>
    <dgm:cxn modelId="{A9FFA24D-1735-4396-983E-2E498600626E}" srcId="{68F123E8-A54D-469B-A6EF-0B18D1F719AD}" destId="{9DB01243-CD5B-4133-A930-557801C5F0EA}" srcOrd="1" destOrd="0" parTransId="{AD245054-0BE8-4684-8E04-F14EB8EE3DB1}" sibTransId="{E4309222-E906-4A7A-925B-D5D29788BC04}"/>
    <dgm:cxn modelId="{ED64F06C-FEC2-4EEF-AB3F-E92AC285FD0E}" type="presOf" srcId="{C505B845-3EF4-49BD-8731-94D2FC935C8E}" destId="{5BA5BD96-47AC-47ED-A16A-DFAF1AC6FE43}" srcOrd="0" destOrd="3" presId="urn:microsoft.com/office/officeart/2005/8/layout/hProcess10#2"/>
    <dgm:cxn modelId="{C64E374C-1B89-4F3C-A1D0-21A7D2947B1D}" type="presOf" srcId="{68F123E8-A54D-469B-A6EF-0B18D1F719AD}" destId="{662E3B4D-EE7B-4FC5-992D-B560DC723121}" srcOrd="0" destOrd="0" presId="urn:microsoft.com/office/officeart/2005/8/layout/hProcess10#2"/>
    <dgm:cxn modelId="{0FD09255-7FEA-4CC3-8CC0-DB4C72E701AF}" srcId="{A1CD5508-CB95-4AE7-B43C-3CB54D5B3F9A}" destId="{C505B845-3EF4-49BD-8731-94D2FC935C8E}" srcOrd="2" destOrd="0" parTransId="{10FEBFC5-8542-401C-8A08-15572DB0502D}" sibTransId="{7D40700A-3906-4662-9999-8D98C03EE582}"/>
    <dgm:cxn modelId="{1B6D9B25-C326-4DE2-AA35-C9C58A2032EB}" type="presOf" srcId="{E4309222-E906-4A7A-925B-D5D29788BC04}" destId="{AD73E0B6-F994-49D3-B55A-0C93BC14C16B}" srcOrd="1" destOrd="0" presId="urn:microsoft.com/office/officeart/2005/8/layout/hProcess10#2"/>
    <dgm:cxn modelId="{2B3BE0CB-6D63-44E7-AAA8-6B55ECE2567A}" srcId="{A1CD5508-CB95-4AE7-B43C-3CB54D5B3F9A}" destId="{99EF0C75-A73F-4B87-A522-61CC9D45D539}" srcOrd="1" destOrd="0" parTransId="{DAA43E84-268C-4A09-821A-925F14B723E1}" sibTransId="{2A53C92F-7047-43A9-8957-9A5A5A057D59}"/>
    <dgm:cxn modelId="{9501F070-B8C3-4709-BD37-4C16E3DADBB1}" type="presOf" srcId="{A1CD5508-CB95-4AE7-B43C-3CB54D5B3F9A}" destId="{5BA5BD96-47AC-47ED-A16A-DFAF1AC6FE43}" srcOrd="0" destOrd="0" presId="urn:microsoft.com/office/officeart/2005/8/layout/hProcess10#2"/>
    <dgm:cxn modelId="{D59870EE-F3D2-4934-8424-649B8D19B73A}" type="presOf" srcId="{99EF0C75-A73F-4B87-A522-61CC9D45D539}" destId="{5BA5BD96-47AC-47ED-A16A-DFAF1AC6FE43}" srcOrd="0" destOrd="2" presId="urn:microsoft.com/office/officeart/2005/8/layout/hProcess10#2"/>
    <dgm:cxn modelId="{C0121EE5-214E-4A26-A2CA-7A28F7EC4CB0}" srcId="{68F123E8-A54D-469B-A6EF-0B18D1F719AD}" destId="{A1CD5508-CB95-4AE7-B43C-3CB54D5B3F9A}" srcOrd="0" destOrd="0" parTransId="{F5E2747B-3782-473B-A41F-F8F13F4A9970}" sibTransId="{011AFD14-27F2-4A50-983D-B71019798089}"/>
    <dgm:cxn modelId="{52850078-574C-4B58-8702-6B50BD628CE7}" srcId="{A1CD5508-CB95-4AE7-B43C-3CB54D5B3F9A}" destId="{66685ABF-54CD-430C-BECC-7CF5ACA4BB61}" srcOrd="0" destOrd="0" parTransId="{4064A0DB-1795-4BC2-B590-816EC5CCB5C4}" sibTransId="{E237223B-1171-4A08-8C95-3C9D49B72850}"/>
    <dgm:cxn modelId="{997D089F-D2E2-4A84-8165-CBF82C5DD2C4}" type="presParOf" srcId="{662E3B4D-EE7B-4FC5-992D-B560DC723121}" destId="{29076A6C-7000-4751-BB5F-CD56AF5C09E1}" srcOrd="0" destOrd="0" presId="urn:microsoft.com/office/officeart/2005/8/layout/hProcess10#2"/>
    <dgm:cxn modelId="{A6AC1F5D-5836-44B4-B5C7-1B07EAFFED21}" type="presParOf" srcId="{29076A6C-7000-4751-BB5F-CD56AF5C09E1}" destId="{DFB773BE-0694-4055-93CC-ECBE180185A0}" srcOrd="0" destOrd="0" presId="urn:microsoft.com/office/officeart/2005/8/layout/hProcess10#2"/>
    <dgm:cxn modelId="{93542D4F-0533-4275-9C59-57D591E7B47E}" type="presParOf" srcId="{29076A6C-7000-4751-BB5F-CD56AF5C09E1}" destId="{5BA5BD96-47AC-47ED-A16A-DFAF1AC6FE43}" srcOrd="1" destOrd="0" presId="urn:microsoft.com/office/officeart/2005/8/layout/hProcess10#2"/>
    <dgm:cxn modelId="{087108A0-961F-4D32-86E5-ED361B5372A7}" type="presParOf" srcId="{662E3B4D-EE7B-4FC5-992D-B560DC723121}" destId="{20A5B842-11BD-423D-81F4-624A06EA4E63}" srcOrd="1" destOrd="0" presId="urn:microsoft.com/office/officeart/2005/8/layout/hProcess10#2"/>
    <dgm:cxn modelId="{8AFC02D1-8027-4B13-88B1-AE531CF2BA76}" type="presParOf" srcId="{20A5B842-11BD-423D-81F4-624A06EA4E63}" destId="{2DE3104E-4FA1-4806-9C2B-CB2EF1D69821}" srcOrd="0" destOrd="0" presId="urn:microsoft.com/office/officeart/2005/8/layout/hProcess10#2"/>
    <dgm:cxn modelId="{272D5191-5682-4185-847C-284367C8BBAD}" type="presParOf" srcId="{662E3B4D-EE7B-4FC5-992D-B560DC723121}" destId="{02ACB80B-456D-455C-86A7-AF2E101BF904}" srcOrd="2" destOrd="0" presId="urn:microsoft.com/office/officeart/2005/8/layout/hProcess10#2"/>
    <dgm:cxn modelId="{671B1F34-368C-476A-A9A6-2B0CE049F155}" type="presParOf" srcId="{02ACB80B-456D-455C-86A7-AF2E101BF904}" destId="{E0C77A80-2970-4E40-BB77-F965A83A5222}" srcOrd="0" destOrd="0" presId="urn:microsoft.com/office/officeart/2005/8/layout/hProcess10#2"/>
    <dgm:cxn modelId="{9BF25DE4-14DF-4AF4-9437-E7D19F91BACF}" type="presParOf" srcId="{02ACB80B-456D-455C-86A7-AF2E101BF904}" destId="{EA2B0E81-7888-4C26-964B-8C1A828BBB04}" srcOrd="1" destOrd="0" presId="urn:microsoft.com/office/officeart/2005/8/layout/hProcess10#2"/>
    <dgm:cxn modelId="{C70EABCB-FF26-4616-88F7-43634D24831C}" type="presParOf" srcId="{662E3B4D-EE7B-4FC5-992D-B560DC723121}" destId="{B205E448-4C34-442B-BA27-2CBBBD2C734B}" srcOrd="3" destOrd="0" presId="urn:microsoft.com/office/officeart/2005/8/layout/hProcess10#2"/>
    <dgm:cxn modelId="{4DFA91E4-1BCF-4373-B006-31EBF9BF5584}" type="presParOf" srcId="{B205E448-4C34-442B-BA27-2CBBBD2C734B}" destId="{AD73E0B6-F994-49D3-B55A-0C93BC14C16B}" srcOrd="0" destOrd="0" presId="urn:microsoft.com/office/officeart/2005/8/layout/hProcess10#2"/>
    <dgm:cxn modelId="{E91161D5-0173-4621-8700-8C44CDE902F6}" type="presParOf" srcId="{662E3B4D-EE7B-4FC5-992D-B560DC723121}" destId="{A0695936-712C-49B4-8291-29FB2668ACA1}" srcOrd="4" destOrd="0" presId="urn:microsoft.com/office/officeart/2005/8/layout/hProcess10#2"/>
    <dgm:cxn modelId="{F09DBE85-92F3-4E8D-B47F-55514A826D8C}" type="presParOf" srcId="{A0695936-712C-49B4-8291-29FB2668ACA1}" destId="{D0A0E95E-A117-4979-BD74-40713DE6DEFF}" srcOrd="0" destOrd="0" presId="urn:microsoft.com/office/officeart/2005/8/layout/hProcess10#2"/>
    <dgm:cxn modelId="{D3A4589D-C9D8-44D6-BC4A-4E35DCB7D28D}" type="presParOf" srcId="{A0695936-712C-49B4-8291-29FB2668ACA1}" destId="{4E233888-CA8F-49C0-9F14-B0E2AFB9CCCA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773BE-0694-4055-93CC-ECBE180185A0}">
      <dsp:nvSpPr>
        <dsp:cNvPr id="0" name=""/>
        <dsp:cNvSpPr/>
      </dsp:nvSpPr>
      <dsp:spPr>
        <a:xfrm>
          <a:off x="412672" y="504058"/>
          <a:ext cx="1680349" cy="152753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1433" t="480" r="1433" b="-48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5BD96-47AC-47ED-A16A-DFAF1AC6FE43}">
      <dsp:nvSpPr>
        <dsp:cNvPr id="0" name=""/>
        <dsp:cNvSpPr/>
      </dsp:nvSpPr>
      <dsp:spPr>
        <a:xfrm>
          <a:off x="124644" y="2232253"/>
          <a:ext cx="2912370" cy="2274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обучение в режиме  реального времени-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в ходе урока демонстрировать на экране презентации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PowerPoint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тексты;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объяснять материал, задание;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отвечать на вопросы учащихся.</a:t>
          </a:r>
          <a:endParaRPr lang="ru-RU" sz="1600" kern="1200" dirty="0"/>
        </a:p>
      </dsp:txBody>
      <dsp:txXfrm>
        <a:off x="191276" y="2298885"/>
        <a:ext cx="2779106" cy="2141730"/>
      </dsp:txXfrm>
    </dsp:sp>
    <dsp:sp modelId="{20A5B842-11BD-423D-81F4-624A06EA4E63}">
      <dsp:nvSpPr>
        <dsp:cNvPr id="0" name=""/>
        <dsp:cNvSpPr/>
      </dsp:nvSpPr>
      <dsp:spPr>
        <a:xfrm rot="16670">
          <a:off x="2558338" y="1161704"/>
          <a:ext cx="465324" cy="22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558338" y="1206971"/>
        <a:ext cx="397176" cy="136297"/>
      </dsp:txXfrm>
    </dsp:sp>
    <dsp:sp modelId="{E0C77A80-2970-4E40-BB77-F965A83A5222}">
      <dsp:nvSpPr>
        <dsp:cNvPr id="0" name=""/>
        <dsp:cNvSpPr/>
      </dsp:nvSpPr>
      <dsp:spPr>
        <a:xfrm>
          <a:off x="3422505" y="489402"/>
          <a:ext cx="1814707" cy="15866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B0E81-7888-4C26-964B-8C1A828BBB04}">
      <dsp:nvSpPr>
        <dsp:cNvPr id="0" name=""/>
        <dsp:cNvSpPr/>
      </dsp:nvSpPr>
      <dsp:spPr>
        <a:xfrm>
          <a:off x="3316514" y="2311081"/>
          <a:ext cx="2656730" cy="2010816"/>
        </a:xfrm>
        <a:prstGeom prst="roundRect">
          <a:avLst>
            <a:gd name="adj" fmla="val 10000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Проводить «Позитивный настрой, «Минутку тишины», «От сердца к сердцу»;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общение обучающихся,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организовать работу в группе.</a:t>
          </a:r>
          <a:endParaRPr lang="ru-RU" sz="1800" kern="1200" dirty="0"/>
        </a:p>
      </dsp:txBody>
      <dsp:txXfrm>
        <a:off x="3375409" y="2369976"/>
        <a:ext cx="2538940" cy="1893026"/>
      </dsp:txXfrm>
    </dsp:sp>
    <dsp:sp modelId="{B205E448-4C34-442B-BA27-2CBBBD2C734B}">
      <dsp:nvSpPr>
        <dsp:cNvPr id="0" name=""/>
        <dsp:cNvSpPr/>
      </dsp:nvSpPr>
      <dsp:spPr>
        <a:xfrm rot="21493559">
          <a:off x="5561392" y="1125999"/>
          <a:ext cx="324412" cy="22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561408" y="1172486"/>
        <a:ext cx="256264" cy="136297"/>
      </dsp:txXfrm>
    </dsp:sp>
    <dsp:sp modelId="{D0A0E95E-A117-4979-BD74-40713DE6DEFF}">
      <dsp:nvSpPr>
        <dsp:cNvPr id="0" name=""/>
        <dsp:cNvSpPr/>
      </dsp:nvSpPr>
      <dsp:spPr>
        <a:xfrm>
          <a:off x="6163661" y="529248"/>
          <a:ext cx="1988827" cy="13318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33888-CA8F-49C0-9F14-B0E2AFB9CCCA}">
      <dsp:nvSpPr>
        <dsp:cNvPr id="0" name=""/>
        <dsp:cNvSpPr/>
      </dsp:nvSpPr>
      <dsp:spPr>
        <a:xfrm>
          <a:off x="6401671" y="2138164"/>
          <a:ext cx="2067747" cy="2151508"/>
        </a:xfrm>
        <a:prstGeom prst="roundRect">
          <a:avLst>
            <a:gd name="adj" fmla="val 1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Интерактивная работа  через 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LearningApps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Quizlet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BookWidgets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интерактивную  онлайн-доску Padle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t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</a:t>
          </a: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прос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ы , тесты</a:t>
          </a: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 (Google </a:t>
          </a:r>
          <a:r>
            <a:rPr lang="x-none" sz="1600" kern="1200">
              <a:latin typeface="Times New Roman" pitchFamily="18" charset="0"/>
              <a:cs typeface="Times New Roman" pitchFamily="18" charset="0"/>
            </a:rPr>
            <a:t>формы</a:t>
          </a:r>
          <a:r>
            <a:rPr lang="x-none" sz="1600" kern="120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Сайт</a:t>
          </a:r>
          <a:r>
            <a:rPr lang="x-none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https://ksenijaevgenevna19.wixsite.com/mysite-1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462233" y="2198726"/>
        <a:ext cx="1946623" cy="203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8E96A0E-EB88-4CD3-BCCF-CC1A589608A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78E2864-C741-42D5-B7BB-0BC383988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6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7528437-CAA9-4B6E-88D6-60B1A366CB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9" y="4689475"/>
            <a:ext cx="5392737" cy="444341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C17E677-315A-4D21-A596-9D6DC9B72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9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BBE617-62E9-45DD-A23E-E092FF86C950}"/>
              </a:ext>
            </a:extLst>
          </p:cNvPr>
          <p:cNvSpPr/>
          <p:nvPr/>
        </p:nvSpPr>
        <p:spPr>
          <a:xfrm>
            <a:off x="1291415" y="2544807"/>
            <a:ext cx="7020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СИСТЕМА </a:t>
            </a:r>
            <a:r>
              <a:rPr lang="ru-RU" sz="2400" b="1" dirty="0"/>
              <a:t>ОБУЧЕНИЯ И ВОСПИТАНИЯ</a:t>
            </a:r>
            <a:endParaRPr lang="ru-RU" sz="2400" dirty="0"/>
          </a:p>
          <a:p>
            <a:pPr algn="just"/>
            <a:r>
              <a:rPr lang="ru-RU" sz="2400" b="1" dirty="0"/>
              <a:t>на основе программы духовно- нравственного образования «Самопознания» в условиях дистанционного обучения</a:t>
            </a:r>
            <a:endParaRPr lang="ru-RU" sz="2400" dirty="0"/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DAC858-64E7-4C3F-8DD7-A45DBC3BB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3098736" cy="3360407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BE34546-4247-4A18-BEA7-3A36F056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33" y="300321"/>
            <a:ext cx="5396136" cy="92657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D71B183-2D0D-48B2-8438-CBF826206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224" y="1226900"/>
            <a:ext cx="5884262" cy="4866396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организация учебно-воспитательного процесса, базирующаяся на принципе самостоятельного обучения с использованием современных информационных и телекоммуникационных технологий,  которые позволяют быстро и гибко координировать деятельность обучаемого. </a:t>
            </a:r>
          </a:p>
        </p:txBody>
      </p:sp>
    </p:spTree>
    <p:extLst>
      <p:ext uri="{BB962C8B-B14F-4D97-AF65-F5344CB8AC3E}">
        <p14:creationId xmlns:p14="http://schemas.microsoft.com/office/powerpoint/2010/main" val="1587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416" y="332656"/>
            <a:ext cx="7543076" cy="1362075"/>
          </a:xfrm>
        </p:spPr>
        <p:txBody>
          <a:bodyPr/>
          <a:lstStyle/>
          <a:p>
            <a:pPr algn="ctr"/>
            <a:r>
              <a:rPr lang="ru-RU" sz="3600" dirty="0" smtClean="0"/>
              <a:t>технология </a:t>
            </a:r>
            <a:r>
              <a:rPr lang="ru-RU" sz="3600" dirty="0"/>
              <a:t>развития индивидуальности личности </a:t>
            </a:r>
            <a:r>
              <a:rPr lang="ru-RU" sz="3600" dirty="0" smtClean="0"/>
              <a:t>(РИЛ)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8008149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Линия </a:t>
            </a:r>
            <a:r>
              <a:rPr lang="ru-RU" dirty="0">
                <a:solidFill>
                  <a:srgbClr val="FF0000"/>
                </a:solidFill>
                <a:hlinkClick r:id="rId2" action="ppaction://hlinksldjump"/>
              </a:rPr>
              <a:t>«Узнай себя» </a:t>
            </a:r>
            <a:r>
              <a:rPr lang="ru-RU" dirty="0">
                <a:solidFill>
                  <a:schemeClr val="tx1"/>
                </a:solidFill>
              </a:rPr>
              <a:t>- самопознание, интерес к своему «Я», своим возможностям, способностям, особенностям личности, результатам своей деятельности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  <a:hlinkClick r:id="" action="ppaction://noaction"/>
              </a:rPr>
              <a:t>Линия </a:t>
            </a:r>
            <a:r>
              <a:rPr lang="ru-RU" dirty="0">
                <a:solidFill>
                  <a:srgbClr val="FF0000"/>
                </a:solidFill>
                <a:hlinkClick r:id="" action="ppaction://noaction"/>
              </a:rPr>
              <a:t>«Выбирай себя» </a:t>
            </a:r>
            <a:r>
              <a:rPr lang="ru-RU" dirty="0">
                <a:solidFill>
                  <a:schemeClr val="tx1"/>
                </a:solidFill>
              </a:rPr>
              <a:t>- самоопределение, выбор позиций, своим возможностям, способностям, особенностям личности, результатам своей деятельности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  <a:hlinkClick r:id="" action="ppaction://noaction"/>
              </a:rPr>
              <a:t>Линия </a:t>
            </a:r>
            <a:r>
              <a:rPr lang="ru-RU" dirty="0">
                <a:solidFill>
                  <a:srgbClr val="FF0000"/>
                </a:solidFill>
                <a:hlinkClick r:id="" action="ppaction://noaction"/>
              </a:rPr>
              <a:t>«Проявляй себя» </a:t>
            </a:r>
            <a:r>
              <a:rPr lang="ru-RU" dirty="0">
                <a:solidFill>
                  <a:schemeClr val="tx1"/>
                </a:solidFill>
              </a:rPr>
              <a:t>- самореализация как реализация своего творческого, личностного потенциала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  <a:hlinkClick r:id="" action="ppaction://noaction"/>
              </a:rPr>
              <a:t>Линия </a:t>
            </a:r>
            <a:r>
              <a:rPr lang="ru-RU" dirty="0">
                <a:solidFill>
                  <a:srgbClr val="FF0000"/>
                </a:solidFill>
                <a:hlinkClick r:id="" action="ppaction://noaction"/>
              </a:rPr>
              <a:t>«Твори совместно» </a:t>
            </a:r>
            <a:r>
              <a:rPr lang="ru-RU" dirty="0">
                <a:solidFill>
                  <a:schemeClr val="tx1"/>
                </a:solidFill>
              </a:rPr>
              <a:t>- совместное развитие с другими людьми в развитии себя через развитие другого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rgbClr val="FF0000"/>
                </a:solidFill>
                <a:hlinkClick r:id="" action="ppaction://noaction"/>
              </a:rPr>
              <a:t>Л</a:t>
            </a:r>
            <a:r>
              <a:rPr lang="ru-RU" dirty="0" smtClean="0">
                <a:solidFill>
                  <a:srgbClr val="FF0000"/>
                </a:solidFill>
                <a:hlinkClick r:id="" action="ppaction://noaction"/>
              </a:rPr>
              <a:t>иния </a:t>
            </a:r>
            <a:r>
              <a:rPr lang="ru-RU" dirty="0">
                <a:solidFill>
                  <a:srgbClr val="FF0000"/>
                </a:solidFill>
                <a:hlinkClick r:id="" action="ppaction://noaction"/>
              </a:rPr>
              <a:t>«Меняй себя ради себя» </a:t>
            </a:r>
            <a:r>
              <a:rPr lang="ru-RU" dirty="0">
                <a:solidFill>
                  <a:schemeClr val="tx1"/>
                </a:solidFill>
              </a:rPr>
              <a:t>- саморазвитие, целенаправленное изменение себя как субъекта учения и воспитания ради собственного самосовершенствования, личностной </a:t>
            </a:r>
            <a:r>
              <a:rPr lang="ru-RU" dirty="0" err="1">
                <a:solidFill>
                  <a:schemeClr val="tx1"/>
                </a:solidFill>
              </a:rPr>
              <a:t>саморегуляции</a:t>
            </a:r>
            <a:r>
              <a:rPr lang="ru-RU" dirty="0">
                <a:solidFill>
                  <a:schemeClr val="tx1"/>
                </a:solidFill>
              </a:rPr>
              <a:t> своего психологического развития, притязаний и самооценки</a:t>
            </a:r>
          </a:p>
        </p:txBody>
      </p:sp>
      <p:pic>
        <p:nvPicPr>
          <p:cNvPr id="1026" name="Picture 2" descr="Создать мем &quot;белый человечек учитель, картинки для презентации человечки,  наставник картинки человечки&quot; - Картинки - Meme-arsenal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6"/>
          <a:stretch/>
        </p:blipFill>
        <p:spPr bwMode="auto">
          <a:xfrm>
            <a:off x="108172" y="116632"/>
            <a:ext cx="1349244" cy="12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A2D9F-E170-490F-B907-D9274E0A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обучение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др.)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029E49EB-5DD7-411F-866D-F5A8AD778A52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18615086"/>
              </p:ext>
            </p:extLst>
          </p:nvPr>
        </p:nvGraphicFramePr>
        <p:xfrm>
          <a:off x="342900" y="1196752"/>
          <a:ext cx="849557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dmin\Desktop\самопознани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6533" r="16175" b="5200"/>
          <a:stretch/>
        </p:blipFill>
        <p:spPr bwMode="auto">
          <a:xfrm>
            <a:off x="6646432" y="1884400"/>
            <a:ext cx="1704628" cy="6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5f8e5a496d1d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14308"/>
          <a:stretch/>
        </p:blipFill>
        <p:spPr bwMode="auto">
          <a:xfrm>
            <a:off x="4283968" y="1994980"/>
            <a:ext cx="936104" cy="8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999</TotalTime>
  <Words>247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ДИСТАНЦИОННОЕ ОБУЧЕНИЕ </vt:lpstr>
      <vt:lpstr>технология развития индивидуальности личности (РИЛ)</vt:lpstr>
      <vt:lpstr>Онлайн обучение (Skype, Zoom и др.)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УВР</dc:creator>
  <cp:lastModifiedBy>Пользователь</cp:lastModifiedBy>
  <cp:revision>132</cp:revision>
  <cp:lastPrinted>2020-10-05T11:21:39Z</cp:lastPrinted>
  <dcterms:modified xsi:type="dcterms:W3CDTF">2021-01-18T09:45:16Z</dcterms:modified>
</cp:coreProperties>
</file>