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4" r:id="rId10"/>
    <p:sldId id="262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C43F3-E70A-48FE-AB94-5E34EF3921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4A4BCA3-F145-4603-A4CC-60E430D1C81B}">
      <dgm:prSet phldrT="[Текст]" phldr="1"/>
      <dgm:spPr/>
      <dgm:t>
        <a:bodyPr/>
        <a:lstStyle/>
        <a:p>
          <a:endParaRPr lang="ru-RU"/>
        </a:p>
      </dgm:t>
    </dgm:pt>
    <dgm:pt modelId="{53F78183-982A-46FD-B98D-49B72C998BCD}" type="parTrans" cxnId="{D423C46C-E2F4-45E0-9AF0-83D599A42E59}">
      <dgm:prSet/>
      <dgm:spPr/>
      <dgm:t>
        <a:bodyPr/>
        <a:lstStyle/>
        <a:p>
          <a:endParaRPr lang="ru-RU"/>
        </a:p>
      </dgm:t>
    </dgm:pt>
    <dgm:pt modelId="{63A35F23-FEF1-4957-B84D-3BC8668B857D}" type="sibTrans" cxnId="{D423C46C-E2F4-45E0-9AF0-83D599A42E59}">
      <dgm:prSet/>
      <dgm:spPr/>
      <dgm:t>
        <a:bodyPr/>
        <a:lstStyle/>
        <a:p>
          <a:endParaRPr lang="ru-RU"/>
        </a:p>
      </dgm:t>
    </dgm:pt>
    <dgm:pt modelId="{74EF2F2D-FEA7-4FCC-B7B5-D6E9450F9309}">
      <dgm:prSet phldrT="[Текст]" phldr="1"/>
      <dgm:spPr/>
      <dgm:t>
        <a:bodyPr/>
        <a:lstStyle/>
        <a:p>
          <a:endParaRPr lang="ru-RU"/>
        </a:p>
      </dgm:t>
    </dgm:pt>
    <dgm:pt modelId="{42C1B69A-CAE8-432F-ABC0-EA8C9C8D659D}" type="parTrans" cxnId="{75FC1E72-9231-4BE9-8B1F-D26BABF59D85}">
      <dgm:prSet/>
      <dgm:spPr/>
      <dgm:t>
        <a:bodyPr/>
        <a:lstStyle/>
        <a:p>
          <a:endParaRPr lang="ru-RU"/>
        </a:p>
      </dgm:t>
    </dgm:pt>
    <dgm:pt modelId="{CA390B60-8B0E-40FF-9912-D9799286185B}" type="sibTrans" cxnId="{75FC1E72-9231-4BE9-8B1F-D26BABF59D85}">
      <dgm:prSet/>
      <dgm:spPr/>
      <dgm:t>
        <a:bodyPr/>
        <a:lstStyle/>
        <a:p>
          <a:endParaRPr lang="ru-RU"/>
        </a:p>
      </dgm:t>
    </dgm:pt>
    <dgm:pt modelId="{8F832471-7E90-49CF-B428-881D2F75121B}">
      <dgm:prSet phldrT="[Текст]" phldr="1"/>
      <dgm:spPr/>
      <dgm:t>
        <a:bodyPr/>
        <a:lstStyle/>
        <a:p>
          <a:endParaRPr lang="ru-RU"/>
        </a:p>
      </dgm:t>
    </dgm:pt>
    <dgm:pt modelId="{2C415A47-50DA-4F08-8F30-0C05C857A7EE}" type="parTrans" cxnId="{98F32650-9870-43FB-B938-9797AFA84EE8}">
      <dgm:prSet/>
      <dgm:spPr/>
      <dgm:t>
        <a:bodyPr/>
        <a:lstStyle/>
        <a:p>
          <a:endParaRPr lang="ru-RU"/>
        </a:p>
      </dgm:t>
    </dgm:pt>
    <dgm:pt modelId="{670FFA3A-AF78-46F2-B2F8-BC852F1A3815}" type="sibTrans" cxnId="{98F32650-9870-43FB-B938-9797AFA84EE8}">
      <dgm:prSet/>
      <dgm:spPr/>
      <dgm:t>
        <a:bodyPr/>
        <a:lstStyle/>
        <a:p>
          <a:endParaRPr lang="ru-RU"/>
        </a:p>
      </dgm:t>
    </dgm:pt>
    <dgm:pt modelId="{676D17C2-9CC2-4792-9659-6606F494DDF1}">
      <dgm:prSet phldrT="[Текст]" phldr="1"/>
      <dgm:spPr/>
      <dgm:t>
        <a:bodyPr/>
        <a:lstStyle/>
        <a:p>
          <a:endParaRPr lang="ru-RU"/>
        </a:p>
      </dgm:t>
    </dgm:pt>
    <dgm:pt modelId="{3E9425FB-51D8-4672-BF4C-D4E005D505C4}" type="parTrans" cxnId="{5AD9C1F4-240C-43FA-AAFA-829E583A4DEA}">
      <dgm:prSet/>
      <dgm:spPr/>
      <dgm:t>
        <a:bodyPr/>
        <a:lstStyle/>
        <a:p>
          <a:endParaRPr lang="ru-RU"/>
        </a:p>
      </dgm:t>
    </dgm:pt>
    <dgm:pt modelId="{446926C7-6811-4395-A216-CE690E1866A1}" type="sibTrans" cxnId="{5AD9C1F4-240C-43FA-AAFA-829E583A4DEA}">
      <dgm:prSet/>
      <dgm:spPr/>
      <dgm:t>
        <a:bodyPr/>
        <a:lstStyle/>
        <a:p>
          <a:endParaRPr lang="ru-RU"/>
        </a:p>
      </dgm:t>
    </dgm:pt>
    <dgm:pt modelId="{522275B9-69F6-42EE-AE11-9EBDABDA9AAC}">
      <dgm:prSet phldrT="[Текст]" phldr="1"/>
      <dgm:spPr/>
      <dgm:t>
        <a:bodyPr/>
        <a:lstStyle/>
        <a:p>
          <a:endParaRPr lang="ru-RU"/>
        </a:p>
      </dgm:t>
    </dgm:pt>
    <dgm:pt modelId="{6CECA52B-3285-442F-8130-FFD158CB2852}" type="parTrans" cxnId="{715C317C-0A10-4125-8941-DC80C7DE824E}">
      <dgm:prSet/>
      <dgm:spPr/>
      <dgm:t>
        <a:bodyPr/>
        <a:lstStyle/>
        <a:p>
          <a:endParaRPr lang="ru-RU"/>
        </a:p>
      </dgm:t>
    </dgm:pt>
    <dgm:pt modelId="{1248AD7A-BFEF-4DF9-9C87-AE8E18723200}" type="sibTrans" cxnId="{715C317C-0A10-4125-8941-DC80C7DE824E}">
      <dgm:prSet/>
      <dgm:spPr/>
      <dgm:t>
        <a:bodyPr/>
        <a:lstStyle/>
        <a:p>
          <a:endParaRPr lang="ru-RU"/>
        </a:p>
      </dgm:t>
    </dgm:pt>
    <dgm:pt modelId="{B9DF1E5F-D7AB-486B-AA23-4E73E8B442E8}">
      <dgm:prSet phldrT="[Текст]" phldr="1"/>
      <dgm:spPr/>
      <dgm:t>
        <a:bodyPr/>
        <a:lstStyle/>
        <a:p>
          <a:endParaRPr lang="ru-RU"/>
        </a:p>
      </dgm:t>
    </dgm:pt>
    <dgm:pt modelId="{667FC130-A97D-4A93-A755-0BE71C979D46}" type="parTrans" cxnId="{CC13D9B7-48E9-4099-846E-A7D7DB357361}">
      <dgm:prSet/>
      <dgm:spPr/>
      <dgm:t>
        <a:bodyPr/>
        <a:lstStyle/>
        <a:p>
          <a:endParaRPr lang="ru-RU"/>
        </a:p>
      </dgm:t>
    </dgm:pt>
    <dgm:pt modelId="{C2926479-8B39-4031-95EA-CDCF8CDC581E}" type="sibTrans" cxnId="{CC13D9B7-48E9-4099-846E-A7D7DB357361}">
      <dgm:prSet/>
      <dgm:spPr/>
      <dgm:t>
        <a:bodyPr/>
        <a:lstStyle/>
        <a:p>
          <a:endParaRPr lang="ru-RU"/>
        </a:p>
      </dgm:t>
    </dgm:pt>
    <dgm:pt modelId="{D68BA278-5B63-40A2-A8D5-03DF4E064C9D}">
      <dgm:prSet phldrT="[Текст]" phldr="1"/>
      <dgm:spPr/>
      <dgm:t>
        <a:bodyPr/>
        <a:lstStyle/>
        <a:p>
          <a:endParaRPr lang="ru-RU"/>
        </a:p>
      </dgm:t>
    </dgm:pt>
    <dgm:pt modelId="{C361D2F9-812D-48E8-8550-D520FEDEA78B}" type="parTrans" cxnId="{6ED51A7D-F7FF-4762-8C66-549E66B204E0}">
      <dgm:prSet/>
      <dgm:spPr/>
      <dgm:t>
        <a:bodyPr/>
        <a:lstStyle/>
        <a:p>
          <a:endParaRPr lang="ru-RU"/>
        </a:p>
      </dgm:t>
    </dgm:pt>
    <dgm:pt modelId="{D8BA8E2A-181C-4A03-AB6D-06D62DCC9D35}" type="sibTrans" cxnId="{6ED51A7D-F7FF-4762-8C66-549E66B204E0}">
      <dgm:prSet/>
      <dgm:spPr/>
      <dgm:t>
        <a:bodyPr/>
        <a:lstStyle/>
        <a:p>
          <a:endParaRPr lang="ru-RU"/>
        </a:p>
      </dgm:t>
    </dgm:pt>
    <dgm:pt modelId="{35835933-7400-4FAE-896D-920A69F18CD9}">
      <dgm:prSet phldrT="[Текст]" phldr="1"/>
      <dgm:spPr/>
      <dgm:t>
        <a:bodyPr/>
        <a:lstStyle/>
        <a:p>
          <a:endParaRPr lang="ru-RU"/>
        </a:p>
      </dgm:t>
    </dgm:pt>
    <dgm:pt modelId="{0A98EC1C-8C9D-4474-BF9C-00A95DC68607}" type="parTrans" cxnId="{D8F6ACA4-1F9D-48F1-BF3B-F3EF72ECBB7B}">
      <dgm:prSet/>
      <dgm:spPr/>
      <dgm:t>
        <a:bodyPr/>
        <a:lstStyle/>
        <a:p>
          <a:endParaRPr lang="ru-RU"/>
        </a:p>
      </dgm:t>
    </dgm:pt>
    <dgm:pt modelId="{4E9F74B0-1C2C-4D4A-A723-7ECE4DECCDB6}" type="sibTrans" cxnId="{D8F6ACA4-1F9D-48F1-BF3B-F3EF72ECBB7B}">
      <dgm:prSet/>
      <dgm:spPr/>
      <dgm:t>
        <a:bodyPr/>
        <a:lstStyle/>
        <a:p>
          <a:endParaRPr lang="ru-RU"/>
        </a:p>
      </dgm:t>
    </dgm:pt>
    <dgm:pt modelId="{682C7B99-A6CA-46FE-A216-66578486C64D}">
      <dgm:prSet phldrT="[Текст]" phldr="1"/>
      <dgm:spPr/>
      <dgm:t>
        <a:bodyPr/>
        <a:lstStyle/>
        <a:p>
          <a:endParaRPr lang="ru-RU"/>
        </a:p>
      </dgm:t>
    </dgm:pt>
    <dgm:pt modelId="{08CB7987-4371-482A-8426-C46B6E6178B9}" type="parTrans" cxnId="{250A0116-F178-4868-8134-E68200E25883}">
      <dgm:prSet/>
      <dgm:spPr/>
      <dgm:t>
        <a:bodyPr/>
        <a:lstStyle/>
        <a:p>
          <a:endParaRPr lang="ru-RU"/>
        </a:p>
      </dgm:t>
    </dgm:pt>
    <dgm:pt modelId="{1500B441-9514-45DD-A460-7DEBF2360042}" type="sibTrans" cxnId="{250A0116-F178-4868-8134-E68200E25883}">
      <dgm:prSet/>
      <dgm:spPr/>
      <dgm:t>
        <a:bodyPr/>
        <a:lstStyle/>
        <a:p>
          <a:endParaRPr lang="ru-RU"/>
        </a:p>
      </dgm:t>
    </dgm:pt>
    <dgm:pt modelId="{4EEAA5A7-915E-4D95-8541-4D4D131DDB1C}" type="pres">
      <dgm:prSet presAssocID="{07DC43F3-E70A-48FE-AB94-5E34EF3921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0328A-DE66-4FFA-864E-153195EE28E2}" type="pres">
      <dgm:prSet presAssocID="{14A4BCA3-F145-4603-A4CC-60E430D1C81B}" presName="composite" presStyleCnt="0"/>
      <dgm:spPr/>
    </dgm:pt>
    <dgm:pt modelId="{37903A3B-EAFB-4565-966A-C3538F2D6CDE}" type="pres">
      <dgm:prSet presAssocID="{14A4BCA3-F145-4603-A4CC-60E430D1C8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9BEAF-20A4-4399-B96D-6BDF5B286F27}" type="pres">
      <dgm:prSet presAssocID="{14A4BCA3-F145-4603-A4CC-60E430D1C8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87055-CC8A-421B-B760-B799C26DEFE4}" type="pres">
      <dgm:prSet presAssocID="{63A35F23-FEF1-4957-B84D-3BC8668B857D}" presName="sp" presStyleCnt="0"/>
      <dgm:spPr/>
    </dgm:pt>
    <dgm:pt modelId="{9579A389-BE1E-49EC-A3B0-6CA01F1F06B5}" type="pres">
      <dgm:prSet presAssocID="{676D17C2-9CC2-4792-9659-6606F494DDF1}" presName="composite" presStyleCnt="0"/>
      <dgm:spPr/>
    </dgm:pt>
    <dgm:pt modelId="{0CBAC31F-2A9B-4D55-9A52-AA231ABE3D94}" type="pres">
      <dgm:prSet presAssocID="{676D17C2-9CC2-4792-9659-6606F494DD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AAAA0-4BBF-4284-B2DE-90D60A47F56C}" type="pres">
      <dgm:prSet presAssocID="{676D17C2-9CC2-4792-9659-6606F494DD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02356-E028-42F0-8F6E-EF4286DBE6C2}" type="pres">
      <dgm:prSet presAssocID="{446926C7-6811-4395-A216-CE690E1866A1}" presName="sp" presStyleCnt="0"/>
      <dgm:spPr/>
    </dgm:pt>
    <dgm:pt modelId="{4B19D2D6-98F9-4179-9986-D95893A85E78}" type="pres">
      <dgm:prSet presAssocID="{D68BA278-5B63-40A2-A8D5-03DF4E064C9D}" presName="composite" presStyleCnt="0"/>
      <dgm:spPr/>
    </dgm:pt>
    <dgm:pt modelId="{D1FB7DEA-EC83-4115-87E4-06E1AEFACF3A}" type="pres">
      <dgm:prSet presAssocID="{D68BA278-5B63-40A2-A8D5-03DF4E064C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D5F2-5E0B-4012-8E8E-26E36B9664C3}" type="pres">
      <dgm:prSet presAssocID="{D68BA278-5B63-40A2-A8D5-03DF4E064C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9A1AF-B63B-4723-A352-CF5AFE5DF85A}" type="presOf" srcId="{522275B9-69F6-42EE-AE11-9EBDABDA9AAC}" destId="{604AAAA0-4BBF-4284-B2DE-90D60A47F56C}" srcOrd="0" destOrd="0" presId="urn:microsoft.com/office/officeart/2005/8/layout/chevron2"/>
    <dgm:cxn modelId="{98F32650-9870-43FB-B938-9797AFA84EE8}" srcId="{14A4BCA3-F145-4603-A4CC-60E430D1C81B}" destId="{8F832471-7E90-49CF-B428-881D2F75121B}" srcOrd="1" destOrd="0" parTransId="{2C415A47-50DA-4F08-8F30-0C05C857A7EE}" sibTransId="{670FFA3A-AF78-46F2-B2F8-BC852F1A3815}"/>
    <dgm:cxn modelId="{D8F6ACA4-1F9D-48F1-BF3B-F3EF72ECBB7B}" srcId="{D68BA278-5B63-40A2-A8D5-03DF4E064C9D}" destId="{35835933-7400-4FAE-896D-920A69F18CD9}" srcOrd="0" destOrd="0" parTransId="{0A98EC1C-8C9D-4474-BF9C-00A95DC68607}" sibTransId="{4E9F74B0-1C2C-4D4A-A723-7ECE4DECCDB6}"/>
    <dgm:cxn modelId="{CC13D9B7-48E9-4099-846E-A7D7DB357361}" srcId="{676D17C2-9CC2-4792-9659-6606F494DDF1}" destId="{B9DF1E5F-D7AB-486B-AA23-4E73E8B442E8}" srcOrd="1" destOrd="0" parTransId="{667FC130-A97D-4A93-A755-0BE71C979D46}" sibTransId="{C2926479-8B39-4031-95EA-CDCF8CDC581E}"/>
    <dgm:cxn modelId="{934D9240-D8D2-4497-BFD7-9D6DD585A78B}" type="presOf" srcId="{676D17C2-9CC2-4792-9659-6606F494DDF1}" destId="{0CBAC31F-2A9B-4D55-9A52-AA231ABE3D94}" srcOrd="0" destOrd="0" presId="urn:microsoft.com/office/officeart/2005/8/layout/chevron2"/>
    <dgm:cxn modelId="{75FC1E72-9231-4BE9-8B1F-D26BABF59D85}" srcId="{14A4BCA3-F145-4603-A4CC-60E430D1C81B}" destId="{74EF2F2D-FEA7-4FCC-B7B5-D6E9450F9309}" srcOrd="0" destOrd="0" parTransId="{42C1B69A-CAE8-432F-ABC0-EA8C9C8D659D}" sibTransId="{CA390B60-8B0E-40FF-9912-D9799286185B}"/>
    <dgm:cxn modelId="{FB8B5B84-96AF-4386-A452-7B260F4B059A}" type="presOf" srcId="{14A4BCA3-F145-4603-A4CC-60E430D1C81B}" destId="{37903A3B-EAFB-4565-966A-C3538F2D6CDE}" srcOrd="0" destOrd="0" presId="urn:microsoft.com/office/officeart/2005/8/layout/chevron2"/>
    <dgm:cxn modelId="{5AD9C1F4-240C-43FA-AAFA-829E583A4DEA}" srcId="{07DC43F3-E70A-48FE-AB94-5E34EF3921AB}" destId="{676D17C2-9CC2-4792-9659-6606F494DDF1}" srcOrd="1" destOrd="0" parTransId="{3E9425FB-51D8-4672-BF4C-D4E005D505C4}" sibTransId="{446926C7-6811-4395-A216-CE690E1866A1}"/>
    <dgm:cxn modelId="{EA9F4A33-D1E3-4F9C-BAE8-F978E13BD449}" type="presOf" srcId="{35835933-7400-4FAE-896D-920A69F18CD9}" destId="{3532D5F2-5E0B-4012-8E8E-26E36B9664C3}" srcOrd="0" destOrd="0" presId="urn:microsoft.com/office/officeart/2005/8/layout/chevron2"/>
    <dgm:cxn modelId="{715C317C-0A10-4125-8941-DC80C7DE824E}" srcId="{676D17C2-9CC2-4792-9659-6606F494DDF1}" destId="{522275B9-69F6-42EE-AE11-9EBDABDA9AAC}" srcOrd="0" destOrd="0" parTransId="{6CECA52B-3285-442F-8130-FFD158CB2852}" sibTransId="{1248AD7A-BFEF-4DF9-9C87-AE8E18723200}"/>
    <dgm:cxn modelId="{7E8BD22B-C5EE-4BD6-B89E-58D89ED0F027}" type="presOf" srcId="{07DC43F3-E70A-48FE-AB94-5E34EF3921AB}" destId="{4EEAA5A7-915E-4D95-8541-4D4D131DDB1C}" srcOrd="0" destOrd="0" presId="urn:microsoft.com/office/officeart/2005/8/layout/chevron2"/>
    <dgm:cxn modelId="{D423C46C-E2F4-45E0-9AF0-83D599A42E59}" srcId="{07DC43F3-E70A-48FE-AB94-5E34EF3921AB}" destId="{14A4BCA3-F145-4603-A4CC-60E430D1C81B}" srcOrd="0" destOrd="0" parTransId="{53F78183-982A-46FD-B98D-49B72C998BCD}" sibTransId="{63A35F23-FEF1-4957-B84D-3BC8668B857D}"/>
    <dgm:cxn modelId="{250A0116-F178-4868-8134-E68200E25883}" srcId="{D68BA278-5B63-40A2-A8D5-03DF4E064C9D}" destId="{682C7B99-A6CA-46FE-A216-66578486C64D}" srcOrd="1" destOrd="0" parTransId="{08CB7987-4371-482A-8426-C46B6E6178B9}" sibTransId="{1500B441-9514-45DD-A460-7DEBF2360042}"/>
    <dgm:cxn modelId="{FE258006-205D-441C-8E80-1B7CD4E4F099}" type="presOf" srcId="{74EF2F2D-FEA7-4FCC-B7B5-D6E9450F9309}" destId="{66E9BEAF-20A4-4399-B96D-6BDF5B286F27}" srcOrd="0" destOrd="0" presId="urn:microsoft.com/office/officeart/2005/8/layout/chevron2"/>
    <dgm:cxn modelId="{4B8C77F7-F787-4172-910D-27553BEAF6CB}" type="presOf" srcId="{8F832471-7E90-49CF-B428-881D2F75121B}" destId="{66E9BEAF-20A4-4399-B96D-6BDF5B286F27}" srcOrd="0" destOrd="1" presId="urn:microsoft.com/office/officeart/2005/8/layout/chevron2"/>
    <dgm:cxn modelId="{0F442D80-DB2F-4D8D-B919-2215DCA4A5A9}" type="presOf" srcId="{682C7B99-A6CA-46FE-A216-66578486C64D}" destId="{3532D5F2-5E0B-4012-8E8E-26E36B9664C3}" srcOrd="0" destOrd="1" presId="urn:microsoft.com/office/officeart/2005/8/layout/chevron2"/>
    <dgm:cxn modelId="{F2E2FFA2-890C-443D-8144-220333E78CFF}" type="presOf" srcId="{B9DF1E5F-D7AB-486B-AA23-4E73E8B442E8}" destId="{604AAAA0-4BBF-4284-B2DE-90D60A47F56C}" srcOrd="0" destOrd="1" presId="urn:microsoft.com/office/officeart/2005/8/layout/chevron2"/>
    <dgm:cxn modelId="{6ED51A7D-F7FF-4762-8C66-549E66B204E0}" srcId="{07DC43F3-E70A-48FE-AB94-5E34EF3921AB}" destId="{D68BA278-5B63-40A2-A8D5-03DF4E064C9D}" srcOrd="2" destOrd="0" parTransId="{C361D2F9-812D-48E8-8550-D520FEDEA78B}" sibTransId="{D8BA8E2A-181C-4A03-AB6D-06D62DCC9D35}"/>
    <dgm:cxn modelId="{DD514DDB-DEEF-4490-AD1A-2875790AB41C}" type="presOf" srcId="{D68BA278-5B63-40A2-A8D5-03DF4E064C9D}" destId="{D1FB7DEA-EC83-4115-87E4-06E1AEFACF3A}" srcOrd="0" destOrd="0" presId="urn:microsoft.com/office/officeart/2005/8/layout/chevron2"/>
    <dgm:cxn modelId="{8FDACC8F-10A1-400A-A820-45155500CA2E}" type="presParOf" srcId="{4EEAA5A7-915E-4D95-8541-4D4D131DDB1C}" destId="{6950328A-DE66-4FFA-864E-153195EE28E2}" srcOrd="0" destOrd="0" presId="urn:microsoft.com/office/officeart/2005/8/layout/chevron2"/>
    <dgm:cxn modelId="{947ABD38-EC83-4F67-91CA-F6863111E765}" type="presParOf" srcId="{6950328A-DE66-4FFA-864E-153195EE28E2}" destId="{37903A3B-EAFB-4565-966A-C3538F2D6CDE}" srcOrd="0" destOrd="0" presId="urn:microsoft.com/office/officeart/2005/8/layout/chevron2"/>
    <dgm:cxn modelId="{330C5D88-E1FD-4846-86BC-05C11666EEB8}" type="presParOf" srcId="{6950328A-DE66-4FFA-864E-153195EE28E2}" destId="{66E9BEAF-20A4-4399-B96D-6BDF5B286F27}" srcOrd="1" destOrd="0" presId="urn:microsoft.com/office/officeart/2005/8/layout/chevron2"/>
    <dgm:cxn modelId="{258EF924-2276-437B-904B-7CC8B3F8F8BA}" type="presParOf" srcId="{4EEAA5A7-915E-4D95-8541-4D4D131DDB1C}" destId="{D7987055-CC8A-421B-B760-B799C26DEFE4}" srcOrd="1" destOrd="0" presId="urn:microsoft.com/office/officeart/2005/8/layout/chevron2"/>
    <dgm:cxn modelId="{A7E6FE4A-2385-4599-B043-E4CA5AEB79F7}" type="presParOf" srcId="{4EEAA5A7-915E-4D95-8541-4D4D131DDB1C}" destId="{9579A389-BE1E-49EC-A3B0-6CA01F1F06B5}" srcOrd="2" destOrd="0" presId="urn:microsoft.com/office/officeart/2005/8/layout/chevron2"/>
    <dgm:cxn modelId="{F068D5B9-D12A-4E8E-BE6C-6D85BE2EACAB}" type="presParOf" srcId="{9579A389-BE1E-49EC-A3B0-6CA01F1F06B5}" destId="{0CBAC31F-2A9B-4D55-9A52-AA231ABE3D94}" srcOrd="0" destOrd="0" presId="urn:microsoft.com/office/officeart/2005/8/layout/chevron2"/>
    <dgm:cxn modelId="{F5C98980-332F-4081-A4CE-5E76683A8B82}" type="presParOf" srcId="{9579A389-BE1E-49EC-A3B0-6CA01F1F06B5}" destId="{604AAAA0-4BBF-4284-B2DE-90D60A47F56C}" srcOrd="1" destOrd="0" presId="urn:microsoft.com/office/officeart/2005/8/layout/chevron2"/>
    <dgm:cxn modelId="{084C0DDA-3D95-4EBA-981A-0BA2933CC9AE}" type="presParOf" srcId="{4EEAA5A7-915E-4D95-8541-4D4D131DDB1C}" destId="{1DF02356-E028-42F0-8F6E-EF4286DBE6C2}" srcOrd="3" destOrd="0" presId="urn:microsoft.com/office/officeart/2005/8/layout/chevron2"/>
    <dgm:cxn modelId="{CE2C3B0F-84C8-4158-9924-881616C5340B}" type="presParOf" srcId="{4EEAA5A7-915E-4D95-8541-4D4D131DDB1C}" destId="{4B19D2D6-98F9-4179-9986-D95893A85E78}" srcOrd="4" destOrd="0" presId="urn:microsoft.com/office/officeart/2005/8/layout/chevron2"/>
    <dgm:cxn modelId="{A70F4390-1940-42BE-9581-90DE618C217D}" type="presParOf" srcId="{4B19D2D6-98F9-4179-9986-D95893A85E78}" destId="{D1FB7DEA-EC83-4115-87E4-06E1AEFACF3A}" srcOrd="0" destOrd="0" presId="urn:microsoft.com/office/officeart/2005/8/layout/chevron2"/>
    <dgm:cxn modelId="{BF52FB25-7E0B-4FA5-A2B9-7E37BA94FF11}" type="presParOf" srcId="{4B19D2D6-98F9-4179-9986-D95893A85E78}" destId="{3532D5F2-5E0B-4012-8E8E-26E36B9664C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BC9D8-8454-4AE9-944E-3AD1C4725FC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9A463-EEA3-4D91-A121-3B8A9709FBB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err="1" smtClean="0"/>
            <a:t>Miro</a:t>
          </a:r>
          <a:r>
            <a:rPr lang="ru-RU" sz="1400" dirty="0" smtClean="0"/>
            <a:t> не нужно</a:t>
          </a:r>
          <a:r>
            <a:rPr lang="en-US" sz="1400" dirty="0" smtClean="0"/>
            <a:t> </a:t>
          </a:r>
          <a:r>
            <a:rPr lang="ru-RU" sz="1400" dirty="0" smtClean="0"/>
            <a:t>скачивать и устанавливать – вы будете работать прямо из браузера.</a:t>
          </a:r>
        </a:p>
      </dgm:t>
    </dgm:pt>
    <dgm:pt modelId="{B9AC7996-0974-4467-8EBD-0BEB3AE7C527}" type="parTrans" cxnId="{EC618788-8EFA-4048-830D-5D0D508597A0}">
      <dgm:prSet/>
      <dgm:spPr/>
      <dgm:t>
        <a:bodyPr/>
        <a:lstStyle/>
        <a:p>
          <a:endParaRPr lang="ru-RU"/>
        </a:p>
      </dgm:t>
    </dgm:pt>
    <dgm:pt modelId="{80E282A2-BC01-4ADE-A8BC-6C67AB64DEB0}" type="sibTrans" cxnId="{EC618788-8EFA-4048-830D-5D0D508597A0}">
      <dgm:prSet/>
      <dgm:spPr/>
      <dgm:t>
        <a:bodyPr/>
        <a:lstStyle/>
        <a:p>
          <a:endParaRPr lang="ru-RU"/>
        </a:p>
      </dgm:t>
    </dgm:pt>
    <dgm:pt modelId="{5AC13FC5-C92D-4EF3-B53E-3A30D2687531}">
      <dgm:prSet custT="1"/>
      <dgm:spPr/>
      <dgm:t>
        <a:bodyPr/>
        <a:lstStyle/>
        <a:p>
          <a:r>
            <a:rPr lang="ru-RU" sz="1400" dirty="0" smtClean="0"/>
            <a:t>вы можете присоединить школьников к своей команде, и тогда им станут доступны все ваши доски. Для школьников сервис тоже будет бесплатен</a:t>
          </a:r>
          <a:r>
            <a:rPr lang="ru-RU" sz="1200" dirty="0" smtClean="0"/>
            <a:t>.</a:t>
          </a:r>
          <a:endParaRPr lang="ru-RU" sz="1200" dirty="0"/>
        </a:p>
      </dgm:t>
    </dgm:pt>
    <dgm:pt modelId="{3CF29879-5A26-4B70-8EBA-844D7BD94346}" type="parTrans" cxnId="{E374F290-EFC0-469E-B981-4A657359F7AF}">
      <dgm:prSet/>
      <dgm:spPr/>
      <dgm:t>
        <a:bodyPr/>
        <a:lstStyle/>
        <a:p>
          <a:endParaRPr lang="ru-RU"/>
        </a:p>
      </dgm:t>
    </dgm:pt>
    <dgm:pt modelId="{E56E07CA-5568-4764-8283-44F6051E5DDF}" type="sibTrans" cxnId="{E374F290-EFC0-469E-B981-4A657359F7AF}">
      <dgm:prSet/>
      <dgm:spPr/>
      <dgm:t>
        <a:bodyPr/>
        <a:lstStyle/>
        <a:p>
          <a:endParaRPr lang="ru-RU"/>
        </a:p>
      </dgm:t>
    </dgm:pt>
    <dgm:pt modelId="{31CF9B1A-75E0-4957-A17A-3743523FA1A9}">
      <dgm:prSet custT="1"/>
      <dgm:spPr/>
      <dgm:t>
        <a:bodyPr/>
        <a:lstStyle/>
        <a:p>
          <a:r>
            <a:rPr lang="ru-RU" sz="1400" dirty="0" smtClean="0"/>
            <a:t>Сохраняйте готовые доски на </a:t>
          </a:r>
          <a:r>
            <a:rPr lang="ru-RU" sz="1400" dirty="0" err="1" smtClean="0"/>
            <a:t>гугл-диск</a:t>
          </a:r>
          <a:r>
            <a:rPr lang="ru-RU" sz="1400" dirty="0" smtClean="0"/>
            <a:t> или скачивайте </a:t>
          </a:r>
          <a:endParaRPr lang="ru-RU" sz="1400" dirty="0"/>
        </a:p>
      </dgm:t>
    </dgm:pt>
    <dgm:pt modelId="{84286EEE-5094-469E-BC60-34C1C5E76D7E}" type="parTrans" cxnId="{78E1588F-E285-4544-8F31-F4C2E79DC6C6}">
      <dgm:prSet/>
      <dgm:spPr/>
      <dgm:t>
        <a:bodyPr/>
        <a:lstStyle/>
        <a:p>
          <a:endParaRPr lang="ru-RU"/>
        </a:p>
      </dgm:t>
    </dgm:pt>
    <dgm:pt modelId="{D494905E-D702-4F1F-9B45-250608C74B93}" type="sibTrans" cxnId="{78E1588F-E285-4544-8F31-F4C2E79DC6C6}">
      <dgm:prSet/>
      <dgm:spPr/>
      <dgm:t>
        <a:bodyPr/>
        <a:lstStyle/>
        <a:p>
          <a:endParaRPr lang="ru-RU"/>
        </a:p>
      </dgm:t>
    </dgm:pt>
    <dgm:pt modelId="{2B433F3B-42A5-429F-8504-C9C847B035CD}">
      <dgm:prSet custT="1"/>
      <dgm:spPr/>
      <dgm:t>
        <a:bodyPr/>
        <a:lstStyle/>
        <a:p>
          <a:r>
            <a:rPr lang="ru-RU" sz="1200" dirty="0" smtClean="0"/>
            <a:t>На бесплатном тарифе можно создавать 3 доски для одного </a:t>
          </a:r>
          <a:r>
            <a:rPr lang="ru-RU" sz="1200" dirty="0" err="1" smtClean="0"/>
            <a:t>аккаунта</a:t>
          </a:r>
          <a:endParaRPr lang="ru-RU" sz="1200" dirty="0"/>
        </a:p>
      </dgm:t>
    </dgm:pt>
    <dgm:pt modelId="{1BD17E03-2A64-4CBF-A4F3-63FBE9820FB3}" type="parTrans" cxnId="{399A6959-D16C-48EF-996A-4118893A23A9}">
      <dgm:prSet/>
      <dgm:spPr/>
      <dgm:t>
        <a:bodyPr/>
        <a:lstStyle/>
        <a:p>
          <a:endParaRPr lang="ru-RU"/>
        </a:p>
      </dgm:t>
    </dgm:pt>
    <dgm:pt modelId="{7A1B31A6-5102-48D9-97DA-1B4C2EE42705}" type="sibTrans" cxnId="{399A6959-D16C-48EF-996A-4118893A23A9}">
      <dgm:prSet/>
      <dgm:spPr/>
      <dgm:t>
        <a:bodyPr/>
        <a:lstStyle/>
        <a:p>
          <a:endParaRPr lang="ru-RU"/>
        </a:p>
      </dgm:t>
    </dgm:pt>
    <dgm:pt modelId="{A33CC502-90AE-4E27-A6F3-D44E5F27E603}">
      <dgm:prSet custT="1"/>
      <dgm:spPr/>
      <dgm:t>
        <a:bodyPr/>
        <a:lstStyle/>
        <a:p>
          <a:endParaRPr lang="ru-RU" sz="1200" dirty="0"/>
        </a:p>
      </dgm:t>
    </dgm:pt>
    <dgm:pt modelId="{4FF93CC3-719F-422F-B1A2-2DCE9E39DD28}" type="sibTrans" cxnId="{E02EABBC-F9B5-4D36-B3A1-3B861A8D507D}">
      <dgm:prSet/>
      <dgm:spPr/>
      <dgm:t>
        <a:bodyPr/>
        <a:lstStyle/>
        <a:p>
          <a:endParaRPr lang="ru-RU"/>
        </a:p>
      </dgm:t>
    </dgm:pt>
    <dgm:pt modelId="{6CAC47BC-458E-409F-8AC0-2CB5FC83B43F}" type="parTrans" cxnId="{E02EABBC-F9B5-4D36-B3A1-3B861A8D507D}">
      <dgm:prSet/>
      <dgm:spPr/>
      <dgm:t>
        <a:bodyPr/>
        <a:lstStyle/>
        <a:p>
          <a:endParaRPr lang="ru-RU"/>
        </a:p>
      </dgm:t>
    </dgm:pt>
    <dgm:pt modelId="{D35B21DA-8DC7-4737-8150-F1936AE72C13}" type="pres">
      <dgm:prSet presAssocID="{0CCBC9D8-8454-4AE9-944E-3AD1C4725F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16372-07AF-42A0-867D-D4BA5E99B3E4}" type="pres">
      <dgm:prSet presAssocID="{A33CC502-90AE-4E27-A6F3-D44E5F27E603}" presName="root1" presStyleCnt="0"/>
      <dgm:spPr/>
    </dgm:pt>
    <dgm:pt modelId="{822EDAE5-78F9-42DE-A5CE-FE982B85F7A6}" type="pres">
      <dgm:prSet presAssocID="{A33CC502-90AE-4E27-A6F3-D44E5F27E60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301DC-2651-4C86-8360-DC59527C443F}" type="pres">
      <dgm:prSet presAssocID="{A33CC502-90AE-4E27-A6F3-D44E5F27E603}" presName="level2hierChild" presStyleCnt="0"/>
      <dgm:spPr/>
    </dgm:pt>
    <dgm:pt modelId="{58287C28-5911-4D82-BDBE-EDAC38C2ABDA}" type="pres">
      <dgm:prSet presAssocID="{1BD17E03-2A64-4CBF-A4F3-63FBE9820FB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9D76117-C28A-4AC4-92D7-EDFB1A66F863}" type="pres">
      <dgm:prSet presAssocID="{1BD17E03-2A64-4CBF-A4F3-63FBE9820FB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0FD0655-9A9B-4018-8825-6B0BBDD229F1}" type="pres">
      <dgm:prSet presAssocID="{2B433F3B-42A5-429F-8504-C9C847B035CD}" presName="root2" presStyleCnt="0"/>
      <dgm:spPr/>
    </dgm:pt>
    <dgm:pt modelId="{E50A5644-F324-4949-B5BC-10BFA1C0C7C6}" type="pres">
      <dgm:prSet presAssocID="{2B433F3B-42A5-429F-8504-C9C847B035CD}" presName="LevelTwoTextNode" presStyleLbl="node2" presStyleIdx="0" presStyleCnt="3" custScaleX="2000000" custScaleY="2000000" custLinFactX="568072" custLinFactY="200000" custLinFactNeighborX="600000" custLinFactNeighborY="250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A5B17-1CC7-42AF-AD20-447A309ED7AB}" type="pres">
      <dgm:prSet presAssocID="{2B433F3B-42A5-429F-8504-C9C847B035CD}" presName="level3hierChild" presStyleCnt="0"/>
      <dgm:spPr/>
    </dgm:pt>
    <dgm:pt modelId="{5A8BC615-2BA3-499D-9AC8-72A9B97C10A7}" type="pres">
      <dgm:prSet presAssocID="{84286EEE-5094-469E-BC60-34C1C5E76D7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D9D56B5-C445-4DAC-AC8B-08E61FF9E6C9}" type="pres">
      <dgm:prSet presAssocID="{84286EEE-5094-469E-BC60-34C1C5E76D7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883A2D4-73AF-43BC-B8DB-43D2E043CD90}" type="pres">
      <dgm:prSet presAssocID="{31CF9B1A-75E0-4957-A17A-3743523FA1A9}" presName="root2" presStyleCnt="0"/>
      <dgm:spPr/>
    </dgm:pt>
    <dgm:pt modelId="{8EC88978-D8CC-4282-A85B-15D2836C486B}" type="pres">
      <dgm:prSet presAssocID="{31CF9B1A-75E0-4957-A17A-3743523FA1A9}" presName="LevelTwoTextNode" presStyleLbl="node2" presStyleIdx="1" presStyleCnt="3" custScaleX="2000000" custScaleY="1864350" custLinFactX="500000" custLinFactY="1300000" custLinFactNeighborX="588714" custLinFactNeighborY="132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0058FC-051D-49DD-9EA4-477B7B47E110}" type="pres">
      <dgm:prSet presAssocID="{31CF9B1A-75E0-4957-A17A-3743523FA1A9}" presName="level3hierChild" presStyleCnt="0"/>
      <dgm:spPr/>
    </dgm:pt>
    <dgm:pt modelId="{C2D242F3-779E-42C9-AB65-A5A1F9635CD8}" type="pres">
      <dgm:prSet presAssocID="{3CF29879-5A26-4B70-8EBA-844D7BD9434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3ACC19D-25F0-4FBD-B63B-FFFA207EFCE2}" type="pres">
      <dgm:prSet presAssocID="{3CF29879-5A26-4B70-8EBA-844D7BD9434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1749F33-8238-4BCF-A4AD-FC8AD10D3859}" type="pres">
      <dgm:prSet presAssocID="{5AC13FC5-C92D-4EF3-B53E-3A30D2687531}" presName="root2" presStyleCnt="0"/>
      <dgm:spPr/>
    </dgm:pt>
    <dgm:pt modelId="{58B5B93C-66EA-4E93-8357-4DD86B501F07}" type="pres">
      <dgm:prSet presAssocID="{5AC13FC5-C92D-4EF3-B53E-3A30D2687531}" presName="LevelTwoTextNode" presStyleLbl="node2" presStyleIdx="2" presStyleCnt="3" custScaleX="2000000" custScaleY="2000000" custLinFactX="-1000000" custLinFactY="300000" custLinFactNeighborX="-1041026" custLinFactNeighborY="370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80892-B051-40EE-8F1C-D871E345E2BA}" type="pres">
      <dgm:prSet presAssocID="{5AC13FC5-C92D-4EF3-B53E-3A30D2687531}" presName="level3hierChild" presStyleCnt="0"/>
      <dgm:spPr/>
    </dgm:pt>
    <dgm:pt modelId="{38199D0A-6B52-4890-A2CD-5CCF82D3926E}" type="pres">
      <dgm:prSet presAssocID="{D5F9A463-EEA3-4D91-A121-3B8A9709FBB7}" presName="root1" presStyleCnt="0"/>
      <dgm:spPr/>
    </dgm:pt>
    <dgm:pt modelId="{AFFC235D-988E-4E43-AEB8-6C483623E9BB}" type="pres">
      <dgm:prSet presAssocID="{D5F9A463-EEA3-4D91-A121-3B8A9709FBB7}" presName="LevelOneTextNode" presStyleLbl="node0" presStyleIdx="1" presStyleCnt="2" custScaleX="1868676" custScaleY="2000000" custLinFactX="-800000" custLinFactY="-2129233" custLinFactNeighborX="-815351" custLinFactNeighborY="-2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1BCBD-A574-4BEC-9D3E-2FDBC9E00B0B}" type="pres">
      <dgm:prSet presAssocID="{D5F9A463-EEA3-4D91-A121-3B8A9709FBB7}" presName="level2hierChild" presStyleCnt="0"/>
      <dgm:spPr/>
    </dgm:pt>
  </dgm:ptLst>
  <dgm:cxnLst>
    <dgm:cxn modelId="{942D6A1A-3D85-4FAC-B63D-D43ACCCC0158}" type="presOf" srcId="{3CF29879-5A26-4B70-8EBA-844D7BD94346}" destId="{63ACC19D-25F0-4FBD-B63B-FFFA207EFCE2}" srcOrd="1" destOrd="0" presId="urn:microsoft.com/office/officeart/2005/8/layout/hierarchy2"/>
    <dgm:cxn modelId="{E374F290-EFC0-469E-B981-4A657359F7AF}" srcId="{A33CC502-90AE-4E27-A6F3-D44E5F27E603}" destId="{5AC13FC5-C92D-4EF3-B53E-3A30D2687531}" srcOrd="2" destOrd="0" parTransId="{3CF29879-5A26-4B70-8EBA-844D7BD94346}" sibTransId="{E56E07CA-5568-4764-8283-44F6051E5DDF}"/>
    <dgm:cxn modelId="{8072CC89-09F9-4916-BE0D-6D8BB36A5A8B}" type="presOf" srcId="{84286EEE-5094-469E-BC60-34C1C5E76D7E}" destId="{8D9D56B5-C445-4DAC-AC8B-08E61FF9E6C9}" srcOrd="1" destOrd="0" presId="urn:microsoft.com/office/officeart/2005/8/layout/hierarchy2"/>
    <dgm:cxn modelId="{255F6637-022C-4C40-999A-934EA79648BC}" type="presOf" srcId="{0CCBC9D8-8454-4AE9-944E-3AD1C4725FC3}" destId="{D35B21DA-8DC7-4737-8150-F1936AE72C13}" srcOrd="0" destOrd="0" presId="urn:microsoft.com/office/officeart/2005/8/layout/hierarchy2"/>
    <dgm:cxn modelId="{2AB1532C-AA27-455A-ACCA-6A812FCF5B51}" type="presOf" srcId="{84286EEE-5094-469E-BC60-34C1C5E76D7E}" destId="{5A8BC615-2BA3-499D-9AC8-72A9B97C10A7}" srcOrd="0" destOrd="0" presId="urn:microsoft.com/office/officeart/2005/8/layout/hierarchy2"/>
    <dgm:cxn modelId="{D5A1645C-CF00-41D1-B7A4-1985B5E1C1D7}" type="presOf" srcId="{3CF29879-5A26-4B70-8EBA-844D7BD94346}" destId="{C2D242F3-779E-42C9-AB65-A5A1F9635CD8}" srcOrd="0" destOrd="0" presId="urn:microsoft.com/office/officeart/2005/8/layout/hierarchy2"/>
    <dgm:cxn modelId="{C4C1F565-08BC-4407-9AB1-D9215BEDA951}" type="presOf" srcId="{1BD17E03-2A64-4CBF-A4F3-63FBE9820FB3}" destId="{89D76117-C28A-4AC4-92D7-EDFB1A66F863}" srcOrd="1" destOrd="0" presId="urn:microsoft.com/office/officeart/2005/8/layout/hierarchy2"/>
    <dgm:cxn modelId="{D6A743AF-E755-4792-A3F1-FB637EE7EB30}" type="presOf" srcId="{D5F9A463-EEA3-4D91-A121-3B8A9709FBB7}" destId="{AFFC235D-988E-4E43-AEB8-6C483623E9BB}" srcOrd="0" destOrd="0" presId="urn:microsoft.com/office/officeart/2005/8/layout/hierarchy2"/>
    <dgm:cxn modelId="{C2976EC0-85B5-4C1B-BA67-D01EE4F6B1C8}" type="presOf" srcId="{A33CC502-90AE-4E27-A6F3-D44E5F27E603}" destId="{822EDAE5-78F9-42DE-A5CE-FE982B85F7A6}" srcOrd="0" destOrd="0" presId="urn:microsoft.com/office/officeart/2005/8/layout/hierarchy2"/>
    <dgm:cxn modelId="{78E1588F-E285-4544-8F31-F4C2E79DC6C6}" srcId="{A33CC502-90AE-4E27-A6F3-D44E5F27E603}" destId="{31CF9B1A-75E0-4957-A17A-3743523FA1A9}" srcOrd="1" destOrd="0" parTransId="{84286EEE-5094-469E-BC60-34C1C5E76D7E}" sibTransId="{D494905E-D702-4F1F-9B45-250608C74B93}"/>
    <dgm:cxn modelId="{399A6959-D16C-48EF-996A-4118893A23A9}" srcId="{A33CC502-90AE-4E27-A6F3-D44E5F27E603}" destId="{2B433F3B-42A5-429F-8504-C9C847B035CD}" srcOrd="0" destOrd="0" parTransId="{1BD17E03-2A64-4CBF-A4F3-63FBE9820FB3}" sibTransId="{7A1B31A6-5102-48D9-97DA-1B4C2EE42705}"/>
    <dgm:cxn modelId="{2F1FD693-A906-458E-80CC-B4AB33FB2E62}" type="presOf" srcId="{5AC13FC5-C92D-4EF3-B53E-3A30D2687531}" destId="{58B5B93C-66EA-4E93-8357-4DD86B501F07}" srcOrd="0" destOrd="0" presId="urn:microsoft.com/office/officeart/2005/8/layout/hierarchy2"/>
    <dgm:cxn modelId="{D064419F-7F27-46B5-896C-D49593B4BB9E}" type="presOf" srcId="{2B433F3B-42A5-429F-8504-C9C847B035CD}" destId="{E50A5644-F324-4949-B5BC-10BFA1C0C7C6}" srcOrd="0" destOrd="0" presId="urn:microsoft.com/office/officeart/2005/8/layout/hierarchy2"/>
    <dgm:cxn modelId="{DE5F5C56-13FA-442C-906E-26907E1AF19C}" type="presOf" srcId="{1BD17E03-2A64-4CBF-A4F3-63FBE9820FB3}" destId="{58287C28-5911-4D82-BDBE-EDAC38C2ABDA}" srcOrd="0" destOrd="0" presId="urn:microsoft.com/office/officeart/2005/8/layout/hierarchy2"/>
    <dgm:cxn modelId="{543FB03E-351E-4E1A-959B-E268C7A898E4}" type="presOf" srcId="{31CF9B1A-75E0-4957-A17A-3743523FA1A9}" destId="{8EC88978-D8CC-4282-A85B-15D2836C486B}" srcOrd="0" destOrd="0" presId="urn:microsoft.com/office/officeart/2005/8/layout/hierarchy2"/>
    <dgm:cxn modelId="{E02EABBC-F9B5-4D36-B3A1-3B861A8D507D}" srcId="{0CCBC9D8-8454-4AE9-944E-3AD1C4725FC3}" destId="{A33CC502-90AE-4E27-A6F3-D44E5F27E603}" srcOrd="0" destOrd="0" parTransId="{6CAC47BC-458E-409F-8AC0-2CB5FC83B43F}" sibTransId="{4FF93CC3-719F-422F-B1A2-2DCE9E39DD28}"/>
    <dgm:cxn modelId="{EC618788-8EFA-4048-830D-5D0D508597A0}" srcId="{0CCBC9D8-8454-4AE9-944E-3AD1C4725FC3}" destId="{D5F9A463-EEA3-4D91-A121-3B8A9709FBB7}" srcOrd="1" destOrd="0" parTransId="{B9AC7996-0974-4467-8EBD-0BEB3AE7C527}" sibTransId="{80E282A2-BC01-4ADE-A8BC-6C67AB64DEB0}"/>
    <dgm:cxn modelId="{068D8D14-5016-416D-AB1C-FD160C8C4E54}" type="presParOf" srcId="{D35B21DA-8DC7-4737-8150-F1936AE72C13}" destId="{E3C16372-07AF-42A0-867D-D4BA5E99B3E4}" srcOrd="0" destOrd="0" presId="urn:microsoft.com/office/officeart/2005/8/layout/hierarchy2"/>
    <dgm:cxn modelId="{6946D984-6A9A-45D2-8A77-8DED9A709B99}" type="presParOf" srcId="{E3C16372-07AF-42A0-867D-D4BA5E99B3E4}" destId="{822EDAE5-78F9-42DE-A5CE-FE982B85F7A6}" srcOrd="0" destOrd="0" presId="urn:microsoft.com/office/officeart/2005/8/layout/hierarchy2"/>
    <dgm:cxn modelId="{7B07A8B9-BBE3-49E2-9D15-294CDC95891F}" type="presParOf" srcId="{E3C16372-07AF-42A0-867D-D4BA5E99B3E4}" destId="{322301DC-2651-4C86-8360-DC59527C443F}" srcOrd="1" destOrd="0" presId="urn:microsoft.com/office/officeart/2005/8/layout/hierarchy2"/>
    <dgm:cxn modelId="{9BA3921B-B143-4DC0-86AB-D7AE5A55EF91}" type="presParOf" srcId="{322301DC-2651-4C86-8360-DC59527C443F}" destId="{58287C28-5911-4D82-BDBE-EDAC38C2ABDA}" srcOrd="0" destOrd="0" presId="urn:microsoft.com/office/officeart/2005/8/layout/hierarchy2"/>
    <dgm:cxn modelId="{1E532695-219D-41E4-80F6-5F085E765B13}" type="presParOf" srcId="{58287C28-5911-4D82-BDBE-EDAC38C2ABDA}" destId="{89D76117-C28A-4AC4-92D7-EDFB1A66F863}" srcOrd="0" destOrd="0" presId="urn:microsoft.com/office/officeart/2005/8/layout/hierarchy2"/>
    <dgm:cxn modelId="{3D8EB6FD-CD10-426A-B966-6D959B76D81C}" type="presParOf" srcId="{322301DC-2651-4C86-8360-DC59527C443F}" destId="{50FD0655-9A9B-4018-8825-6B0BBDD229F1}" srcOrd="1" destOrd="0" presId="urn:microsoft.com/office/officeart/2005/8/layout/hierarchy2"/>
    <dgm:cxn modelId="{3B026AC0-20D1-4AAC-B081-FBCB3B406C4A}" type="presParOf" srcId="{50FD0655-9A9B-4018-8825-6B0BBDD229F1}" destId="{E50A5644-F324-4949-B5BC-10BFA1C0C7C6}" srcOrd="0" destOrd="0" presId="urn:microsoft.com/office/officeart/2005/8/layout/hierarchy2"/>
    <dgm:cxn modelId="{E415CDE9-6D4F-4417-AB72-6CECF2DE00A7}" type="presParOf" srcId="{50FD0655-9A9B-4018-8825-6B0BBDD229F1}" destId="{62FA5B17-1CC7-42AF-AD20-447A309ED7AB}" srcOrd="1" destOrd="0" presId="urn:microsoft.com/office/officeart/2005/8/layout/hierarchy2"/>
    <dgm:cxn modelId="{1AE5B5E6-D2F8-438E-9448-6DFE76F9F014}" type="presParOf" srcId="{322301DC-2651-4C86-8360-DC59527C443F}" destId="{5A8BC615-2BA3-499D-9AC8-72A9B97C10A7}" srcOrd="2" destOrd="0" presId="urn:microsoft.com/office/officeart/2005/8/layout/hierarchy2"/>
    <dgm:cxn modelId="{446D06C2-2FDE-4343-BA03-D69389EA0004}" type="presParOf" srcId="{5A8BC615-2BA3-499D-9AC8-72A9B97C10A7}" destId="{8D9D56B5-C445-4DAC-AC8B-08E61FF9E6C9}" srcOrd="0" destOrd="0" presId="urn:microsoft.com/office/officeart/2005/8/layout/hierarchy2"/>
    <dgm:cxn modelId="{ADF92FD2-EEFE-4EED-BA5F-04941E58F375}" type="presParOf" srcId="{322301DC-2651-4C86-8360-DC59527C443F}" destId="{F883A2D4-73AF-43BC-B8DB-43D2E043CD90}" srcOrd="3" destOrd="0" presId="urn:microsoft.com/office/officeart/2005/8/layout/hierarchy2"/>
    <dgm:cxn modelId="{F3FEE57E-2896-4ACC-B4F0-0C9E93E432BE}" type="presParOf" srcId="{F883A2D4-73AF-43BC-B8DB-43D2E043CD90}" destId="{8EC88978-D8CC-4282-A85B-15D2836C486B}" srcOrd="0" destOrd="0" presId="urn:microsoft.com/office/officeart/2005/8/layout/hierarchy2"/>
    <dgm:cxn modelId="{257D6051-86FD-411B-946D-6C68FA271580}" type="presParOf" srcId="{F883A2D4-73AF-43BC-B8DB-43D2E043CD90}" destId="{E70058FC-051D-49DD-9EA4-477B7B47E110}" srcOrd="1" destOrd="0" presId="urn:microsoft.com/office/officeart/2005/8/layout/hierarchy2"/>
    <dgm:cxn modelId="{04CDE92E-F7AB-44D4-AC75-D21F84C947E0}" type="presParOf" srcId="{322301DC-2651-4C86-8360-DC59527C443F}" destId="{C2D242F3-779E-42C9-AB65-A5A1F9635CD8}" srcOrd="4" destOrd="0" presId="urn:microsoft.com/office/officeart/2005/8/layout/hierarchy2"/>
    <dgm:cxn modelId="{5B021532-283F-424D-8E58-001D34DC8EB4}" type="presParOf" srcId="{C2D242F3-779E-42C9-AB65-A5A1F9635CD8}" destId="{63ACC19D-25F0-4FBD-B63B-FFFA207EFCE2}" srcOrd="0" destOrd="0" presId="urn:microsoft.com/office/officeart/2005/8/layout/hierarchy2"/>
    <dgm:cxn modelId="{F40E05BB-350C-478C-942E-B4C00B954BEF}" type="presParOf" srcId="{322301DC-2651-4C86-8360-DC59527C443F}" destId="{51749F33-8238-4BCF-A4AD-FC8AD10D3859}" srcOrd="5" destOrd="0" presId="urn:microsoft.com/office/officeart/2005/8/layout/hierarchy2"/>
    <dgm:cxn modelId="{8A3D680F-30A3-46B5-9F3C-883EA4A5EE07}" type="presParOf" srcId="{51749F33-8238-4BCF-A4AD-FC8AD10D3859}" destId="{58B5B93C-66EA-4E93-8357-4DD86B501F07}" srcOrd="0" destOrd="0" presId="urn:microsoft.com/office/officeart/2005/8/layout/hierarchy2"/>
    <dgm:cxn modelId="{AD264C91-2127-41F8-A313-94ECDF4F0554}" type="presParOf" srcId="{51749F33-8238-4BCF-A4AD-FC8AD10D3859}" destId="{6DD80892-B051-40EE-8F1C-D871E345E2BA}" srcOrd="1" destOrd="0" presId="urn:microsoft.com/office/officeart/2005/8/layout/hierarchy2"/>
    <dgm:cxn modelId="{EE0833CB-1D22-4DA3-B059-144EF60D60CF}" type="presParOf" srcId="{D35B21DA-8DC7-4737-8150-F1936AE72C13}" destId="{38199D0A-6B52-4890-A2CD-5CCF82D3926E}" srcOrd="1" destOrd="0" presId="urn:microsoft.com/office/officeart/2005/8/layout/hierarchy2"/>
    <dgm:cxn modelId="{CCACBA30-7488-4D11-A96C-2F37C57A91F8}" type="presParOf" srcId="{38199D0A-6B52-4890-A2CD-5CCF82D3926E}" destId="{AFFC235D-988E-4E43-AEB8-6C483623E9BB}" srcOrd="0" destOrd="0" presId="urn:microsoft.com/office/officeart/2005/8/layout/hierarchy2"/>
    <dgm:cxn modelId="{78C0E8E9-9330-4B83-B0D5-588678C07112}" type="presParOf" srcId="{38199D0A-6B52-4890-A2CD-5CCF82D3926E}" destId="{4E01BCBD-A574-4BEC-9D3E-2FDBC9E00B0B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6482-1C15-4844-9D5F-07FA324FB1C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B9D4-2E7E-407D-B56A-2BBB1E0C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242886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Dutch801 XBd BT" pitchFamily="18" charset="0"/>
              </a:rPr>
              <a:t>Применение интерактивных методов, приёмов и форм работы на уроках самопознания</a:t>
            </a:r>
          </a:p>
        </p:txBody>
      </p:sp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3"/>
          <a:srcRect l="2789" t="24347" r="57574" b="42099"/>
          <a:stretch>
            <a:fillRect/>
          </a:stretch>
        </p:blipFill>
        <p:spPr bwMode="auto">
          <a:xfrm>
            <a:off x="6143636" y="214290"/>
            <a:ext cx="2571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50004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КГУ «Общеобразовательная школа№6» отдела образования города Сарани управления Карагандинской  области</a:t>
            </a:r>
            <a:endParaRPr lang="ru-RU" sz="1400" b="1" dirty="0"/>
          </a:p>
        </p:txBody>
      </p:sp>
      <p:pic>
        <p:nvPicPr>
          <p:cNvPr id="10" name="Picture 5" descr="C:\Users\6-18\Downloads\FaceApp_1602343870228.jpg"/>
          <p:cNvPicPr>
            <a:picLocks noChangeAspect="1" noChangeArrowheads="1"/>
          </p:cNvPicPr>
          <p:nvPr/>
        </p:nvPicPr>
        <p:blipFill>
          <a:blip r:embed="rId4"/>
          <a:srcRect l="13162" r="13162" b="22371"/>
          <a:stretch>
            <a:fillRect/>
          </a:stretch>
        </p:blipFill>
        <p:spPr bwMode="auto">
          <a:xfrm>
            <a:off x="285720" y="4143380"/>
            <a:ext cx="2160587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43174" y="414338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Головчанская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Юлия Михайловна- учитель самопознания и художественного труда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357166"/>
            <a:ext cx="7000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Тема : «Эмоции в нашей жизни»</a:t>
            </a:r>
          </a:p>
          <a:p>
            <a:r>
              <a:rPr lang="ru-RU" u="sng" dirty="0"/>
              <a:t> </a:t>
            </a:r>
            <a:r>
              <a:rPr lang="ru-RU" u="sng" dirty="0" smtClean="0"/>
              <a:t>прием «Эмоциональный алфавит 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6430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акая буква удивляется? О...</a:t>
            </a:r>
          </a:p>
          <a:p>
            <a:r>
              <a:rPr lang="ru-RU" dirty="0" smtClean="0"/>
              <a:t>А хитрая буква И...</a:t>
            </a:r>
          </a:p>
          <a:p>
            <a:r>
              <a:rPr lang="ru-RU" dirty="0" smtClean="0"/>
              <a:t>Крутая буква ё, е</a:t>
            </a:r>
          </a:p>
          <a:p>
            <a:r>
              <a:rPr lang="ru-RU" dirty="0" smtClean="0"/>
              <a:t>Быстрая буква Ю</a:t>
            </a:r>
          </a:p>
          <a:p>
            <a:r>
              <a:rPr lang="ru-RU" dirty="0" smtClean="0"/>
              <a:t>Ленивая - У</a:t>
            </a:r>
            <a:endParaRPr lang="ru-RU" dirty="0"/>
          </a:p>
        </p:txBody>
      </p:sp>
      <p:pic>
        <p:nvPicPr>
          <p:cNvPr id="6148" name="Picture 4" descr="C:\Users\6-18\Downloads\WhatsApp Image 2021-04-13 at 08.15.43.jpeg"/>
          <p:cNvPicPr>
            <a:picLocks noChangeAspect="1" noChangeArrowheads="1"/>
          </p:cNvPicPr>
          <p:nvPr/>
        </p:nvPicPr>
        <p:blipFill>
          <a:blip r:embed="rId3"/>
          <a:srcRect l="22115" t="31250" r="21154" b="26201"/>
          <a:stretch>
            <a:fillRect/>
          </a:stretch>
        </p:blipFill>
        <p:spPr bwMode="auto">
          <a:xfrm>
            <a:off x="3857620" y="1928802"/>
            <a:ext cx="2286016" cy="2286016"/>
          </a:xfrm>
          <a:prstGeom prst="rect">
            <a:avLst/>
          </a:prstGeom>
          <a:noFill/>
        </p:spPr>
      </p:pic>
      <p:pic>
        <p:nvPicPr>
          <p:cNvPr id="6149" name="Picture 5" descr="C:\Users\6-18\Downloads\WhatsApp Image 2021-04-13 at 08.15.43 (1).jpeg"/>
          <p:cNvPicPr>
            <a:picLocks noChangeAspect="1" noChangeArrowheads="1"/>
          </p:cNvPicPr>
          <p:nvPr/>
        </p:nvPicPr>
        <p:blipFill>
          <a:blip r:embed="rId4"/>
          <a:srcRect l="19231" t="31250" r="18269" b="20432"/>
          <a:stretch>
            <a:fillRect/>
          </a:stretch>
        </p:blipFill>
        <p:spPr bwMode="auto">
          <a:xfrm>
            <a:off x="6371780" y="3000372"/>
            <a:ext cx="2772220" cy="2857520"/>
          </a:xfrm>
          <a:prstGeom prst="rect">
            <a:avLst/>
          </a:prstGeom>
          <a:noFill/>
        </p:spPr>
      </p:pic>
      <p:pic>
        <p:nvPicPr>
          <p:cNvPr id="6150" name="Picture 6" descr="C:\Users\6-18\Downloads\WhatsApp Image 2021-04-13 at 08.15.44.jpeg"/>
          <p:cNvPicPr>
            <a:picLocks noChangeAspect="1" noChangeArrowheads="1"/>
          </p:cNvPicPr>
          <p:nvPr/>
        </p:nvPicPr>
        <p:blipFill>
          <a:blip r:embed="rId5"/>
          <a:srcRect l="26923" t="29808" r="26923" b="29086"/>
          <a:stretch>
            <a:fillRect/>
          </a:stretch>
        </p:blipFill>
        <p:spPr bwMode="auto">
          <a:xfrm>
            <a:off x="1285852" y="3214686"/>
            <a:ext cx="2000264" cy="2375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616155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Тема : «Эмоции в нашей жизни»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Упражнение: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«Передача эмоций при чтении одного и того же текста</a:t>
            </a: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C:\Users\6-18\Downloads\WhatsApp Image 2021-04-12 at 23.34.41.jpeg"/>
          <p:cNvPicPr>
            <a:picLocks noChangeAspect="1" noChangeArrowheads="1"/>
          </p:cNvPicPr>
          <p:nvPr/>
        </p:nvPicPr>
        <p:blipFill>
          <a:blip r:embed="rId3" cstate="print"/>
          <a:srcRect l="12500" t="8398" r="11718" b="27734"/>
          <a:stretch>
            <a:fillRect/>
          </a:stretch>
        </p:blipFill>
        <p:spPr bwMode="auto">
          <a:xfrm>
            <a:off x="785786" y="2285992"/>
            <a:ext cx="2286016" cy="2568822"/>
          </a:xfrm>
          <a:prstGeom prst="rect">
            <a:avLst/>
          </a:prstGeom>
          <a:noFill/>
        </p:spPr>
      </p:pic>
      <p:pic>
        <p:nvPicPr>
          <p:cNvPr id="7" name="Picture 3" descr="C:\Users\6-18\Downloads\WhatsApp Image 2021-04-12 at 23.34.45.jpeg"/>
          <p:cNvPicPr>
            <a:picLocks noChangeAspect="1" noChangeArrowheads="1"/>
          </p:cNvPicPr>
          <p:nvPr/>
        </p:nvPicPr>
        <p:blipFill>
          <a:blip r:embed="rId4"/>
          <a:srcRect l="8594" t="43555" r="23437" b="19531"/>
          <a:stretch>
            <a:fillRect/>
          </a:stretch>
        </p:blipFill>
        <p:spPr bwMode="auto">
          <a:xfrm>
            <a:off x="4000496" y="2500306"/>
            <a:ext cx="355147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430" t="14844" r="16015" b="74170"/>
          <a:stretch>
            <a:fillRect/>
          </a:stretch>
        </p:blipFill>
        <p:spPr bwMode="auto">
          <a:xfrm>
            <a:off x="928662" y="214290"/>
            <a:ext cx="6572296" cy="8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28662" y="1142984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Отличие </a:t>
            </a:r>
            <a:r>
              <a:rPr lang="ru-RU" dirty="0" err="1" smtClean="0"/>
              <a:t>Miro</a:t>
            </a:r>
            <a:r>
              <a:rPr lang="ru-RU" dirty="0" smtClean="0"/>
              <a:t> от школьной доски в том, что </a:t>
            </a:r>
            <a:r>
              <a:rPr lang="ru-RU" dirty="0" err="1" smtClean="0"/>
              <a:t>Miro</a:t>
            </a:r>
            <a:r>
              <a:rPr lang="ru-RU" dirty="0" smtClean="0"/>
              <a:t> — доска интерактивная и доступ к ней осуществляется через интернет. А это значит, что писать, рисовать, добавлять файлы на неё можно бесконечно и всё это будет видно не то, что с последней парты, а из любой точки мира.</a:t>
            </a:r>
            <a:br>
              <a:rPr lang="ru-RU" dirty="0" smtClean="0"/>
            </a:br>
            <a:r>
              <a:rPr lang="ru-RU" dirty="0" err="1" smtClean="0"/>
              <a:t>Онлайн-доска</a:t>
            </a:r>
            <a:r>
              <a:rPr lang="ru-RU" dirty="0" smtClean="0"/>
              <a:t> — отличный инструмент для того, чтобы смешать </a:t>
            </a:r>
            <a:r>
              <a:rPr lang="ru-RU" dirty="0" err="1" smtClean="0"/>
              <a:t>онлайн</a:t>
            </a:r>
            <a:r>
              <a:rPr lang="ru-RU" dirty="0" smtClean="0"/>
              <a:t>- и </a:t>
            </a:r>
            <a:r>
              <a:rPr lang="ru-RU" dirty="0" err="1" smtClean="0"/>
              <a:t>офлайн-обучение</a:t>
            </a:r>
            <a:r>
              <a:rPr lang="ru-RU" dirty="0" smtClean="0"/>
              <a:t>, оставив только плюсы каждого из форматов. Вам не нужно быть в одном помещении с учеником, чтобы мотивировать и вовлекать в процесс. </a:t>
            </a:r>
            <a:endParaRPr lang="ru-RU" dirty="0"/>
          </a:p>
        </p:txBody>
      </p:sp>
      <p:pic>
        <p:nvPicPr>
          <p:cNvPr id="11" name="Picture 2" descr="https://static.novayagazeta.ru/storage/content/pictures/42153/content_1__BXNhoQppy0b3iocz36lh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4714876" cy="263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pic>
        <p:nvPicPr>
          <p:cNvPr id="8194" name="Picture 2" descr="https://static.novayagazeta.ru/storage/content/pictures/42153/content_1__BXNhoQppy0b3iocz36lhg.png"/>
          <p:cNvPicPr>
            <a:picLocks noChangeAspect="1" noChangeArrowheads="1"/>
          </p:cNvPicPr>
          <p:nvPr/>
        </p:nvPicPr>
        <p:blipFill>
          <a:blip r:embed="rId7"/>
          <a:srcRect l="40331" r="41273" b="86678"/>
          <a:stretch>
            <a:fillRect/>
          </a:stretch>
        </p:blipFill>
        <p:spPr bwMode="auto">
          <a:xfrm>
            <a:off x="357158" y="285728"/>
            <a:ext cx="1857388" cy="752437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214282" y="714356"/>
          <a:ext cx="842968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выполненных на доске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miro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кластера  «Любовь»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-18\AppData\Local\Temp\Rar$DIa5168.21031\Кластер Любов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8470772" cy="239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выполненных на доске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miro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2050" name="Picture 2" descr="C:\Users\6-18\AppData\Local\Temp\Rar$DIa5168.35838\Рефлекс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8286776" cy="440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pic>
        <p:nvPicPr>
          <p:cNvPr id="3074" name="Picture 2" descr="C:\Users\6-18\AppData\Local\Temp\Rar$DIa5168.40890\Квест Практический ур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32311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выполненных на доске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miro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 задания в виде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pic>
        <p:nvPicPr>
          <p:cNvPr id="4098" name="Picture 2" descr="C:\Users\6-18\AppData\Local\Temp\Rar$DIa5168.48338\групповая деятель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138779" cy="5705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выполненных на доске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miro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Интерактивный прием «Роман с продолжением»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pic>
        <p:nvPicPr>
          <p:cNvPr id="5122" name="Picture 2" descr="C:\Users\6-18\AppData\Local\Temp\Rar$DIa5168.7998\Проектная деятель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 выполненных на доске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miro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проектной деятельности «Мое предназначение»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GreekC" pitchFamily="2" charset="0"/>
              </a:rPr>
              <a:t>Методические рекомендации учителю</a:t>
            </a:r>
          </a:p>
          <a:p>
            <a:pPr algn="ctr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50017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Уважайте достоинство и права ребёнка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Создайте условия для активной  самостоятельной деятельности каждого ученика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Контролируйте эмоциональное состояние каждого ученика и класса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Развивайте индивидуальные творческие способности детей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Проводите анализ ситуаций во время занятий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 относитесь к жизни!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214290"/>
            <a:ext cx="4714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Девятнадцатое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«Дитя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человеческое не рождается на свет разумным. Только слушая, созерцая, пробуя все на ощупь и на вкус, оно начинает познавать разницу между хорошим и плохим. Чем больше видит и слышит дитя, тем больше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узнает»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АБАЙ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6-18\Desktop\ab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28575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интерактивного обучения(с англ. 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–находиться во взаимодействии, действовать друг на друга; обучение через участие, взаимодействие в составе меняющихся групп,  в процессе дискуссии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6-18\Desktop\img7.jpg"/>
          <p:cNvPicPr>
            <a:picLocks noChangeAspect="1" noChangeArrowheads="1"/>
          </p:cNvPicPr>
          <p:nvPr/>
        </p:nvPicPr>
        <p:blipFill>
          <a:blip r:embed="rId3"/>
          <a:srcRect l="7031" t="3125" r="5468" b="3125"/>
          <a:stretch>
            <a:fillRect/>
          </a:stretch>
        </p:blipFill>
        <p:spPr bwMode="auto">
          <a:xfrm>
            <a:off x="928662" y="1071546"/>
            <a:ext cx="721523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785794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 интерактивного  урока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785926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Мотивация – 2 минуты (5%)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Постановка задачи - 2 минуты (5%)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Исходная информация и инструктаж - 2 минуты (5%)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Практическое усвоение материала через интерактивное задание – 24 минуты (60%)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Подведение итогов, рефлексия – 10 минут (15</a:t>
            </a:r>
            <a:r>
              <a:rPr lang="ru-RU" b="1" dirty="0"/>
              <a:t>%).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Ключевая особенность интерактивного обучения в том, что это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Открытия,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когда ученики овладевают навыками обучения через взаимодействие и диалог</a:t>
            </a:r>
          </a:p>
        </p:txBody>
      </p:sp>
      <p:pic>
        <p:nvPicPr>
          <p:cNvPr id="4098" name="Picture 2" descr="C:\Users\6-18\Desktop\pro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928670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методам интерактивного обучения относятся те, которые способствуют вовлечению в активный процесс получения и переработки знаний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Мозговой штурм» (атака)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Ролевая игра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Игровые упражнения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проекта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ситуационных задач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Приглашение визитера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Дискуссия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 Интервью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Проигрывание ситуаций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 Обсуждение сюжетных рисунков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42860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интерактивного обучения: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6-18\Desktop\img1.jpg"/>
          <p:cNvPicPr>
            <a:picLocks noChangeAspect="1" noChangeArrowheads="1"/>
          </p:cNvPicPr>
          <p:nvPr/>
        </p:nvPicPr>
        <p:blipFill>
          <a:blip r:embed="rId3"/>
          <a:srcRect l="5469" t="25000" r="20312" b="7291"/>
          <a:stretch>
            <a:fillRect/>
          </a:stretch>
        </p:blipFill>
        <p:spPr bwMode="auto">
          <a:xfrm>
            <a:off x="5143504" y="1571612"/>
            <a:ext cx="3500462" cy="239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 терапия на уроках самопознания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9737" t="22204" r="7236" b="13651"/>
          <a:stretch>
            <a:fillRect/>
          </a:stretch>
        </p:blipFill>
        <p:spPr bwMode="auto">
          <a:xfrm>
            <a:off x="785786" y="928670"/>
            <a:ext cx="7286676" cy="512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3"/>
            <a:ext cx="9144000" cy="689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00042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 терапия на уроках самопознания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6-18\Downloads\WhatsApp Image 2021-04-12 at 23.34.50.jpeg"/>
          <p:cNvPicPr>
            <a:picLocks noChangeAspect="1" noChangeArrowheads="1"/>
          </p:cNvPicPr>
          <p:nvPr/>
        </p:nvPicPr>
        <p:blipFill>
          <a:blip r:embed="rId3"/>
          <a:srcRect l="16666" t="3472" r="18750" b="6250"/>
          <a:stretch>
            <a:fillRect/>
          </a:stretch>
        </p:blipFill>
        <p:spPr bwMode="auto">
          <a:xfrm>
            <a:off x="2643174" y="2786058"/>
            <a:ext cx="1643074" cy="2296770"/>
          </a:xfrm>
          <a:prstGeom prst="rect">
            <a:avLst/>
          </a:prstGeom>
          <a:noFill/>
        </p:spPr>
      </p:pic>
      <p:pic>
        <p:nvPicPr>
          <p:cNvPr id="8195" name="Picture 3" descr="C:\Users\6-18\Downloads\WhatsApp Image 2021-04-12 at 23.34.50 (1).jpeg"/>
          <p:cNvPicPr>
            <a:picLocks noChangeAspect="1" noChangeArrowheads="1"/>
          </p:cNvPicPr>
          <p:nvPr/>
        </p:nvPicPr>
        <p:blipFill>
          <a:blip r:embed="rId4"/>
          <a:srcRect l="18750" t="6944" r="25694" b="22916"/>
          <a:stretch>
            <a:fillRect/>
          </a:stretch>
        </p:blipFill>
        <p:spPr bwMode="auto">
          <a:xfrm>
            <a:off x="4714876" y="2857496"/>
            <a:ext cx="1714512" cy="2164571"/>
          </a:xfrm>
          <a:prstGeom prst="rect">
            <a:avLst/>
          </a:prstGeom>
          <a:noFill/>
        </p:spPr>
      </p:pic>
      <p:pic>
        <p:nvPicPr>
          <p:cNvPr id="8196" name="Picture 4" descr="C:\Users\6-18\Downloads\WhatsApp Image 2021-04-12 at 23.34.53.jpeg"/>
          <p:cNvPicPr>
            <a:picLocks noChangeAspect="1" noChangeArrowheads="1"/>
          </p:cNvPicPr>
          <p:nvPr/>
        </p:nvPicPr>
        <p:blipFill>
          <a:blip r:embed="rId5"/>
          <a:srcRect l="27777" t="14583" r="25694" b="14583"/>
          <a:stretch>
            <a:fillRect/>
          </a:stretch>
        </p:blipFill>
        <p:spPr bwMode="auto">
          <a:xfrm>
            <a:off x="428596" y="3929066"/>
            <a:ext cx="1643074" cy="2501396"/>
          </a:xfrm>
          <a:prstGeom prst="rect">
            <a:avLst/>
          </a:prstGeom>
          <a:noFill/>
        </p:spPr>
      </p:pic>
      <p:pic>
        <p:nvPicPr>
          <p:cNvPr id="8197" name="Picture 5" descr="C:\Users\6-18\Downloads\WhatsApp Image 2021-04-12 at 23.34.51.jpeg"/>
          <p:cNvPicPr>
            <a:picLocks noChangeAspect="1" noChangeArrowheads="1"/>
          </p:cNvPicPr>
          <p:nvPr/>
        </p:nvPicPr>
        <p:blipFill>
          <a:blip r:embed="rId6"/>
          <a:srcRect l="24305" t="7639" r="29167" b="14583"/>
          <a:stretch>
            <a:fillRect/>
          </a:stretch>
        </p:blipFill>
        <p:spPr bwMode="auto">
          <a:xfrm>
            <a:off x="6715140" y="3214687"/>
            <a:ext cx="1666674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Каркас  игрушки, выполнен из проволоки (урок- художественный труд) , главный фактор, мы вовнутрь вкладывали сердце. И составляли паспорт и биографию куклы.  Декор  выполняли вместе.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-18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9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«Вторая жизнь старых газет и книг»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lob:https://web.whatsapp.com/70912a4c-4d2d-4c89-bdbf-74a527446b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70912a4c-4d2d-4c89-bdbf-74a527446b8d.jpg"/>
          <p:cNvPicPr>
            <a:picLocks noChangeAspect="1" noChangeArrowheads="1"/>
          </p:cNvPicPr>
          <p:nvPr/>
        </p:nvPicPr>
        <p:blipFill>
          <a:blip r:embed="rId3"/>
          <a:srcRect t="14286" b="21428"/>
          <a:stretch>
            <a:fillRect/>
          </a:stretch>
        </p:blipFill>
        <p:spPr bwMode="auto">
          <a:xfrm>
            <a:off x="500034" y="1428736"/>
            <a:ext cx="2643206" cy="226562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1719" t="22500" r="71406" b="30833"/>
          <a:stretch>
            <a:fillRect/>
          </a:stretch>
        </p:blipFill>
        <p:spPr bwMode="auto">
          <a:xfrm>
            <a:off x="2786050" y="3857628"/>
            <a:ext cx="1571636" cy="24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6-18\Downloads\WhatsApp Image 2021-04-14 at 15.20.30 (1).jpeg"/>
          <p:cNvPicPr>
            <a:picLocks noChangeAspect="1" noChangeArrowheads="1"/>
          </p:cNvPicPr>
          <p:nvPr/>
        </p:nvPicPr>
        <p:blipFill>
          <a:blip r:embed="rId5"/>
          <a:srcRect l="18040" t="2414" r="22301" b="10938"/>
          <a:stretch>
            <a:fillRect/>
          </a:stretch>
        </p:blipFill>
        <p:spPr bwMode="auto">
          <a:xfrm>
            <a:off x="4572000" y="3786190"/>
            <a:ext cx="1857388" cy="2697635"/>
          </a:xfrm>
          <a:prstGeom prst="rect">
            <a:avLst/>
          </a:prstGeom>
          <a:noFill/>
        </p:spPr>
      </p:pic>
      <p:pic>
        <p:nvPicPr>
          <p:cNvPr id="7" name="Picture 3" descr="C:\Users\6-18\Downloads\WhatsApp Image 2021-04-14 at 15.20.30.jpeg"/>
          <p:cNvPicPr>
            <a:picLocks noChangeAspect="1" noChangeArrowheads="1"/>
          </p:cNvPicPr>
          <p:nvPr/>
        </p:nvPicPr>
        <p:blipFill>
          <a:blip r:embed="rId6"/>
          <a:srcRect l="6676" t="6676" r="4545" b="15909"/>
          <a:stretch>
            <a:fillRect/>
          </a:stretch>
        </p:blipFill>
        <p:spPr bwMode="auto">
          <a:xfrm>
            <a:off x="3500430" y="1142984"/>
            <a:ext cx="2785425" cy="2428892"/>
          </a:xfrm>
          <a:prstGeom prst="rect">
            <a:avLst/>
          </a:prstGeom>
          <a:noFill/>
        </p:spPr>
      </p:pic>
      <p:pic>
        <p:nvPicPr>
          <p:cNvPr id="8" name="Picture 4" descr="C:\Users\6-18\Downloads\WhatsApp Image 2021-04-14 at 15.20.30 (3).jpeg"/>
          <p:cNvPicPr>
            <a:picLocks noChangeAspect="1" noChangeArrowheads="1"/>
          </p:cNvPicPr>
          <p:nvPr/>
        </p:nvPicPr>
        <p:blipFill>
          <a:blip r:embed="rId7"/>
          <a:srcRect l="9233" t="4972" r="25426" b="6959"/>
          <a:stretch>
            <a:fillRect/>
          </a:stretch>
        </p:blipFill>
        <p:spPr bwMode="auto">
          <a:xfrm>
            <a:off x="7000892" y="3786190"/>
            <a:ext cx="1928826" cy="2599723"/>
          </a:xfrm>
          <a:prstGeom prst="rect">
            <a:avLst/>
          </a:prstGeom>
          <a:noFill/>
        </p:spPr>
      </p:pic>
      <p:pic>
        <p:nvPicPr>
          <p:cNvPr id="1029" name="Picture 5" descr="C:\Users\6-18\Downloads\WhatsApp Image 2021-04-14 at 15.20.30 (2).jpeg"/>
          <p:cNvPicPr>
            <a:picLocks noChangeAspect="1" noChangeArrowheads="1"/>
          </p:cNvPicPr>
          <p:nvPr/>
        </p:nvPicPr>
        <p:blipFill>
          <a:blip r:embed="rId8"/>
          <a:srcRect l="9517" t="13778" r="14488" b="-1137"/>
          <a:stretch>
            <a:fillRect/>
          </a:stretch>
        </p:blipFill>
        <p:spPr bwMode="auto">
          <a:xfrm>
            <a:off x="6572264" y="1285860"/>
            <a:ext cx="1988648" cy="2286016"/>
          </a:xfrm>
          <a:prstGeom prst="rect">
            <a:avLst/>
          </a:prstGeom>
          <a:noFill/>
        </p:spPr>
      </p:pic>
      <p:pic>
        <p:nvPicPr>
          <p:cNvPr id="1030" name="Picture 6" descr="C:\Users\6-18\Downloads\WhatsApp Image 2021-04-14 at 15.20.30 (4).jpeg"/>
          <p:cNvPicPr>
            <a:picLocks noChangeAspect="1" noChangeArrowheads="1"/>
          </p:cNvPicPr>
          <p:nvPr/>
        </p:nvPicPr>
        <p:blipFill>
          <a:blip r:embed="rId9"/>
          <a:srcRect l="10227" t="1704" r="18750" b="5256"/>
          <a:stretch>
            <a:fillRect/>
          </a:stretch>
        </p:blipFill>
        <p:spPr bwMode="auto">
          <a:xfrm>
            <a:off x="500034" y="3857628"/>
            <a:ext cx="2071670" cy="271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552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6-18</dc:creator>
  <cp:lastModifiedBy>6-18</cp:lastModifiedBy>
  <cp:revision>38</cp:revision>
  <dcterms:created xsi:type="dcterms:W3CDTF">2021-04-14T03:43:39Z</dcterms:created>
  <dcterms:modified xsi:type="dcterms:W3CDTF">2021-04-14T09:33:47Z</dcterms:modified>
</cp:coreProperties>
</file>