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786322"/>
            <a:ext cx="3257528" cy="174307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Выполнила: </a:t>
            </a:r>
          </a:p>
          <a:p>
            <a:pPr algn="l"/>
            <a:r>
              <a:rPr lang="ru-RU" sz="2000" dirty="0" smtClean="0"/>
              <a:t>учитель самопознания </a:t>
            </a:r>
          </a:p>
          <a:p>
            <a:pPr algn="l"/>
            <a:r>
              <a:rPr lang="ru-RU" sz="2000" dirty="0" smtClean="0"/>
              <a:t>КГУ «Школа-лицей №1»</a:t>
            </a:r>
          </a:p>
          <a:p>
            <a:pPr algn="l"/>
            <a:r>
              <a:rPr lang="ru-RU" sz="2000" dirty="0" smtClean="0"/>
              <a:t>Данилова А.А.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296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Активные методы работы на уроках самопознания в начальной школе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11891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минута урока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последний этап урока, который помогает учащимся вспомнить всё, что они узнали на занятии.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6700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минута урока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332053"/>
            <a:ext cx="388843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релаксирующей мелодии,  звуков природы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0112" y="2636912"/>
            <a:ext cx="2643206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3" b="10513"/>
          <a:stretch/>
        </p:blipFill>
        <p:spPr bwMode="auto">
          <a:xfrm>
            <a:off x="5128093" y="3140968"/>
            <a:ext cx="3547244" cy="268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9" b="6681"/>
          <a:stretch/>
        </p:blipFill>
        <p:spPr bwMode="auto">
          <a:xfrm>
            <a:off x="2843808" y="4365104"/>
            <a:ext cx="3744416" cy="228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2714620"/>
            <a:ext cx="3888432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работы на данном этапе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11" idx="2"/>
            <a:endCxn id="10" idx="0"/>
          </p:cNvCxnSpPr>
          <p:nvPr/>
        </p:nvCxnSpPr>
        <p:spPr>
          <a:xfrm>
            <a:off x="2555776" y="3083952"/>
            <a:ext cx="0" cy="248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5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2631" y="1340768"/>
            <a:ext cx="8291264" cy="4572000"/>
          </a:xfrm>
        </p:spPr>
        <p:txBody>
          <a:bodyPr/>
          <a:lstStyle/>
          <a:p>
            <a:pPr algn="just"/>
            <a:r>
              <a:rPr lang="ru-RU" dirty="0"/>
              <a:t>Активные методы на уроке самопознания используются достаточно </a:t>
            </a:r>
            <a:r>
              <a:rPr lang="ru-RU" dirty="0" smtClean="0"/>
              <a:t>часто, </a:t>
            </a:r>
            <a:r>
              <a:rPr lang="ru-RU" dirty="0"/>
              <a:t>в разных этапах, они интересны и очень нравятся детям. Однако важно помнить</a:t>
            </a:r>
            <a:r>
              <a:rPr lang="ru-RU" dirty="0" smtClean="0"/>
              <a:t>, что </a:t>
            </a:r>
            <a:r>
              <a:rPr lang="ru-RU" dirty="0"/>
              <a:t>иногда и от таких методов можно устать. </a:t>
            </a:r>
            <a:r>
              <a:rPr lang="ru-RU" dirty="0" smtClean="0"/>
              <a:t> Также нельзя забывать о рефлексии. Учащиеся должны понимать, почему они делают то или иное задание, проговаривать своё мнение по этому поводу, сами формулировать мнение. Только тогда можно сказать, что активные методы </a:t>
            </a:r>
            <a:r>
              <a:rPr lang="ru-RU" smtClean="0"/>
              <a:t>были эффективны.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2063" y="285728"/>
            <a:ext cx="7772400" cy="767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bIns="9144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3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6330" y="3068959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1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52736"/>
            <a:ext cx="8572560" cy="216024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Активные методы предполагают участие детей в процессе обучения, как субъектов образования. Это обуславливает их включенность в работу не в роли пассивных слушателей, а участников оживленных дискуссий, игр, пения и других форм работы. Такой подход является приоритетным в начальной школе, ведь дети легче и охотнее понимают материал в игровой форме. Далее мы рассмотрим использование активных методов на каждом этапе урока.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359842"/>
            <a:ext cx="7286676" cy="6452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урока самопознания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4152500"/>
            <a:ext cx="3357586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Позитивный настрой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1" y="6029474"/>
            <a:ext cx="335758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Рассказывание истории (беседа)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1" y="4728564"/>
            <a:ext cx="3357586" cy="4286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5286388"/>
            <a:ext cx="3357586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Позитивное высказывание (цитата)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14942" y="4298226"/>
            <a:ext cx="342902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Творческая деятельность, групповая работа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2" y="5088034"/>
            <a:ext cx="3429024" cy="357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Групповое пение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4942" y="5592090"/>
            <a:ext cx="3429024" cy="357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4942" y="6096146"/>
            <a:ext cx="3429024" cy="3571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Заключительная минута урока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7254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7254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Позитивный настрой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643998" cy="114300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Позитивный настрой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первый этап урока самопознания, который настраивает детей на урок, и помогает им немного успокоиться. Во время позитивного настроя ученики развивают воображение и усидчивость.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14752"/>
            <a:ext cx="4429156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презентаций и видео для лучшего понимания описываемых мест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857760"/>
            <a:ext cx="4429156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о том, что представлял во время позитивного настроя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b="11290"/>
          <a:stretch>
            <a:fillRect/>
          </a:stretch>
        </p:blipFill>
        <p:spPr bwMode="auto">
          <a:xfrm>
            <a:off x="5214942" y="4500570"/>
            <a:ext cx="2928958" cy="207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12688"/>
          <a:stretch>
            <a:fillRect/>
          </a:stretch>
        </p:blipFill>
        <p:spPr bwMode="auto">
          <a:xfrm>
            <a:off x="5214942" y="2285992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>
            <a:stCxn id="10" idx="2"/>
            <a:endCxn id="4" idx="0"/>
          </p:cNvCxnSpPr>
          <p:nvPr/>
        </p:nvCxnSpPr>
        <p:spPr>
          <a:xfrm>
            <a:off x="2571736" y="3272224"/>
            <a:ext cx="0" cy="44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261" y="2902892"/>
            <a:ext cx="4156950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работы на данном этапе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79690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77206"/>
            <a:ext cx="414340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Проверка заданий в парах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4047" y="4017303"/>
            <a:ext cx="414340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Проверка заданий в группах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70863" y="2394843"/>
            <a:ext cx="4071966" cy="13221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Домашние задание: найти 3 пословицы. В парах учащиеся рассказывают их друг другу.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5243" y="1748666"/>
            <a:ext cx="2643206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0863" y="3891652"/>
            <a:ext cx="4071966" cy="14095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 прочесть рассказ из учебника. В группах учащиеся отвечают на вопросы из учебника.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endCxn id="7" idx="0"/>
          </p:cNvCxnSpPr>
          <p:nvPr/>
        </p:nvCxnSpPr>
        <p:spPr>
          <a:xfrm>
            <a:off x="2425749" y="2241982"/>
            <a:ext cx="3111" cy="435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3612" y="1887471"/>
            <a:ext cx="4156950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работы на данном этапе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7786" y="1233486"/>
            <a:ext cx="8715436" cy="133825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Позитивное высказывание (цитата)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используется для понимания смысла темы урока и направления мыслей детей. Этот этап знакомит учащихся со словами великих мыслителей, писателей, поэтов, учёных, философов, выдающихся личностей, народной мудростью.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9690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Позитивное высказывание (цитата)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451559"/>
            <a:ext cx="435771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136" y="4500570"/>
            <a:ext cx="435771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Криптограмма или шифр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607859"/>
            <a:ext cx="4357718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цитату»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94" y="2714620"/>
            <a:ext cx="2643206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352" t="48005" r="21126" b="30868"/>
          <a:stretch>
            <a:fillRect/>
          </a:stretch>
        </p:blipFill>
        <p:spPr bwMode="auto">
          <a:xfrm>
            <a:off x="5214942" y="3259805"/>
            <a:ext cx="3250429" cy="1026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5357818" y="4500570"/>
            <a:ext cx="642942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4500570"/>
            <a:ext cx="642942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286644" y="4500570"/>
            <a:ext cx="642942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00760" y="4500570"/>
            <a:ext cx="642942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Анна\Desktop\шапка желт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643446"/>
            <a:ext cx="500066" cy="500066"/>
          </a:xfrm>
          <a:prstGeom prst="rect">
            <a:avLst/>
          </a:prstGeom>
          <a:noFill/>
        </p:spPr>
      </p:pic>
      <p:pic>
        <p:nvPicPr>
          <p:cNvPr id="2053" name="Picture 5" descr="C:\Users\Анна\Desktop\522-5224997_sewing-needle-drawing-cartoon-clip-art-sewing-need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53180"/>
            <a:ext cx="642942" cy="661770"/>
          </a:xfrm>
          <a:prstGeom prst="rect">
            <a:avLst/>
          </a:prstGeom>
          <a:noFill/>
        </p:spPr>
      </p:pic>
      <p:pic>
        <p:nvPicPr>
          <p:cNvPr id="2054" name="Picture 6" descr="C:\Users\Анна\Desktop\0_d781c_c85a3876_orig.png"/>
          <p:cNvPicPr>
            <a:picLocks noChangeAspect="1" noChangeArrowheads="1"/>
          </p:cNvPicPr>
          <p:nvPr/>
        </p:nvPicPr>
        <p:blipFill>
          <a:blip r:embed="rId5" cstate="print"/>
          <a:srcRect l="18909" t="7504" r="14910" b="17451"/>
          <a:stretch>
            <a:fillRect/>
          </a:stretch>
        </p:blipFill>
        <p:spPr bwMode="auto">
          <a:xfrm>
            <a:off x="6643702" y="4500570"/>
            <a:ext cx="642942" cy="714380"/>
          </a:xfrm>
          <a:prstGeom prst="rect">
            <a:avLst/>
          </a:prstGeom>
          <a:noFill/>
        </p:spPr>
      </p:pic>
      <p:pic>
        <p:nvPicPr>
          <p:cNvPr id="2055" name="Picture 7" descr="C:\Users\Анна\Desktop\d69c2c2b5dbe9aa37cfddadec6ac948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659669"/>
            <a:ext cx="656930" cy="483843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5072066" y="5500702"/>
            <a:ext cx="1214446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57950" y="5500702"/>
            <a:ext cx="135732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72132" y="6357958"/>
            <a:ext cx="1214446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4942" y="5929330"/>
            <a:ext cx="1428760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15206" y="6357958"/>
            <a:ext cx="928694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5929330"/>
            <a:ext cx="2000264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правильном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86710" y="5500702"/>
            <a:ext cx="1214446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5720" y="2714620"/>
            <a:ext cx="4357718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работы на данном этапе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41" idx="2"/>
            <a:endCxn id="6" idx="0"/>
          </p:cNvCxnSpPr>
          <p:nvPr/>
        </p:nvCxnSpPr>
        <p:spPr>
          <a:xfrm>
            <a:off x="2464579" y="3083952"/>
            <a:ext cx="0" cy="367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7091" y="1196752"/>
            <a:ext cx="8715436" cy="15716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Рассказывание истории (беседа)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этап, на котором учитель доносит до учащихся основную мысль урока через беседу и поучительную историю, помогает увидеть главную мысль урока на конкретном примере. История может быть подана по-разному: в виде рассказанной притчи, сказки, рассказа, случая из жизни, факта из биографии, тематического видео, отрывка из фильма, краткой аудио постановки, зачитанного (рассказанного) детьми диалога или разыгранной сценки.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9690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Рассказывание истории (беседа)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763" y="3577121"/>
            <a:ext cx="4143404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Зачитанный (рассказанный) детьми диалог или разыгранная сценка</a:t>
            </a:r>
            <a:r>
              <a:rPr lang="ru-RU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5494" y="2857496"/>
            <a:ext cx="2643206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356992"/>
            <a:ext cx="4071966" cy="108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просит двоих учащихся разыграть сказку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«Волшебное слово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основу которой составляет диалог между мальчиком и старичком. Это помогает оживить сказку.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140" y="4765794"/>
            <a:ext cx="4174704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просмотре видеоролика учащиеся останавливают его в определенный момент и пробуют сами ответить на вопрос.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773938" y="4811385"/>
            <a:ext cx="4203374" cy="15007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присылает видеоролик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МОСТ. Мультик про гордость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упрямство» и в задании указывает, что на времени 1:55 нужно поставить на паузу и ответить на вопрос «Как бы ты поступил в этот момент?»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517" y="2857496"/>
            <a:ext cx="4120169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работы на данном этапе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4" idx="2"/>
            <a:endCxn id="7" idx="0"/>
          </p:cNvCxnSpPr>
          <p:nvPr/>
        </p:nvCxnSpPr>
        <p:spPr>
          <a:xfrm>
            <a:off x="2297602" y="3226828"/>
            <a:ext cx="14863" cy="35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8186" y="1184558"/>
            <a:ext cx="8640960" cy="118911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деятельность, групповая работа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этап урока, направленный на применение полученных знаний и их закрепление в ходе творческой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которая может происходить как в группах, так и индивидуально.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методы, которые используются на этом этапе, разнообразны и интересны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6700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6590" y="2402626"/>
            <a:ext cx="2643206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4982554"/>
            <a:ext cx="3600400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азыгрывание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сценок и их разбор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3056598"/>
            <a:ext cx="358041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кроссворда,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4658" y="4048902"/>
            <a:ext cx="3609283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исование, аппликация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35411" y="2836469"/>
            <a:ext cx="4624432" cy="108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просит учащихся составить в группе кроссворд по теме урока из 5-6 слов. Затем группы меняются и разгадывают кроссворды друг друга.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3968" y="5013176"/>
            <a:ext cx="4695178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к уроку об оптимизме. Двое учащихся (или две группы) разыгрывают сценку о неприятности, которая с ними случилась. Учащийся–оптимист находит в ситуации положительные стороны и переубеждает пессимиста.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05256" y="4070559"/>
            <a:ext cx="4624432" cy="6545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(аппликация) к притче или сказке, к позитивному настрою.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446617"/>
            <a:ext cx="3618221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работы на данном этапе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0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6700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пение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130841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пение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обязательный этап урока, который повышает эмоциональное состояние, настроение.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6590" y="1934216"/>
            <a:ext cx="2643206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9553" y="2780928"/>
            <a:ext cx="358041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Караоке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74" b="10841"/>
          <a:stretch/>
        </p:blipFill>
        <p:spPr bwMode="auto">
          <a:xfrm>
            <a:off x="2510512" y="3839895"/>
            <a:ext cx="3530167" cy="267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6" b="10375"/>
          <a:stretch/>
        </p:blipFill>
        <p:spPr bwMode="auto">
          <a:xfrm>
            <a:off x="4903512" y="2436723"/>
            <a:ext cx="3529361" cy="265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1653" y="2133845"/>
            <a:ext cx="4168339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работы на данном этапе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>
            <a:stCxn id="9" idx="2"/>
            <a:endCxn id="16" idx="0"/>
          </p:cNvCxnSpPr>
          <p:nvPr/>
        </p:nvCxnSpPr>
        <p:spPr>
          <a:xfrm flipH="1">
            <a:off x="2409759" y="2503177"/>
            <a:ext cx="6064" cy="277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1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40960" cy="122413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этап урока, на котором дается задание на дом, рекомендуется, чтобы оно было творческим и действующим на опережение.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6700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612198"/>
            <a:ext cx="3744416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Прочесть рассказ к следующему уроку и разыграть сценку по нему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244592"/>
            <a:ext cx="388843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пословицу к теме урока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3392069"/>
            <a:ext cx="3744416" cy="108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разыгрывают сценку на уроке и проводится рефлексия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2636912"/>
            <a:ext cx="2643206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0429" y="5024463"/>
            <a:ext cx="3744416" cy="1083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рассказывают пословицы, одну из них учитель может выбрать цитатой урока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714620"/>
            <a:ext cx="3744416" cy="369332"/>
          </a:xfrm>
          <a:prstGeom prst="rect">
            <a:avLst/>
          </a:prstGeom>
          <a:solidFill>
            <a:srgbClr val="9DC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работы на данном этапе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10" idx="2"/>
            <a:endCxn id="6" idx="0"/>
          </p:cNvCxnSpPr>
          <p:nvPr/>
        </p:nvCxnSpPr>
        <p:spPr>
          <a:xfrm>
            <a:off x="2483768" y="3083952"/>
            <a:ext cx="0" cy="528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86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527</TotalTime>
  <Words>815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Активные методы работы на уроках самопознания в начальной школе</vt:lpstr>
      <vt:lpstr>Введение</vt:lpstr>
      <vt:lpstr>Позитивный настрой</vt:lpstr>
      <vt:lpstr>Проверка домашнего задания</vt:lpstr>
      <vt:lpstr>Позитивное высказывание (цитата) </vt:lpstr>
      <vt:lpstr>Рассказывание истории (беседа) </vt:lpstr>
      <vt:lpstr>Творческая деятельность, групповая работа  </vt:lpstr>
      <vt:lpstr>Групповое пение </vt:lpstr>
      <vt:lpstr>Домашнее задание </vt:lpstr>
      <vt:lpstr>Заключительная минута урока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Воркшоп на тему «Активные методы работы на уроках самопознания в начальной школе»</dc:title>
  <dc:creator>Анна</dc:creator>
  <cp:lastModifiedBy>ОШ №1</cp:lastModifiedBy>
  <cp:revision>49</cp:revision>
  <dcterms:created xsi:type="dcterms:W3CDTF">2021-04-26T07:17:35Z</dcterms:created>
  <dcterms:modified xsi:type="dcterms:W3CDTF">2021-04-27T09:15:34Z</dcterms:modified>
</cp:coreProperties>
</file>