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9"/>
  </p:notesMasterIdLst>
  <p:sldIdLst>
    <p:sldId id="276" r:id="rId2"/>
    <p:sldId id="277" r:id="rId3"/>
    <p:sldId id="278" r:id="rId4"/>
    <p:sldId id="279" r:id="rId5"/>
    <p:sldId id="281" r:id="rId6"/>
    <p:sldId id="282" r:id="rId7"/>
    <p:sldId id="284" r:id="rId8"/>
    <p:sldId id="275" r:id="rId9"/>
    <p:sldId id="283" r:id="rId10"/>
    <p:sldId id="261" r:id="rId11"/>
    <p:sldId id="257" r:id="rId12"/>
    <p:sldId id="269" r:id="rId13"/>
    <p:sldId id="260" r:id="rId14"/>
    <p:sldId id="262" r:id="rId15"/>
    <p:sldId id="271" r:id="rId16"/>
    <p:sldId id="270" r:id="rId17"/>
    <p:sldId id="28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-66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C8461-0401-43EE-B03A-CBE283FC11F1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CB3F2-5631-4472-B04B-038ED3B38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22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CB3F2-5631-4472-B04B-038ED3B38FB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5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60-F01C-4A46-8222-DBA07642782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7681-9611-4A7F-B163-5E78D7FB95C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97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60-F01C-4A46-8222-DBA07642782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7681-9611-4A7F-B163-5E78D7FB9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38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60-F01C-4A46-8222-DBA07642782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7681-9611-4A7F-B163-5E78D7FB9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115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60-F01C-4A46-8222-DBA07642782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7681-9611-4A7F-B163-5E78D7FB95C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7916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60-F01C-4A46-8222-DBA07642782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7681-9611-4A7F-B163-5E78D7FB9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806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60-F01C-4A46-8222-DBA07642782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7681-9611-4A7F-B163-5E78D7FB95C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696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60-F01C-4A46-8222-DBA07642782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7681-9611-4A7F-B163-5E78D7FB9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548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60-F01C-4A46-8222-DBA07642782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7681-9611-4A7F-B163-5E78D7FB9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89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60-F01C-4A46-8222-DBA07642782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7681-9611-4A7F-B163-5E78D7FB9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455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47F0A-4C68-4417-8DEA-D0BBEB70A642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C8B0C-DB60-474F-8772-C5F3469F0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50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60-F01C-4A46-8222-DBA07642782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7681-9611-4A7F-B163-5E78D7FB9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4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60-F01C-4A46-8222-DBA07642782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7681-9611-4A7F-B163-5E78D7FB9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6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60-F01C-4A46-8222-DBA07642782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7681-9611-4A7F-B163-5E78D7FB9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3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60-F01C-4A46-8222-DBA07642782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7681-9611-4A7F-B163-5E78D7FB9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16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60-F01C-4A46-8222-DBA07642782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7681-9611-4A7F-B163-5E78D7FB9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86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60-F01C-4A46-8222-DBA07642782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7681-9611-4A7F-B163-5E78D7FB9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98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60-F01C-4A46-8222-DBA07642782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7681-9611-4A7F-B163-5E78D7FB9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9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60-F01C-4A46-8222-DBA07642782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7681-9611-4A7F-B163-5E78D7FB9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34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0140160-F01C-4A46-8222-DBA07642782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9867681-9611-4A7F-B163-5E78D7FB9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332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Шаблон презентации «Абстракция 1» Образовательный портал 2011 Конкурсы для  педагогов, воспитателей ДОУ, учителей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Қ.Аманжоловтың «Ақын өлімі туралы аңыз» поэмасындағы батырдың ерлік істерін  талдап жазыңыз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29" y="490654"/>
            <a:ext cx="3256156" cy="45608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82431" y="490654"/>
            <a:ext cx="72371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«Қасым әлемі: поэзия, тарих, тұлға»</a:t>
            </a:r>
          </a:p>
          <a:p>
            <a:pPr algn="ctr"/>
            <a:endParaRPr lang="kk-KZ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(Дауылпаз ақын Қасым Аманжоловтың туғанына 110 жыл)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341" y="5280546"/>
            <a:ext cx="2118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1911-1955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85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11045" y="409372"/>
            <a:ext cx="7146524" cy="12139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algn="ctr">
              <a:defRPr/>
            </a:pPr>
            <a:r>
              <a:rPr lang="kk-KZ" sz="40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5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ыр</a:t>
            </a:r>
            <a:r>
              <a:rPr lang="ru-RU" sz="40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5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сандық</a:t>
            </a:r>
            <a:endParaRPr lang="ru-RU" sz="4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31767" y="884635"/>
            <a:ext cx="19175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  2015 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қазанынан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бастады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7017544" y="1244203"/>
            <a:ext cx="145494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75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1038687" y="2379216"/>
            <a:ext cx="3262544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Мектебіміздің мақтанышы</a:t>
            </a:r>
          </a:p>
          <a:p>
            <a:endParaRPr lang="kk-KZ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33491" y="1651409"/>
            <a:ext cx="1630299" cy="30777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k-K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Star@mail.ru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Rectangle 21"/>
          <p:cNvSpPr>
            <a:spLocks noChangeArrowheads="1"/>
          </p:cNvSpPr>
          <p:nvPr/>
        </p:nvSpPr>
        <p:spPr bwMode="auto">
          <a:xfrm>
            <a:off x="10129420" y="296466"/>
            <a:ext cx="16630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1400" dirty="0">
                <a:solidFill>
                  <a:srgbClr val="C551C5"/>
                </a:solidFill>
                <a:latin typeface="Times New Roman" pitchFamily="18" charset="0"/>
              </a:rPr>
              <a:t>№ 4</a:t>
            </a:r>
          </a:p>
          <a:p>
            <a:pPr algn="ctr"/>
            <a:r>
              <a:rPr lang="kk-KZ" sz="1400" dirty="0">
                <a:solidFill>
                  <a:srgbClr val="C551C5"/>
                </a:solidFill>
                <a:latin typeface="Times New Roman" pitchFamily="18" charset="0"/>
              </a:rPr>
              <a:t>Қаңтар 2021 ж.</a:t>
            </a:r>
            <a:endParaRPr lang="ru-RU" sz="1400" dirty="0">
              <a:solidFill>
                <a:srgbClr val="C551C5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09E74D6-1926-4B48-BDAC-24B58017CAEB}"/>
              </a:ext>
            </a:extLst>
          </p:cNvPr>
          <p:cNvSpPr/>
          <p:nvPr/>
        </p:nvSpPr>
        <p:spPr>
          <a:xfrm>
            <a:off x="9046347" y="1951623"/>
            <a:ext cx="2618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Ұстаздар</a:t>
            </a:r>
            <a:r>
              <a:rPr lang="ru-RU" sz="1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оқушыларға</a:t>
            </a:r>
            <a:r>
              <a:rPr lang="ru-RU" sz="1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kk-KZ" sz="1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шілік</a:t>
            </a:r>
            <a:r>
              <a:rPr lang="ru-RU" sz="1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газеті</a:t>
            </a:r>
            <a:endParaRPr lang="ru-RU" sz="1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B3D0417-9F61-4E2F-AF35-E8DAC702B8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04" y="2683874"/>
            <a:ext cx="958788" cy="14902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BDF294E-D21F-4508-A52D-D86381147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4141">
            <a:off x="8887130" y="2774187"/>
            <a:ext cx="1052433" cy="1490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6D35537-26EF-4740-BFF5-E39A194D13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027" y="3161475"/>
            <a:ext cx="2107199" cy="16922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B8C14BC-5A4C-498C-BB2D-6A3196EBE0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018">
            <a:off x="10674803" y="2805682"/>
            <a:ext cx="1079540" cy="1529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3590965-9194-4F38-A8F3-4697D57B77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468" y="4491285"/>
            <a:ext cx="1190597" cy="15976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6CEB99F-35D6-4D29-997B-002A3E1B99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2932">
            <a:off x="10311761" y="4635177"/>
            <a:ext cx="1208152" cy="1630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83C42CD1-1D58-4E9D-9EC6-F5F96C0648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7260">
            <a:off x="8451555" y="4662290"/>
            <a:ext cx="1129487" cy="1597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4335E07-BB68-4367-B011-2C693D6CF6DD}"/>
              </a:ext>
            </a:extLst>
          </p:cNvPr>
          <p:cNvSpPr/>
          <p:nvPr/>
        </p:nvSpPr>
        <p:spPr>
          <a:xfrm>
            <a:off x="763479" y="2698396"/>
            <a:ext cx="410148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ҚР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министрлігінің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қолдауымен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"Алтын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шығармашылығы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фестиваль-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байқауына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театры"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номинациясы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қатысқан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10-сынып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оқушысы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Мұсағали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Ақерке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Жетекшісі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Мутатын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Күлзира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мен "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номинациясы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қатысқан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11-сынып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оқушысы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Муратова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Айгерим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Жетекшісі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Қасым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Гүлбаршын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гран-при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иеленді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Тәуелсіздік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күніне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алтын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бесігім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байқауынан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орынға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логопед (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сабағы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Амантай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Әмірхан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Мейіржан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Қабылиса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Зулхарнаева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Шарапат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just"/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Мектебіміздің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"CLEVER-2020"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облыстық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олимпиаданың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қалалық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кезеңінен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жүлделі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орындарға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Дулат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Зере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Серикбаев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Беркел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Алихан - 4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477A9DAD-271C-4D1E-840B-FBCA72B438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7913" y="541338"/>
            <a:ext cx="11114087" cy="985837"/>
          </a:xfrm>
        </p:spPr>
        <p:txBody>
          <a:bodyPr>
            <a:normAutofit/>
          </a:bodyPr>
          <a:lstStyle/>
          <a:p>
            <a:pPr algn="ctr"/>
            <a:r>
              <a:rPr lang="kk-KZ" cap="none" dirty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шығармашылығы</a:t>
            </a:r>
            <a:endParaRPr lang="ru-RU" cap="none" dirty="0">
              <a:ln w="0"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1156C8E-DCDC-406E-BDA4-B335A296DB8A}"/>
              </a:ext>
            </a:extLst>
          </p:cNvPr>
          <p:cNvSpPr/>
          <p:nvPr/>
        </p:nvSpPr>
        <p:spPr>
          <a:xfrm>
            <a:off x="585925" y="-9282720"/>
            <a:ext cx="11292397" cy="16009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Абай 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өлеңдерінің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тәрбиелік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мәні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(эссе)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Абай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әдебиетіндегі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ұлы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тұлға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маңдай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алды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ақын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екені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таңдаулы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туындылары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дүние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жүзі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поэзиясының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озық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үлгілерімен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деңгейлес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тұрғаны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білген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адамға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айқын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шындық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Ұлы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ақынды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заман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туғызады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дейміз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Абай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қазақтың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жаңа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реалистік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жазбаша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әдебиетінің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негізін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салды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Абайдың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шындық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дарыны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аса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қуатты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сан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қырлы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керемет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суреткер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ақын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сыршыл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лириканың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сирек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кездесетін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шебері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Ақын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тұлғасы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поэзиядағы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стильдің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түпкі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тірегі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Ақын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стилін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ойлау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суреттеу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мәнерін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қолтаңбасын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қолданысындағы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ерекшеліктерді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бәрін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айқындайтын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белгілейтін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Ақынның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тұлға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бітімі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дарын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даралығы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қандай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болса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стилі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сондай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болады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Абайдың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шығармашылық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мұрасы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халқымыздың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ғасырлар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маңызын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жоймайтын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рухани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қазынасы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өткен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сайын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жаңа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қырынан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таңыла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бермек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ұрпағымен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жалғаса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бермек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Абайдың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айтқан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ұрпаққа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рухани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қазына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ғана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емес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санасына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адамдық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азаматтық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ұрығын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себе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бермек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Ақын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мұрасын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оқыған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Абайдың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өмір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ізденісте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болғанын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аңғарады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Адам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баласын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өмірлік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ізденіске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таалапты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болуға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талпындырады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«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Ондай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болмақ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қайда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айтпа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ғылым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сүйсеңіз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деген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өсиетін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өзіне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жалау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етеді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Жасында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ғылым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бар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ескермедім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Пайдасын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көре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тексермедім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Ер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жеткен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түспеді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уысыма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Қолымды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мезгілінен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кеш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сермедім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Баламды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медресеге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бердім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алсын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қылсын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бермедім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Абай  осы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өлеңінде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өкініш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білдіріп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қоймайды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жастарды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тәрізді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опық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жемес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дер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кезінде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мен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өнер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үйренуге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еңбектенуге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жол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сілтейді.19 -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ғасырдың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соңында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өсиет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еткен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Абайдың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жастарға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дәл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кеше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айтылғандай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қадірі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қашпаған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ұран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болып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келеді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Ақын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оқу-ағартушылық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тақырыпта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ғана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қалам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сілтемеген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өмірдегі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кездесетін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алуан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мәселелерге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беріп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пікірлерін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поэзиясы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арқылы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да,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қарасөздері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арқылы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да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қалдырған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Халқының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келешегін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ойлаған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ақын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ұрпаққа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достық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мәселесі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жайлы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қозғап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Жігіттер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ойын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арзан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күлкі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қымбат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түрлі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нәрсе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ғой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сыр  мен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сымбат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»,-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тіршілікте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көрген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халық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тәжірбиесі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танытқан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шындықты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айта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отырып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жастарды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адамгершілік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жолына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қиянатсыз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адал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достыққа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үгіттейді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Бар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өмірін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қазақтың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өлеңіне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арнаған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Абай:</a:t>
            </a:r>
            <a:endParaRPr lang="ru-RU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Өлең-сөздің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патшасы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сарасы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Қиыннан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қиыстырар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ер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данасы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,-</a:t>
            </a:r>
            <a:endParaRPr lang="ru-RU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сөздің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құдіретіне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өлең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өнеріне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ақындыққа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ерекше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берді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Абай-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қазақта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дана,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қазақта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дара.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Абайды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тану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қазақтың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өзін-өзі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тануы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Абайдың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айтқан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сындарлы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арқылы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ақыл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армандап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кеткен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өнер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мен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білімді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ғылымды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ұрпақ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сіңіріп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жатыр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...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Біріңді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Көрмесең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істің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бәрі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,-</a:t>
            </a:r>
            <a:endParaRPr lang="ru-RU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деген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Абайдың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қазіргі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заманымызға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айтылғандай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Қазіргі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уақыт-білектің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күшімен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емес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білімнің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күшімен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жететін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заман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Бір-бірімізге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қолдау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көрсететін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беретін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уақыт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туып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Ертеңгі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күні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қазақтың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баласымен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емес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әлем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балаларымен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бәсекеге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түсетін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дәуір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болып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Осы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ғасыр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бұрын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айтылса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құндылығын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жоймақ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емес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керісінше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заманымызға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ұран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болып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Қорыта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айтқанда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жазба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әдебиетінің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негізін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салған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ұлы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ақын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ойшыл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кемеңгер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ағартушы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Абайдың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күллі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шығармасы-қай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заманға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да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жаңа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азық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Абайдың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ақындық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тұлғасын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дүниесін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арман-мұратын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толық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дұрыс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танытатын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әрине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поэзиясы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асқақ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шабыттың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қуатымен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жүрегін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жарып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шыққан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иненің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жасуындай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жасандылығы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жоқ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өлеңдері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жалын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мен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оттан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жаралған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сөздері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Ақын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жүрегінің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түбіне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терең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бойлаймыз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десек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поэзиясына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бар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ықыласымызбен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үлкен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ілтипатпен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салу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қажет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Абай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шығармаларында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алдымен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мейлінше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мол,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қырынан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көрінетіні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әрине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ақынның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көңіл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күйін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білдіру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арқылы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сезім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толқыныстары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ой-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талғамдарын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танытады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algn="r"/>
            <a:r>
              <a:rPr lang="ru-RU" sz="1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Мұсағали</a:t>
            </a:r>
            <a:r>
              <a:rPr lang="ru-RU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Ақерке</a:t>
            </a:r>
            <a:r>
              <a:rPr lang="ru-RU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«Ә» </a:t>
            </a:r>
            <a:r>
              <a:rPr lang="ru-RU" sz="1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сынып</a:t>
            </a:r>
            <a:endParaRPr lang="ru-RU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24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113610" y="363215"/>
            <a:ext cx="225028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9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ru-RU" sz="1350"/>
          </a:p>
        </p:txBody>
      </p:sp>
      <p:sp>
        <p:nvSpPr>
          <p:cNvPr id="3" name="Прямоугольник 2"/>
          <p:cNvSpPr/>
          <p:nvPr/>
        </p:nvSpPr>
        <p:spPr>
          <a:xfrm>
            <a:off x="275568" y="1856130"/>
            <a:ext cx="1997902" cy="37548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k-K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Қарағанды қаласы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«№36 ЖББОМ»КММ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kk-K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«Ә» сынып оқушысы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Шайкенова Амангүл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Тәуелсіздік  алған күн!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Егемендік алған күн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Егемендік алған күн!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Қазағымның жеңісі,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Батырлардың ерлігі.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Егемендік алған күн,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Қуанышты күн болды.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Қазағымның үміті.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Ақталған еліммен,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Шатыққа кеңелдім!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38750" y="1996707"/>
            <a:ext cx="2742223" cy="37548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kk-K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Авторы: 5 «А» сынып оқушылары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Құлақа тағып алып құлақ қабын,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Айтқаннан амал нешік түк ұқпадың.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Екі көз құр телміріп ұялыға,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Сүріндің, соғылдың да, құлап қалдың.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************************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Еденнің жатқан жалтырап,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Тәтеңнің ерен еңбегі.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Саз балшық әрі топырақ,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Аяқ киім таза келмеді.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Жиіркеніп жатты еден де,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Ойланған оған жоқ ұл-қызың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 аяқ киіммен келгенде,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Ойланғын енді ей, пенде!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4898" y="364271"/>
            <a:ext cx="2583402" cy="62478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916781" algn="l"/>
              </a:tabLst>
            </a:pPr>
            <a:r>
              <a:rPr lang="kk-KZ" sz="6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1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Алты алаштың мақтанышы </a:t>
            </a:r>
            <a:endParaRPr lang="ru-RU" sz="1000" dirty="0">
              <a:solidFill>
                <a:srgbClr val="FF00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Азаттығын халқының қолдаймын деп,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Ұлт тарихын қашан да қорғаймын деп.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Мақтанышы, қазақтың Әлиханы,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Келешекке жаңа сөз жолдаймын деп.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Тер төгіп ,тәуекел деп, белін буған,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Жаңа жолға бастаған жерін туған.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Қуғын көріп, </a:t>
            </a:r>
            <a:r>
              <a:rPr lang="kk-KZ" sz="1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«</a:t>
            </a: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халқының жауы</a:t>
            </a:r>
            <a:r>
              <a:rPr lang="kk-KZ" sz="1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»</a:t>
            </a: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болып, 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Заманында көрмеді елін думан.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Қазақтың салты менен дәстүріне ,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Жанашыр көсем көзді ашты, міне.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Саясаттың құрбаны боп келген елін,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Көрген ғой түйсігімен жас күнінде.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Бабама тартқаным бар менің тегі 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Жалынды көрмейсің бе көзімдегі.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Киелі, қасиетті Ақсораңның 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Қыраны болған еді көгіндегі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Бабамның бұл күндері аты да аңыз,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Түсінген сайын жанын қапыдамыз.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Қайран қазақ ұлдары-ай өр, намысшыл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Кір келтірмей жүрейік атына біз. 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Жаныма, жүрегіме жалын жиғам ,</a:t>
            </a: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Қызымын дейтін </a:t>
            </a:r>
            <a:r>
              <a:rPr lang="kk-KZ" sz="1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«</a:t>
            </a: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Елге жаным пида</a:t>
            </a:r>
            <a:r>
              <a:rPr lang="kk-KZ" sz="1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»</a:t>
            </a: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Ұмыту мүмкін емес ер бабамды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Біз үшін ұрпақ үшін жанын қиған.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Бастадым Алаш ұлы нарқын ұға,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Қарадым таңдай қағып сан қырына. 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Білімді, рухы биік ,өр Әлихан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Халқының налып еді тағдырына.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Болмады іске аспады армандары,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Өтті де кетті өмірден жалғандағы.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Жарқырар күнді аңсаған қайран бабам,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Бұлттан да, жасыннан да қорғанбады.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Қосамын бабам атын жырға бүгін ,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Бөлеймін асыл сөзін нұрға бүгін,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Айбынды қасиетті Әлихандай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Бабамның мен бір асыл ұрпағымын.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endParaRPr lang="kk-KZ" sz="1000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0" hangingPunct="0">
              <a:tabLst>
                <a:tab pos="916781" algn="l"/>
              </a:tabLst>
            </a:pPr>
            <a:r>
              <a:rPr lang="kk-KZ" sz="1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9 </a:t>
            </a:r>
            <a:r>
              <a:rPr lang="kk-KZ" sz="10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«</a:t>
            </a:r>
            <a:r>
              <a:rPr lang="kk-KZ" sz="1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А</a:t>
            </a:r>
            <a:r>
              <a:rPr lang="kk-KZ" sz="10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»</a:t>
            </a:r>
            <a:r>
              <a:rPr lang="kk-KZ" sz="1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сынып оқушысы       </a:t>
            </a:r>
          </a:p>
          <a:p>
            <a:pPr eaLnBrk="0" hangingPunct="0">
              <a:tabLst>
                <a:tab pos="916781" algn="l"/>
              </a:tabLst>
            </a:pPr>
            <a:r>
              <a:rPr lang="kk-KZ" sz="10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Ақбалаева К.</a:t>
            </a:r>
            <a:endParaRPr lang="kk-KZ" sz="825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FABD9F9-BA07-4430-B74A-CE9F51B38726}"/>
              </a:ext>
            </a:extLst>
          </p:cNvPr>
          <p:cNvSpPr/>
          <p:nvPr/>
        </p:nvSpPr>
        <p:spPr>
          <a:xfrm>
            <a:off x="8381500" y="329530"/>
            <a:ext cx="3206494" cy="55842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«Қасым атаға»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Айналайын атыңнан Қасым ата,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Өлеңдері аспанда жасын ата.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Өлеңіңді оқимын шөлдегенде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Қанша оқысам, шөл шіркін басыла ма!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Әніңді салып жатыр келер ұрпақ,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Өзіңнен қайсар мінез көрер ұрпақ.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Туған ел сағынады ақын ұлын,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Өзіңнің жан сырыңды берер шырқап.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 балаң Қасымды оқып шабыт алам,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Өмірге өзгеше бір бағыт алам.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Өлеңмен қуантамын туған елді,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Шырағын шабытымның жағып алам.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kk-K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Ә»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сынып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оқушысы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Тусжанова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Аружан.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6D8B20E-A4E9-4149-B8B4-A9647553F76E}"/>
              </a:ext>
            </a:extLst>
          </p:cNvPr>
          <p:cNvSpPr/>
          <p:nvPr/>
        </p:nvSpPr>
        <p:spPr>
          <a:xfrm>
            <a:off x="328474" y="-6116337"/>
            <a:ext cx="11567604" cy="1371952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kk-K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 тілі мен әдебиеті пәнінің мұғалімі Кептербаева А.С.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Қасым Аманжоловқа</a:t>
            </a:r>
            <a:endParaRPr lang="kk-KZ" sz="1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kk-K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Жүрекке жалын, от үйдім,                                                    </a:t>
            </a:r>
          </a:p>
          <a:p>
            <a:pPr algn="just">
              <a:spcAft>
                <a:spcPts val="1000"/>
              </a:spcAft>
            </a:pPr>
            <a:r>
              <a:rPr lang="kk-K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Көңілге көркем тоқимын.</a:t>
            </a:r>
          </a:p>
          <a:p>
            <a:pPr algn="just">
              <a:spcAft>
                <a:spcPts val="1000"/>
              </a:spcAft>
            </a:pPr>
            <a:r>
              <a:rPr lang="kk-K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Ғасырдың мұңын айтатын</a:t>
            </a:r>
          </a:p>
          <a:p>
            <a:pPr algn="just">
              <a:spcAft>
                <a:spcPts val="1000"/>
              </a:spcAft>
            </a:pPr>
            <a:r>
              <a:rPr lang="kk-K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Қасымның жырын оқимын.</a:t>
            </a:r>
          </a:p>
          <a:p>
            <a:pPr algn="just">
              <a:spcAft>
                <a:spcPts val="1000"/>
              </a:spcAft>
            </a:pPr>
            <a:r>
              <a:rPr lang="kk-K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Баяғы Қасым-бір Қасым,</a:t>
            </a:r>
          </a:p>
          <a:p>
            <a:pPr algn="just">
              <a:spcAft>
                <a:spcPts val="1000"/>
              </a:spcAft>
            </a:pPr>
            <a:r>
              <a:rPr lang="kk-K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Жаныма жақын мұңдасым.</a:t>
            </a:r>
          </a:p>
          <a:p>
            <a:pPr algn="just">
              <a:spcAft>
                <a:spcPts val="1000"/>
              </a:spcAft>
            </a:pPr>
            <a:r>
              <a:rPr lang="kk-K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Ақын туралы айтайын,</a:t>
            </a:r>
          </a:p>
          <a:p>
            <a:pPr algn="just">
              <a:spcAft>
                <a:spcPts val="1000"/>
              </a:spcAft>
            </a:pPr>
            <a:r>
              <a:rPr lang="kk-K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Сүйсініп құлақ тыңдасын.</a:t>
            </a:r>
          </a:p>
          <a:p>
            <a:pPr algn="just">
              <a:spcAft>
                <a:spcPts val="1000"/>
              </a:spcAft>
            </a:pPr>
            <a:r>
              <a:rPr lang="kk-K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Кей кезде - дауыл, бұрқасын,</a:t>
            </a:r>
          </a:p>
          <a:p>
            <a:pPr algn="just">
              <a:spcAft>
                <a:spcPts val="1000"/>
              </a:spcAft>
            </a:pPr>
            <a:r>
              <a:rPr lang="kk-K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Кей кезде – жауын жыр Қасым!</a:t>
            </a:r>
          </a:p>
          <a:p>
            <a:pPr algn="just">
              <a:spcAft>
                <a:spcPts val="1000"/>
              </a:spcAft>
            </a:pPr>
            <a:r>
              <a:rPr lang="kk-K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Көңілге көрік береді,</a:t>
            </a:r>
          </a:p>
          <a:p>
            <a:pPr algn="just">
              <a:spcAft>
                <a:spcPts val="1000"/>
              </a:spcAft>
            </a:pPr>
            <a:r>
              <a:rPr lang="kk-K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Шөліркеп келіп тұрғасын.</a:t>
            </a:r>
          </a:p>
          <a:p>
            <a:pPr algn="just">
              <a:spcAft>
                <a:spcPts val="1000"/>
              </a:spcAft>
            </a:pPr>
            <a:r>
              <a:rPr lang="kk-K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Тұңғиық сырлы тереңі,</a:t>
            </a:r>
          </a:p>
          <a:p>
            <a:pPr algn="just">
              <a:spcAft>
                <a:spcPts val="1000"/>
              </a:spcAft>
            </a:pPr>
            <a:r>
              <a:rPr lang="kk-K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Жанының жауһар дәйегі.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kk-KZ" sz="1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E1E24A2-9C0C-4909-8943-BD98BD4AA30E}"/>
              </a:ext>
            </a:extLst>
          </p:cNvPr>
          <p:cNvSpPr/>
          <p:nvPr/>
        </p:nvSpPr>
        <p:spPr>
          <a:xfrm>
            <a:off x="6169981" y="58847"/>
            <a:ext cx="45187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83CABF1-8C98-42E2-A557-DAEE644ABEC3}"/>
              </a:ext>
            </a:extLst>
          </p:cNvPr>
          <p:cNvSpPr/>
          <p:nvPr/>
        </p:nvSpPr>
        <p:spPr>
          <a:xfrm>
            <a:off x="4261282" y="1305342"/>
            <a:ext cx="3045040" cy="50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Өзім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өлеңі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Қасым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жырының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мәйегі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Елім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соққан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жүрегі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Жерім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соққан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жүрегі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Достың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тілегін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қалдырмас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Сенім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соққан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жүрегі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Құлдырап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шапқан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құлындай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Шұрқырап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ғұмыр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кешті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Өмірде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оттай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лаулады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Демеңіз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өшті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атың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Жасыннан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жасыл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жасқанба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Қасымның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үнін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түйсін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ұқ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ойнаса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аспанда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Қасымша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тұрам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сүйсініп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Қасым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өлеңі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жалын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7107463-E197-4025-A14B-097736E0E67F}"/>
              </a:ext>
            </a:extLst>
          </p:cNvPr>
          <p:cNvSpPr/>
          <p:nvPr/>
        </p:nvSpPr>
        <p:spPr>
          <a:xfrm>
            <a:off x="7856738" y="1505397"/>
            <a:ext cx="4110361" cy="4766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бастым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дабылға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Қасымға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сағыныш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жастың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жанында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Қасымға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ешкім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келмей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жастар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шерменде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Қасым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оқышы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Қасымның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көзін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көргендей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Қасымды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ұлан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тағдыр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басынан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Ақынның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рухы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биікте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рухына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ұрам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7633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506641" y="502518"/>
            <a:ext cx="289321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kk-KZ" sz="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3524250" y="1907381"/>
            <a:ext cx="51435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350">
              <a:latin typeface="Trebuchet MS" pitchFamily="34" charset="0"/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3524251" y="3442097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350"/>
          </a:p>
        </p:txBody>
      </p:sp>
      <p:sp>
        <p:nvSpPr>
          <p:cNvPr id="15364" name="Прямоугольник 18"/>
          <p:cNvSpPr>
            <a:spLocks noChangeArrowheads="1"/>
          </p:cNvSpPr>
          <p:nvPr/>
        </p:nvSpPr>
        <p:spPr bwMode="auto">
          <a:xfrm>
            <a:off x="5941219" y="4445794"/>
            <a:ext cx="13930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Прямоугольник 2"/>
          <p:cNvSpPr>
            <a:spLocks noChangeArrowheads="1"/>
          </p:cNvSpPr>
          <p:nvPr/>
        </p:nvSpPr>
        <p:spPr bwMode="auto">
          <a:xfrm>
            <a:off x="1145219" y="301717"/>
            <a:ext cx="101560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оқулықтарына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қамқоршылық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C:\Documents and Settings\User\Мои документы\Download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28245">
            <a:off x="816919" y="1358526"/>
            <a:ext cx="1104900" cy="13977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1" name="Picture 2" descr="C:\Documents and Settings\User\Мои документы\Downloads\okulyk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5051" y="1247001"/>
            <a:ext cx="1226485" cy="15203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2" name="Picture 3" descr="C:\Documents and Settings\User\Мои документы\Downloads\YpAZXGck7j5V0DA3GT49kijefmo2D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81805">
            <a:off x="4230886" y="1500997"/>
            <a:ext cx="1127522" cy="13585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8" name="Picture 3" descr="C:\Documents and Settings\User\Рабочий стол\фота\SAM_0209.JPG"/>
          <p:cNvPicPr>
            <a:picLocks noChangeAspect="1" noChangeArrowheads="1"/>
          </p:cNvPicPr>
          <p:nvPr/>
        </p:nvPicPr>
        <p:blipFill rotWithShape="1">
          <a:blip r:embed="rId5"/>
          <a:srcRect t="18714"/>
          <a:stretch/>
        </p:blipFill>
        <p:spPr bwMode="auto">
          <a:xfrm>
            <a:off x="7676472" y="3592138"/>
            <a:ext cx="3447248" cy="26222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9" name="Picture 4" descr="C:\Documents and Settings\User\Рабочий стол\фота\SAM_0212.JPG"/>
          <p:cNvPicPr>
            <a:picLocks noChangeAspect="1" noChangeArrowheads="1"/>
          </p:cNvPicPr>
          <p:nvPr/>
        </p:nvPicPr>
        <p:blipFill rotWithShape="1">
          <a:blip r:embed="rId6"/>
          <a:srcRect t="13366"/>
          <a:stretch/>
        </p:blipFill>
        <p:spPr bwMode="auto">
          <a:xfrm>
            <a:off x="7676472" y="1348972"/>
            <a:ext cx="3311396" cy="19669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371" name="Прямоугольник 6"/>
          <p:cNvSpPr>
            <a:spLocks noChangeArrowheads="1"/>
          </p:cNvSpPr>
          <p:nvPr/>
        </p:nvSpPr>
        <p:spPr bwMode="auto">
          <a:xfrm>
            <a:off x="653681" y="2689188"/>
            <a:ext cx="439945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жинап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түптеймін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,-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жыртылмасын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Мұқабасын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бүктеймін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қырқылмасын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Таза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болсын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беттері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сызылмасын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Көрген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кісі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кітабы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кір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демесін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26328">
            <a:off x="5590821" y="3555975"/>
            <a:ext cx="1206306" cy="12430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693788">
            <a:off x="4341136" y="3509942"/>
            <a:ext cx="1173849" cy="12215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374" name="Прямоугольник 12"/>
          <p:cNvSpPr>
            <a:spLocks noChangeArrowheads="1"/>
          </p:cNvSpPr>
          <p:nvPr/>
        </p:nvSpPr>
        <p:spPr bwMode="auto">
          <a:xfrm>
            <a:off x="653681" y="3442097"/>
            <a:ext cx="3367904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kk-KZ" sz="900" dirty="0">
              <a:latin typeface="Times New Roman" pitchFamily="18" charset="0"/>
              <a:cs typeface="Times New Roman" pitchFamily="18" charset="0"/>
            </a:endParaRPr>
          </a:p>
          <a:p>
            <a:endParaRPr lang="kk-KZ" sz="900" dirty="0">
              <a:latin typeface="Times New Roman" pitchFamily="18" charset="0"/>
              <a:cs typeface="Times New Roman" pitchFamily="18" charset="0"/>
            </a:endParaRPr>
          </a:p>
          <a:p>
            <a:endParaRPr lang="kk-KZ" sz="900" dirty="0"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Бүгін мектеп кітапханасында  2-сынып оқушыларымен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оқулықтарына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қамқоршылық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kk-K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ітапханалық сабақ өтті.Мақсатымыз:Әр жыл сайын мектеп қорынан берілетін оқулықтар жайында түсіндіру және оқулықтардың ережелерімен таныстыру,әр оқушының өз оқулықтарына деген құрметпен қарау</a:t>
            </a:r>
            <a:r>
              <a:rPr lang="kk-KZ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35" name="Picture 4" descr="C:\Documents and Settings\User\Мои документы\Downloads\dlya.jpg"/>
          <p:cNvPicPr>
            <a:picLocks noChangeAspect="1" noChangeArrowheads="1"/>
          </p:cNvPicPr>
          <p:nvPr/>
        </p:nvPicPr>
        <p:blipFill rotWithShape="1">
          <a:blip r:embed="rId9"/>
          <a:srcRect l="17456" r="17099"/>
          <a:stretch/>
        </p:blipFill>
        <p:spPr bwMode="auto">
          <a:xfrm rot="855095">
            <a:off x="5740422" y="4994679"/>
            <a:ext cx="1091804" cy="11703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6" name="Picture 6"/>
          <p:cNvPicPr>
            <a:picLocks noChangeAspect="1" noChangeArrowheads="1"/>
          </p:cNvPicPr>
          <p:nvPr/>
        </p:nvPicPr>
        <p:blipFill rotWithShape="1">
          <a:blip r:embed="rId10"/>
          <a:srcRect l="7931"/>
          <a:stretch/>
        </p:blipFill>
        <p:spPr bwMode="auto">
          <a:xfrm rot="20464500">
            <a:off x="4555292" y="5038015"/>
            <a:ext cx="1102519" cy="11870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12" descr="Картинки по запросу алғашқы қоңырау фото фотосуреттер"/>
          <p:cNvSpPr>
            <a:spLocks noChangeAspect="1" noChangeArrowheads="1"/>
          </p:cNvSpPr>
          <p:nvPr/>
        </p:nvSpPr>
        <p:spPr bwMode="auto">
          <a:xfrm>
            <a:off x="5981700" y="33147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15362" name="AutoShape 14" descr="Картинки по запросу алғашқы қоңырау фото фотосуреттер"/>
          <p:cNvSpPr>
            <a:spLocks noChangeAspect="1" noChangeArrowheads="1"/>
          </p:cNvSpPr>
          <p:nvPr/>
        </p:nvSpPr>
        <p:spPr bwMode="auto">
          <a:xfrm>
            <a:off x="5981700" y="33147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15363" name="AutoShape 16" descr="Картинки по запросу алғашқы қоңырау фото фотосуреттер"/>
          <p:cNvSpPr>
            <a:spLocks noChangeAspect="1" noChangeArrowheads="1"/>
          </p:cNvSpPr>
          <p:nvPr/>
        </p:nvSpPr>
        <p:spPr bwMode="auto">
          <a:xfrm>
            <a:off x="5981700" y="33147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15364" name="Rectangle 22"/>
          <p:cNvSpPr>
            <a:spLocks noChangeArrowheads="1"/>
          </p:cNvSpPr>
          <p:nvPr/>
        </p:nvSpPr>
        <p:spPr bwMode="auto">
          <a:xfrm>
            <a:off x="3936207" y="510488"/>
            <a:ext cx="426601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750" dirty="0">
                <a:latin typeface="Times New Roman" pitchFamily="18" charset="0"/>
              </a:rPr>
              <a:t> </a:t>
            </a:r>
          </a:p>
        </p:txBody>
      </p:sp>
      <p:sp>
        <p:nvSpPr>
          <p:cNvPr id="15368" name="Rectangle 14"/>
          <p:cNvSpPr>
            <a:spLocks noChangeArrowheads="1"/>
          </p:cNvSpPr>
          <p:nvPr/>
        </p:nvSpPr>
        <p:spPr bwMode="auto">
          <a:xfrm>
            <a:off x="701336" y="637423"/>
            <a:ext cx="7048870" cy="102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 </a:t>
            </a:r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білесің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ru-RU" sz="1050" dirty="0">
              <a:latin typeface="Times New Roman" pitchFamily="18" charset="0"/>
            </a:endParaRPr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568171" y="1565672"/>
            <a:ext cx="50791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Күн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сәулесі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жерге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8,5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минутта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жетеді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Ай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жерден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80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есе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жеңіл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Толық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күн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тұтылудың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ұзақтығы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7,0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минуттан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аспайды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Ал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толық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ай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тұтылу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104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минутқа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жейін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жетеді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Күн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жүйесіндегі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ең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кішкентай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планета – плутон, ал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ең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үлкені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– юпитер.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Күн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жүйесіндегі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ең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ыстық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планет –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шолпан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b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kk-KZ" sz="1400" dirty="0">
                <a:solidFill>
                  <a:schemeClr val="bg1"/>
                </a:solidFill>
                <a:latin typeface="Times New Roman" pitchFamily="18" charset="0"/>
              </a:rPr>
              <a:t>Шолпанда күн батыстан шығып, шығыс жаққа батады.</a:t>
            </a:r>
            <a:br>
              <a:rPr lang="kk-KZ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kk-KZ" sz="1400" dirty="0">
                <a:solidFill>
                  <a:schemeClr val="bg1"/>
                </a:solidFill>
                <a:latin typeface="Times New Roman" pitchFamily="18" charset="0"/>
              </a:rPr>
              <a:t>Жерден құралсыз көзбен көрінетін планета – уран.</a:t>
            </a:r>
            <a:br>
              <a:rPr lang="kk-KZ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kk-KZ" sz="1400" dirty="0">
                <a:solidFill>
                  <a:schemeClr val="bg1"/>
                </a:solidFill>
                <a:latin typeface="Times New Roman" pitchFamily="18" charset="0"/>
              </a:rPr>
              <a:t>Тоқылдақ секундына 20 рет шоқып жей алады.</a:t>
            </a:r>
          </a:p>
        </p:txBody>
      </p:sp>
      <p:sp>
        <p:nvSpPr>
          <p:cNvPr id="15370" name="Rectangle 17"/>
          <p:cNvSpPr>
            <a:spLocks noChangeArrowheads="1"/>
          </p:cNvSpPr>
          <p:nvPr/>
        </p:nvSpPr>
        <p:spPr bwMode="auto">
          <a:xfrm>
            <a:off x="568171" y="4585872"/>
            <a:ext cx="758477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kk-KZ" sz="675" dirty="0">
                <a:latin typeface="Times New Roman" pitchFamily="18" charset="0"/>
              </a:rPr>
              <a:t> </a:t>
            </a:r>
            <a:r>
              <a:rPr lang="kk-KZ" sz="1400" dirty="0">
                <a:solidFill>
                  <a:schemeClr val="bg1"/>
                </a:solidFill>
                <a:latin typeface="Times New Roman" pitchFamily="18" charset="0"/>
              </a:rPr>
              <a:t>Шолпандағы тәулік жердегі жылдан ұзақтау.</a:t>
            </a:r>
            <a:br>
              <a:rPr lang="kk-KZ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kk-KZ" sz="1400" dirty="0">
                <a:solidFill>
                  <a:schemeClr val="bg1"/>
                </a:solidFill>
                <a:latin typeface="Times New Roman" pitchFamily="18" charset="0"/>
              </a:rPr>
              <a:t>Жердегі ең жылы теңіз – қызыл теңіз.</a:t>
            </a:r>
            <a:br>
              <a:rPr lang="kk-KZ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kk-KZ" sz="1400" dirty="0">
                <a:solidFill>
                  <a:schemeClr val="bg1"/>
                </a:solidFill>
                <a:latin typeface="Times New Roman" pitchFamily="18" charset="0"/>
              </a:rPr>
              <a:t>Чилидегі Калама атты қалашықта мүлдем жаңбыр жаумайды.</a:t>
            </a:r>
            <a:br>
              <a:rPr lang="kk-KZ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kk-KZ" sz="1400" dirty="0">
                <a:solidFill>
                  <a:schemeClr val="bg1"/>
                </a:solidFill>
                <a:latin typeface="Times New Roman" pitchFamily="18" charset="0"/>
              </a:rPr>
              <a:t>Жердің 70 пайызы сумен толтырылған, бірақ оның 1 пайызы ғана ішуге жарамды.</a:t>
            </a:r>
            <a:br>
              <a:rPr lang="kk-KZ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kk-KZ" sz="1400" dirty="0">
                <a:solidFill>
                  <a:schemeClr val="bg1"/>
                </a:solidFill>
                <a:latin typeface="Times New Roman" pitchFamily="18" charset="0"/>
              </a:rPr>
              <a:t>Өлі теңіз мұхиттардан 7-8 есе тұздырақ.</a:t>
            </a:r>
            <a:br>
              <a:rPr lang="kk-KZ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kk-KZ" sz="1400" dirty="0">
                <a:solidFill>
                  <a:schemeClr val="bg1"/>
                </a:solidFill>
                <a:latin typeface="Times New Roman" pitchFamily="18" charset="0"/>
              </a:rPr>
              <a:t>Солтүстік полюсте жылына 186 күн бойы күн көрінбейді.</a:t>
            </a:r>
            <a:br>
              <a:rPr lang="kk-KZ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kk-KZ" sz="1400" dirty="0">
                <a:solidFill>
                  <a:schemeClr val="bg1"/>
                </a:solidFill>
                <a:latin typeface="Times New Roman" pitchFamily="18" charset="0"/>
              </a:rPr>
              <a:t>Табиғатта тек 96 элемент кездеседі, 11-і газ күйінде, 81-і қатты күйде.</a:t>
            </a:r>
            <a:br>
              <a:rPr lang="kk-KZ" sz="14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kk-KZ" sz="1400" dirty="0">
                <a:latin typeface="Times New Roman" pitchFamily="18" charset="0"/>
              </a:rPr>
              <a:t/>
            </a:r>
            <a:br>
              <a:rPr lang="kk-KZ" sz="1400" dirty="0">
                <a:latin typeface="Times New Roman" pitchFamily="18" charset="0"/>
              </a:rPr>
            </a:br>
            <a:endParaRPr lang="kk-KZ" sz="1400" dirty="0">
              <a:latin typeface="Times New Roman" pitchFamily="18" charset="0"/>
            </a:endParaRPr>
          </a:p>
        </p:txBody>
      </p:sp>
      <p:sp>
        <p:nvSpPr>
          <p:cNvPr id="15371" name="AutoShape 19" descr="Картинки по запросу Сен білесің бе фото"/>
          <p:cNvSpPr>
            <a:spLocks noChangeAspect="1" noChangeArrowheads="1"/>
          </p:cNvSpPr>
          <p:nvPr/>
        </p:nvSpPr>
        <p:spPr bwMode="auto">
          <a:xfrm>
            <a:off x="3640931" y="34529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15372" name="AutoShape 21" descr="Картинки по запросу Сен білесің бе фото"/>
          <p:cNvSpPr>
            <a:spLocks noChangeAspect="1" noChangeArrowheads="1"/>
          </p:cNvSpPr>
          <p:nvPr/>
        </p:nvSpPr>
        <p:spPr bwMode="auto">
          <a:xfrm>
            <a:off x="5981700" y="33147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15373" name="AutoShape 23" descr="Картинки по запросу Сен білесің бе фото"/>
          <p:cNvSpPr>
            <a:spLocks noChangeAspect="1" noChangeArrowheads="1"/>
          </p:cNvSpPr>
          <p:nvPr/>
        </p:nvSpPr>
        <p:spPr bwMode="auto">
          <a:xfrm>
            <a:off x="5981700" y="33147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pic>
        <p:nvPicPr>
          <p:cNvPr id="15374" name="Picture 29" descr="Картинки по запросу Сен білесің бе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4795" y="3429000"/>
            <a:ext cx="3789968" cy="3021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375" name="Picture 31" descr="Картинки по запросу Сен білесің бе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4794" y="637424"/>
            <a:ext cx="3789969" cy="22467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6DE4A24-BE1E-4028-8C46-222709E41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96" y="449333"/>
            <a:ext cx="2995993" cy="59593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D869AB9-75CF-4DBF-B00B-A576F7B9C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768" y="616601"/>
            <a:ext cx="2864859" cy="56066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02E492F-C222-4C41-A671-17C3349F2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6606" y="449331"/>
            <a:ext cx="3429297" cy="57739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AE4DBA1-8489-4692-B915-481B15FE3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2703" y="687512"/>
            <a:ext cx="3429297" cy="5544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654415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Бесплатные краны для криптовалю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38185" y="323385"/>
            <a:ext cx="3713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 байланыс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2889" y="1505415"/>
            <a:ext cx="90241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Бүгінгі 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іс-шара сізге қалай әсер етті?</a:t>
            </a:r>
          </a:p>
          <a:p>
            <a:pPr marL="342900" indent="-342900">
              <a:buAutoNum type="arabicParenR"/>
            </a:pP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Сіздің мектебіңізде жүзеге асып жатқан басым 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</a:t>
            </a:r>
          </a:p>
          <a:p>
            <a:pPr marL="342900" indent="-342900">
              <a:buAutoNum type="arabicParenR"/>
            </a:pP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Қазақстан халқының тілін, мәдениетін, тарихын білу негізінде өскеле жас ұрпақтың бойында рухани - адамгершілік әлеуетті қалыптастыру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3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Шаблон для карт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24475" y="1390329"/>
            <a:ext cx="639545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өзім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айтам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жайымда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Жүрегім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жалын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аткан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Тереңде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тұнып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дауыл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күйді</a:t>
            </a:r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Тербетіп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тулатып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қозғайын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Аманжол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Рақымжанның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Қасымымын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қалған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атаның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ғасырымын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Біреуге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жұртта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қалған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жасығымын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Біреуге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аспандағы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асылымын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Қ.Аманжолов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29" y="925551"/>
            <a:ext cx="3874817" cy="47894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2559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Шаблон для презентаций &quot;Блокно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2741" y="970156"/>
            <a:ext cx="551522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6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Өмірдерек беттерінен...</a:t>
            </a:r>
          </a:p>
          <a:p>
            <a:pPr algn="ctr"/>
            <a:endParaRPr lang="ru-RU" sz="4000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Қасым</a:t>
            </a: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Аманжолов</a:t>
            </a:r>
            <a:r>
              <a:rPr lang="ru-RU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ақыны</a:t>
            </a: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kk-KZ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kk-KZ" sz="20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Ғафу Қайырбеков</a:t>
            </a:r>
            <a:endParaRPr lang="ru-RU" sz="32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312" y="897673"/>
            <a:ext cx="4293219" cy="50626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8247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Баллада о бумажном листе (Рина Лесновская) / Стихи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36020" y="1126273"/>
            <a:ext cx="5819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Ей,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тәкаппар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Маған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қарашы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Танисың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 сен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баласы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kk-KZ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Қасым Аманжолов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6020" y="4237463"/>
            <a:ext cx="5305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«Қасым» әдеби </a:t>
            </a:r>
            <a:r>
              <a:rPr lang="kk-KZ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-қоғамдық  </a:t>
            </a:r>
            <a:r>
              <a:rPr lang="kk-KZ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 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1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Фоны для презентации, красивые темы powerpoint, создай уникальное слайд-шо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11" y="1473122"/>
            <a:ext cx="10803673" cy="51841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58683" y="156116"/>
            <a:ext cx="8084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Қасымның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әндерін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көтеру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өлеңдерін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көтеру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көтеру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елге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жақсылық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әкелу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байлық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әкелу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kk-KZ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Роза Рымбаева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19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Фон для презентации PowePoint бесплатно | Скачать темы и картинки для фона 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5708" y="400047"/>
            <a:ext cx="98837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Қасым өңірінен шыққан қаламгерлер...</a:t>
            </a:r>
            <a:endParaRPr lang="ru-RU" sz="44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к\Downloads\WhatsApp Image 2021-01-28 at 09.19.3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576" y="1242475"/>
            <a:ext cx="2301719" cy="241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ownloads\WhatsApp Image 2021-01-28 at 09.19.4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003" y="1294483"/>
            <a:ext cx="2743200" cy="367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к\Downloads\WhatsApp Image 2021-01-28 at 09.19.5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878" y="1294483"/>
            <a:ext cx="2655065" cy="316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9306" y="3657601"/>
            <a:ext cx="1986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Ерік Нарын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827923" y="4770304"/>
            <a:ext cx="187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Мөлдір Әлжан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53464" y="5343181"/>
            <a:ext cx="233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Бекарыс Нұртасұлы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0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Голубой фон для презентации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664" y="73623"/>
            <a:ext cx="754937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Темиргалиев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Ерсин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Манарбекович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Е.А.Бөкетов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ҚарМУ-дің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Кәсіптік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мамандығын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бітірірген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педагогика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ғылымдарының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магистрі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Ә.Ысмайылов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көркемсурет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КМҚК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клуб-ЮНЕСКО-да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суретшілер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Одағы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бірлестігінің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суретшілер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мүшесі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Еуразиялық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дизайнерлер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одағының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мүшесі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kk-KZ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отандық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мұражайлард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жинаушылардың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қорында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Латвия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астанасы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Рига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Балтика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академиясына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қабылданған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kk-K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«Жас толқын-2020» республикалық байқауда графика номинациясында жеңіске </a:t>
            </a:r>
            <a:r>
              <a:rPr lang="kk-KZ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жеткені үшін </a:t>
            </a:r>
            <a:r>
              <a:rPr lang="kk-K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дәрежелі </a:t>
            </a:r>
            <a:r>
              <a:rPr lang="kk-KZ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дипломмен, «Рухани </a:t>
            </a:r>
            <a:r>
              <a:rPr lang="kk-K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жаңғыру» бағдарламасы аясында өткен «Саусағынан бал </a:t>
            </a:r>
            <a:r>
              <a:rPr lang="kk-KZ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тамған» </a:t>
            </a:r>
            <a:r>
              <a:rPr lang="kk-K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атты онлайн қол өнер </a:t>
            </a:r>
            <a:r>
              <a:rPr lang="kk-KZ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шеберлері байқауында </a:t>
            </a:r>
            <a:r>
              <a:rPr lang="kk-K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 жүлдеге ие болды. “Білім берудің үздік педагогі-2020” атты республикалық байқауында І дәрежелі </a:t>
            </a:r>
            <a:r>
              <a:rPr lang="kk-KZ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иесі.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918" y="0"/>
            <a:ext cx="433608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4718"/>
            <a:ext cx="2509024" cy="2783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532" y="4074718"/>
            <a:ext cx="2094854" cy="27832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65" y="4148341"/>
            <a:ext cx="2696654" cy="252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58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Фон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0811" y="546410"/>
            <a:ext cx="9446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«Жыр жаздым жүрегіммен...»</a:t>
            </a:r>
          </a:p>
          <a:p>
            <a:pPr algn="ctr"/>
            <a:r>
              <a:rPr lang="kk-KZ" sz="3600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kk-KZ" sz="3600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 ақындардың жыр шумақтарынан</a:t>
            </a:r>
            <a:endParaRPr lang="ru-RU" sz="36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180" y="2278646"/>
            <a:ext cx="9445083" cy="417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93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Красивые фоны для презентаций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56555" y="1761893"/>
            <a:ext cx="51518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Мектепішілік</a:t>
            </a:r>
          </a:p>
          <a:p>
            <a:pPr algn="ctr"/>
            <a:r>
              <a:rPr lang="kk-KZ" sz="4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«СЫР САНДЫҚ»</a:t>
            </a:r>
          </a:p>
          <a:p>
            <a:pPr algn="ctr"/>
            <a:r>
              <a:rPr lang="kk-KZ" sz="4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газеті</a:t>
            </a:r>
          </a:p>
          <a:p>
            <a:pPr algn="ctr"/>
            <a:endParaRPr lang="kk-KZ" sz="4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 БАСҚАРУ ҰЙЫМЫ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02259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1612</Words>
  <Application>Microsoft Office PowerPoint</Application>
  <PresentationFormat>Произвольный</PresentationFormat>
  <Paragraphs>293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Оқушылардың шығармашылығы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пк</cp:lastModifiedBy>
  <cp:revision>31</cp:revision>
  <dcterms:created xsi:type="dcterms:W3CDTF">2021-01-27T05:59:24Z</dcterms:created>
  <dcterms:modified xsi:type="dcterms:W3CDTF">2021-01-28T04:36:50Z</dcterms:modified>
</cp:coreProperties>
</file>