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202" y="1484785"/>
            <a:ext cx="8781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«Мұқағали-мәңгілік ғұмыр»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6" y="2420888"/>
            <a:ext cx="3709841" cy="41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www.pngkey.com/png/full/80-800490_drawing-feather-clip-art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5" y="2279105"/>
            <a:ext cx="4875247" cy="45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HOME\Downloads\image-16-02-21-04-12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07" y="-99392"/>
            <a:ext cx="6840760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5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mycdn.me/i?r=AzEPZsRbOZEKgBhR0XGMT1Rk-Zr2_sWQaMnKnlhYQG8P4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" y="-19946"/>
            <a:ext cx="9139741" cy="68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9771" y="1991451"/>
            <a:ext cx="40094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Жыр</a:t>
            </a:r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жалыны</a:t>
            </a:r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9771" y="2852936"/>
            <a:ext cx="3467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 мамандарға арналған әдістемелік көмекші құрал</a:t>
            </a:r>
          </a:p>
          <a:p>
            <a:pPr algn="ctr"/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b="1" i="1" dirty="0">
                <a:solidFill>
                  <a:srgbClr val="7030A0"/>
                </a:solidFill>
              </a:rPr>
              <a:t>Өлең жазу ережелері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HOME\Downloads\image-16-02-21-04-12 (1).jpe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30" y="422129"/>
            <a:ext cx="2923512" cy="129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2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9e/5c/43/9e5c43a99a39e9f854301fbd7615970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506" y="28575"/>
            <a:ext cx="38164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 қалай жазылу керек?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Алдымен өлең жазудың теориялық негіздерімен танысу керек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 жазу ережелері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Сізде тек жүректен жазу керек деген бір қате түсінік бар, ережелерді сақтау маңызды емес. Мен сенімді түрде айта аламын - бұл жағдайда осы екі тұжырымдаманы бөлуге болмайды. Оқырман сіздің жұмысыңызға қанағаттануы үшін, сіз барлық ережелерге сәйкес дұрыс жазуыңыз керек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Шабыт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шабыттың өзі күтпеген жерден келеді. Бұл уақытта сіздің қолыңызда қалам мен парақтың болуы маңызды. Оны естеліктер немесе қайғылы музыка оятуы мүмкін. Рухани шабыт жасанды шабыттан гөрі, сізде көбірек ойлар бар.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Жасанды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шабыт өздігінен дами алады, мысалы, сізді қуанта алатын музыка тыңдау үшін. Басқа әдістер бар: жағажайда, саябақта, орманда, бақта және т.б. серуендеңіз. Таза ауа ойларды сергітіп, сергітеді. Қайғылы немесе романтикалық нәрсе туралы ойлаңыз, үй жануарыңызбен ойнаңыз, кино, аниме көріңіз. Шабыт өзіне сенгенде ғана келеді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2098" y="116632"/>
            <a:ext cx="30243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 және жаттығулар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 қадам: неден бастау керек?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Өлеңдер жанры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Түрлендіру түрлері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Таңдалған жанр мен стиль сізге қалай жазу керектігін айтады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Поэзия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формасы ғана емес, мазмұны да болуы үшін сіз ақындық техниканы біліп, қолдана білуіңіз керек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аллитерация (дыбыстық жазу),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анафора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антитеза (контраст),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гипербола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градация (пайда),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инверсия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ирония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 арналған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метафора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метонимия,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оксиморон,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еліктеу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 тарту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риторикалық үндеу немесе сұрақ,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синекдоха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әдепкі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эвфемизм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эпитет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 typeface="Wingdings" pitchFamily="2" charset="2"/>
              <a:buChar char="ü"/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эпифора.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0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9e/5c/43/9e5c43a99a39e9f854301fbd7615970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3384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 қандай ұйқастар арқылы жазылу керек?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поэзиясында ұйқастардың түрі көп. Бірақ ең негізгі және көп қолданылатындары мыналар: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 өлең ұйқас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Шалыс ұйқас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Шұбыртпалы ұйқас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Егіз ұйқас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Ерікті ұйқас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Аралас келетін ұйқас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Кезекті ұйқас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 күнгі ерікті ұйқастар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 жазуда қолданатын әдіс-тәсілдер қандай?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Сезіну үшін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Елестету үшін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Пайдалы кеңестер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052736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 ерекшеліктеріне қарай өлеңнің өлшемдері қандай болу керек?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 құрылысы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 өлшемі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Оқушылардың жас ерекшеліктеріне қарай өлеңдер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2-5 жас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6-7 жас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10-12 жас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Адамдық борышың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16-17 жас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Махамбет поэзиясы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Абай поэзиясы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Шәкәрім поэзиясы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Мұқағали поэзиясы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9e/5c/43/9e5c43a99a39e9f854301fbd7615970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916832"/>
            <a:ext cx="3744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 жолдарын жаттаудың пайдасы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Сөйлеу мәдениетіне әсері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 үйрену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Эмоционалды ойлау қабілеті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Қиял мен шығармашылық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Сөздік қорыңыз молаяды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Өлеңді тез жаттау үшін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Баламен бірге өлең жаттау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38054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www.pngkey.com/png/full/23-234902_pluma-antigua-para-escribi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3" y="0"/>
            <a:ext cx="3244583" cy="25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2403" y="2708920"/>
            <a:ext cx="40109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Пайдаланылған әдебиеттер тізімі</a:t>
            </a:r>
          </a:p>
          <a:p>
            <a:pPr algn="ctr"/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«Жыр жалыны» поэзия жобасының жетекшісі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 </a:t>
            </a: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Рысты Мнажовна </a:t>
            </a: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Арай Нұрлановна </a:t>
            </a: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Аида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Сержановна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206</Words>
  <Application>Microsoft Office PowerPoint</Application>
  <PresentationFormat>Экран (4:3)</PresentationFormat>
  <Paragraphs>88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2021-02-24T03:07:11Z</dcterms:created>
  <dcterms:modified xsi:type="dcterms:W3CDTF">2021-02-24T03:57:42Z</dcterms:modified>
</cp:coreProperties>
</file>