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8" r:id="rId2"/>
    <p:sldId id="303" r:id="rId3"/>
    <p:sldId id="307" r:id="rId4"/>
    <p:sldId id="276" r:id="rId5"/>
    <p:sldId id="277" r:id="rId6"/>
    <p:sldId id="278" r:id="rId7"/>
    <p:sldId id="279" r:id="rId8"/>
    <p:sldId id="304" r:id="rId9"/>
    <p:sldId id="262" r:id="rId10"/>
    <p:sldId id="280" r:id="rId11"/>
    <p:sldId id="263" r:id="rId12"/>
    <p:sldId id="264" r:id="rId13"/>
    <p:sldId id="281" r:id="rId14"/>
    <p:sldId id="282" r:id="rId15"/>
    <p:sldId id="283" r:id="rId16"/>
    <p:sldId id="284" r:id="rId17"/>
    <p:sldId id="285" r:id="rId18"/>
    <p:sldId id="286" r:id="rId19"/>
    <p:sldId id="306" r:id="rId20"/>
    <p:sldId id="287" r:id="rId21"/>
    <p:sldId id="300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301" r:id="rId32"/>
    <p:sldId id="299" r:id="rId33"/>
    <p:sldId id="30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990033"/>
    <a:srgbClr val="0000FF"/>
    <a:srgbClr val="0099FF"/>
    <a:srgbClr val="009900"/>
    <a:srgbClr val="3333FF"/>
    <a:srgbClr val="008000"/>
    <a:srgbClr val="6600FF"/>
    <a:srgbClr val="6600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1" autoAdjust="0"/>
    <p:restoredTop sz="94691" autoAdjust="0"/>
  </p:normalViewPr>
  <p:slideViewPr>
    <p:cSldViewPr>
      <p:cViewPr>
        <p:scale>
          <a:sx n="77" d="100"/>
          <a:sy n="77" d="100"/>
        </p:scale>
        <p:origin x="-111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r>
              <a:rPr lang="ru-RU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Қаңтар</a:t>
            </a:r>
          </a:p>
          <a:p>
            <a:pPr>
              <a:defRPr sz="1862" b="0" i="0" u="none" strike="noStrike" kern="1200" spc="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r>
              <a:rPr lang="ru-RU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baseline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орташа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Зейіннің бұзылуы </c:v>
                </c:pt>
                <c:pt idx="1">
                  <c:v>Көру қабілетінің әлсіздігі </c:v>
                </c:pt>
                <c:pt idx="2">
                  <c:v>Фонематикалық процестердің әлсіздігі</c:v>
                </c:pt>
                <c:pt idx="3">
                  <c:v>Кеңістік-уақыт параметрінің  бұылуы</c:v>
                </c:pt>
                <c:pt idx="4">
                  <c:v>Кинестетикалық праксистің бұзылуы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</c:v>
                </c:pt>
                <c:pt idx="1">
                  <c:v>71</c:v>
                </c:pt>
                <c:pt idx="2">
                  <c:v>63</c:v>
                </c:pt>
                <c:pt idx="3">
                  <c:v>47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0F-4C56-AABA-0F1E6A4BA2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төмен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Зейіннің бұзылуы </c:v>
                </c:pt>
                <c:pt idx="1">
                  <c:v>Көру қабілетінің әлсіздігі </c:v>
                </c:pt>
                <c:pt idx="2">
                  <c:v>Фонематикалық процестердің әлсіздігі</c:v>
                </c:pt>
                <c:pt idx="3">
                  <c:v>Кеңістік-уақыт параметрінің  бұылуы</c:v>
                </c:pt>
                <c:pt idx="4">
                  <c:v>Кинестетикалық праксистің бұзылуы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36</c:v>
                </c:pt>
                <c:pt idx="1">
                  <c:v>29</c:v>
                </c:pt>
                <c:pt idx="2">
                  <c:v>37</c:v>
                </c:pt>
                <c:pt idx="3">
                  <c:v>53</c:v>
                </c:pt>
                <c:pt idx="4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0F-4C56-AABA-0F1E6A4BA2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Зейіннің бұзылуы </c:v>
                </c:pt>
                <c:pt idx="1">
                  <c:v>Көру қабілетінің әлсіздігі </c:v>
                </c:pt>
                <c:pt idx="2">
                  <c:v>Фонематикалық процестердің әлсіздігі</c:v>
                </c:pt>
                <c:pt idx="3">
                  <c:v>Кеңістік-уақыт параметрінің  бұылуы</c:v>
                </c:pt>
                <c:pt idx="4">
                  <c:v>Кинестетикалық праксистің бұзылуы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0F-4C56-AABA-0F1E6A4BA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565504"/>
        <c:axId val="148112128"/>
      </c:barChart>
      <c:catAx>
        <c:axId val="1405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112128"/>
        <c:crosses val="autoZero"/>
        <c:auto val="1"/>
        <c:lblAlgn val="ctr"/>
        <c:lblOffset val="100"/>
        <c:noMultiLvlLbl val="0"/>
      </c:catAx>
      <c:valAx>
        <c:axId val="14811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56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9991853612638042"/>
          <c:y val="0.92574132842005119"/>
          <c:w val="0.44104318328133507"/>
          <c:h val="5.7422475614581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Қазан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орташа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Зейіннің бұзылуы
</c:v>
                </c:pt>
                <c:pt idx="1">
                  <c:v>Көру қабілетінің әлсіздігі</c:v>
                </c:pt>
                <c:pt idx="2">
                  <c:v>Фонематикалық процестердің әлсіздігі</c:v>
                </c:pt>
                <c:pt idx="3">
                  <c:v>Кеңістік-уақыт параметрінің  бұылуы</c:v>
                </c:pt>
                <c:pt idx="4">
                  <c:v>Кинестетикалық праксистің бұзылуы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</c:v>
                </c:pt>
                <c:pt idx="1">
                  <c:v>35</c:v>
                </c:pt>
                <c:pt idx="2">
                  <c:v>23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E5-4A88-AB98-3CE3F96C80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төмен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Зейіннің бұзылуы
</c:v>
                </c:pt>
                <c:pt idx="1">
                  <c:v>Көру қабілетінің әлсіздігі</c:v>
                </c:pt>
                <c:pt idx="2">
                  <c:v>Фонематикалық процестердің әлсіздігі</c:v>
                </c:pt>
                <c:pt idx="3">
                  <c:v>Кеңістік-уақыт параметрінің  бұылуы</c:v>
                </c:pt>
                <c:pt idx="4">
                  <c:v>Кинестетикалық праксистің бұзылуы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77</c:v>
                </c:pt>
                <c:pt idx="1">
                  <c:v>65</c:v>
                </c:pt>
                <c:pt idx="2">
                  <c:v>77</c:v>
                </c:pt>
                <c:pt idx="3">
                  <c:v>88</c:v>
                </c:pt>
                <c:pt idx="4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E5-4A88-AB98-3CE3F96C801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Зейіннің бұзылуы
</c:v>
                </c:pt>
                <c:pt idx="1">
                  <c:v>Көру қабілетінің әлсіздігі</c:v>
                </c:pt>
                <c:pt idx="2">
                  <c:v>Фонематикалық процестердің әлсіздігі</c:v>
                </c:pt>
                <c:pt idx="3">
                  <c:v>Кеңістік-уақыт параметрінің  бұылуы</c:v>
                </c:pt>
                <c:pt idx="4">
                  <c:v>Кинестетикалық праксистің бұзылуы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E5-4A88-AB98-3CE3F96C8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164992"/>
        <c:axId val="148166528"/>
      </c:barChart>
      <c:catAx>
        <c:axId val="14816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166528"/>
        <c:crosses val="autoZero"/>
        <c:auto val="1"/>
        <c:lblAlgn val="ctr"/>
        <c:lblOffset val="100"/>
        <c:noMultiLvlLbl val="0"/>
      </c:catAx>
      <c:valAx>
        <c:axId val="14816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16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9991853612638042"/>
          <c:y val="0.92574132842005119"/>
          <c:w val="0.43475387510523444"/>
          <c:h val="5.7422475614581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7C07A-4C81-43CD-9C55-6A9CBD377182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AD56522-154F-4244-9E2F-E3901C4DC10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4000" b="0" i="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ru-RU" sz="4000" b="0" i="0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Теңдік</a:t>
          </a:r>
          <a:r>
            <a:rPr lang="ru-RU" sz="4000" b="0" i="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принципі</a:t>
          </a:r>
          <a:endParaRPr lang="ru-RU" sz="4000" b="0" i="0" dirty="0">
            <a:solidFill>
              <a:srgbClr val="008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9E0760-997C-441B-8E3A-8E5069C42961}" type="parTrans" cxnId="{3D4CE395-85FA-4A3D-8C88-9954B01F7770}">
      <dgm:prSet/>
      <dgm:spPr/>
      <dgm:t>
        <a:bodyPr/>
        <a:lstStyle/>
        <a:p>
          <a:endParaRPr lang="ru-RU"/>
        </a:p>
      </dgm:t>
    </dgm:pt>
    <dgm:pt modelId="{E840DE47-0B4F-4D8B-8586-44410079B14B}" type="sibTrans" cxnId="{3D4CE395-85FA-4A3D-8C88-9954B01F7770}">
      <dgm:prSet/>
      <dgm:spPr/>
      <dgm:t>
        <a:bodyPr/>
        <a:lstStyle/>
        <a:p>
          <a:endParaRPr lang="ru-RU"/>
        </a:p>
      </dgm:t>
    </dgm:pt>
    <dgm:pt modelId="{EDF8579F-EC85-4030-8FEA-21B9C4E14DF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4000" b="0" i="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ru-RU" sz="4000" b="0" i="0" dirty="0" err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Эмпатия</a:t>
          </a:r>
          <a:r>
            <a:rPr lang="ru-RU" sz="4000" b="0" i="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err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принципі</a:t>
          </a:r>
          <a:endParaRPr lang="ru-RU" sz="4000" i="0" dirty="0">
            <a:solidFill>
              <a:srgbClr val="99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A73266-8042-4BD6-9CF0-0A8B5062A19B}" type="parTrans" cxnId="{AFD2F2CA-5594-402B-8D99-4A576C573002}">
      <dgm:prSet/>
      <dgm:spPr/>
      <dgm:t>
        <a:bodyPr/>
        <a:lstStyle/>
        <a:p>
          <a:endParaRPr lang="ru-RU"/>
        </a:p>
      </dgm:t>
    </dgm:pt>
    <dgm:pt modelId="{CA32B3AE-B627-44D6-9B98-EED443708FD6}" type="sibTrans" cxnId="{AFD2F2CA-5594-402B-8D99-4A576C573002}">
      <dgm:prSet/>
      <dgm:spPr/>
      <dgm:t>
        <a:bodyPr/>
        <a:lstStyle/>
        <a:p>
          <a:endParaRPr lang="ru-RU"/>
        </a:p>
      </dgm:t>
    </dgm:pt>
    <dgm:pt modelId="{E2D67ACE-5E90-42AC-BADE-5CA1A9A1287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3200" b="0" i="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ru-RU" sz="3200" b="0" i="0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Сараптамалық</a:t>
          </a:r>
          <a:endParaRPr lang="ru-RU" sz="3200" b="0" i="0" dirty="0">
            <a:solidFill>
              <a:srgbClr val="008000"/>
            </a:solidFill>
            <a:latin typeface="Times New Roman" pitchFamily="18" charset="0"/>
            <a:cs typeface="Times New Roman" pitchFamily="18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3200" b="0" i="0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бағалаудың</a:t>
          </a:r>
          <a:r>
            <a:rPr lang="ru-RU" sz="3200" b="0" i="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0" i="0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рецензиясыз</a:t>
          </a:r>
          <a:r>
            <a:rPr lang="ru-RU" sz="3200" b="0" i="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0" i="0" dirty="0" err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rPr>
            <a:t>принципі</a:t>
          </a:r>
          <a:endParaRPr lang="ru-RU" sz="3200" i="0" dirty="0">
            <a:solidFill>
              <a:srgbClr val="008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B5DE93-5706-4A81-977B-3C169594FBBD}" type="parTrans" cxnId="{1720D858-652F-46BB-8ACD-A62328D8F78C}">
      <dgm:prSet/>
      <dgm:spPr/>
      <dgm:t>
        <a:bodyPr/>
        <a:lstStyle/>
        <a:p>
          <a:endParaRPr lang="ru-RU"/>
        </a:p>
      </dgm:t>
    </dgm:pt>
    <dgm:pt modelId="{E094A40E-8431-4164-AF4C-A3BAF7D24791}" type="sibTrans" cxnId="{1720D858-652F-46BB-8ACD-A62328D8F78C}">
      <dgm:prSet/>
      <dgm:spPr/>
      <dgm:t>
        <a:bodyPr/>
        <a:lstStyle/>
        <a:p>
          <a:endParaRPr lang="ru-RU"/>
        </a:p>
      </dgm:t>
    </dgm:pt>
    <dgm:pt modelId="{913E3D4E-C9FB-49C9-94D6-8B85E28A622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200" b="0" i="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ru-RU" sz="4000" b="0" i="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4000" b="0" i="0" dirty="0" err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Кері</a:t>
          </a:r>
          <a:r>
            <a:rPr lang="ru-RU" sz="4000" b="0" i="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err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байланыс</a:t>
          </a:r>
          <a:r>
            <a:rPr lang="ru-RU" sz="4000" b="0" i="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0" i="0" dirty="0" err="1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принципі</a:t>
          </a:r>
          <a:endParaRPr lang="ru-RU" sz="4000" i="0" dirty="0">
            <a:solidFill>
              <a:srgbClr val="99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820136-76B4-43EF-A15E-153E8C73C7CA}" type="parTrans" cxnId="{86BCB883-255E-465E-A791-116B56453A41}">
      <dgm:prSet/>
      <dgm:spPr/>
      <dgm:t>
        <a:bodyPr/>
        <a:lstStyle/>
        <a:p>
          <a:endParaRPr lang="ru-RU"/>
        </a:p>
      </dgm:t>
    </dgm:pt>
    <dgm:pt modelId="{39AA490C-3267-498E-A14B-87C160F4EF97}" type="sibTrans" cxnId="{86BCB883-255E-465E-A791-116B56453A41}">
      <dgm:prSet/>
      <dgm:spPr/>
      <dgm:t>
        <a:bodyPr/>
        <a:lstStyle/>
        <a:p>
          <a:endParaRPr lang="ru-RU"/>
        </a:p>
      </dgm:t>
    </dgm:pt>
    <dgm:pt modelId="{DD88604E-785D-47B2-BFDA-FFC0C8A3432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32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4. </a:t>
          </a:r>
          <a:r>
            <a:rPr lang="ru-RU" sz="32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Психологиялық қолдау әдістері </a:t>
          </a:r>
          <a:r>
            <a:rPr lang="ru-RU" sz="32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мен </a:t>
          </a:r>
          <a:r>
            <a:rPr lang="ru-RU" sz="32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тәсілдерінің кешендік</a:t>
          </a:r>
          <a:r>
            <a:rPr lang="ru-RU" sz="32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принципі</a:t>
          </a:r>
          <a:endParaRPr lang="ru-RU" sz="3200" i="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57E939-B54B-44F6-902E-0B1A8B84E9B0}" type="parTrans" cxnId="{8E0BADE1-4056-4462-A005-906146BD3025}">
      <dgm:prSet/>
      <dgm:spPr/>
      <dgm:t>
        <a:bodyPr/>
        <a:lstStyle/>
        <a:p>
          <a:endParaRPr lang="ru-RU"/>
        </a:p>
      </dgm:t>
    </dgm:pt>
    <dgm:pt modelId="{918C5481-2DA1-4260-8BE2-4C187A3E3D3C}" type="sibTrans" cxnId="{8E0BADE1-4056-4462-A005-906146BD3025}">
      <dgm:prSet/>
      <dgm:spPr/>
      <dgm:t>
        <a:bodyPr/>
        <a:lstStyle/>
        <a:p>
          <a:endParaRPr lang="ru-RU"/>
        </a:p>
      </dgm:t>
    </dgm:pt>
    <dgm:pt modelId="{401BF582-47E5-46D2-8C3C-8BFE5AF20D73}" type="pres">
      <dgm:prSet presAssocID="{CEB7C07A-4C81-43CD-9C55-6A9CBD3771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0F23ED-B429-4278-9D27-CFB4144E9CFB}" type="pres">
      <dgm:prSet presAssocID="{1AD56522-154F-4244-9E2F-E3901C4DC10D}" presName="linNode" presStyleCnt="0"/>
      <dgm:spPr/>
    </dgm:pt>
    <dgm:pt modelId="{14222D1B-CC51-4E50-971C-3B7FC97D3AD4}" type="pres">
      <dgm:prSet presAssocID="{1AD56522-154F-4244-9E2F-E3901C4DC10D}" presName="parentText" presStyleLbl="node1" presStyleIdx="0" presStyleCnt="5" custScaleX="207307" custScaleY="287275" custLinFactNeighborX="-1041" custLinFactNeighborY="61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5F4D7-9CA4-4F7A-B63F-8CDA6197B2AA}" type="pres">
      <dgm:prSet presAssocID="{E840DE47-0B4F-4D8B-8586-44410079B14B}" presName="sp" presStyleCnt="0"/>
      <dgm:spPr/>
    </dgm:pt>
    <dgm:pt modelId="{74B9313B-AD29-4F5D-93D3-CF87D350FB83}" type="pres">
      <dgm:prSet presAssocID="{EDF8579F-EC85-4030-8FEA-21B9C4E14DF9}" presName="linNode" presStyleCnt="0"/>
      <dgm:spPr/>
    </dgm:pt>
    <dgm:pt modelId="{3CA54FA5-5CAD-4381-923E-70D533D82E08}" type="pres">
      <dgm:prSet presAssocID="{EDF8579F-EC85-4030-8FEA-21B9C4E14DF9}" presName="parentText" presStyleLbl="node1" presStyleIdx="1" presStyleCnt="5" custScaleX="207104" custScaleY="276798" custLinFactNeighborX="0" custLinFactNeighborY="-5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CB50C-20BA-4ADF-8A4F-AAACF58970A3}" type="pres">
      <dgm:prSet presAssocID="{CA32B3AE-B627-44D6-9B98-EED443708FD6}" presName="sp" presStyleCnt="0"/>
      <dgm:spPr/>
    </dgm:pt>
    <dgm:pt modelId="{A2EB5452-55BF-4732-8219-B6CA39324AE9}" type="pres">
      <dgm:prSet presAssocID="{E2D67ACE-5E90-42AC-BADE-5CA1A9A12875}" presName="linNode" presStyleCnt="0"/>
      <dgm:spPr/>
    </dgm:pt>
    <dgm:pt modelId="{CA015E9D-546F-4CE5-9621-6F29AC71AD0F}" type="pres">
      <dgm:prSet presAssocID="{E2D67ACE-5E90-42AC-BADE-5CA1A9A12875}" presName="parentText" presStyleLbl="node1" presStyleIdx="2" presStyleCnt="5" custScaleX="207307" custScaleY="4040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C6A6C-2863-4222-8F20-D84318AA544E}" type="pres">
      <dgm:prSet presAssocID="{E094A40E-8431-4164-AF4C-A3BAF7D24791}" presName="sp" presStyleCnt="0"/>
      <dgm:spPr/>
    </dgm:pt>
    <dgm:pt modelId="{39350345-D56C-43A6-99AA-D2EBF384828F}" type="pres">
      <dgm:prSet presAssocID="{DD88604E-785D-47B2-BFDA-FFC0C8A34324}" presName="linNode" presStyleCnt="0"/>
      <dgm:spPr/>
    </dgm:pt>
    <dgm:pt modelId="{A3B9ABDC-4195-4C87-BFC2-5D095F524980}" type="pres">
      <dgm:prSet presAssocID="{DD88604E-785D-47B2-BFDA-FFC0C8A34324}" presName="parentText" presStyleLbl="node1" presStyleIdx="3" presStyleCnt="5" custScaleX="207135" custScaleY="6713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17037-7662-441F-B69A-CC08AC528DFF}" type="pres">
      <dgm:prSet presAssocID="{918C5481-2DA1-4260-8BE2-4C187A3E3D3C}" presName="sp" presStyleCnt="0"/>
      <dgm:spPr/>
    </dgm:pt>
    <dgm:pt modelId="{28C764D8-B5C6-4B49-9B4C-BA6C66DF8C0C}" type="pres">
      <dgm:prSet presAssocID="{913E3D4E-C9FB-49C9-94D6-8B85E28A6228}" presName="linNode" presStyleCnt="0"/>
      <dgm:spPr/>
    </dgm:pt>
    <dgm:pt modelId="{17E6F4A3-6143-4A5D-8262-2C92C5196225}" type="pres">
      <dgm:prSet presAssocID="{913E3D4E-C9FB-49C9-94D6-8B85E28A6228}" presName="parentText" presStyleLbl="node1" presStyleIdx="4" presStyleCnt="5" custScaleX="207135" custScaleY="4568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BCB883-255E-465E-A791-116B56453A41}" srcId="{CEB7C07A-4C81-43CD-9C55-6A9CBD377182}" destId="{913E3D4E-C9FB-49C9-94D6-8B85E28A6228}" srcOrd="4" destOrd="0" parTransId="{2D820136-76B4-43EF-A15E-153E8C73C7CA}" sibTransId="{39AA490C-3267-498E-A14B-87C160F4EF97}"/>
    <dgm:cxn modelId="{05CC0F4B-2E6F-4A89-8162-67040805422F}" type="presOf" srcId="{CEB7C07A-4C81-43CD-9C55-6A9CBD377182}" destId="{401BF582-47E5-46D2-8C3C-8BFE5AF20D73}" srcOrd="0" destOrd="0" presId="urn:microsoft.com/office/officeart/2005/8/layout/vList5"/>
    <dgm:cxn modelId="{9768E5DF-50EE-4200-9863-4209877698D9}" type="presOf" srcId="{1AD56522-154F-4244-9E2F-E3901C4DC10D}" destId="{14222D1B-CC51-4E50-971C-3B7FC97D3AD4}" srcOrd="0" destOrd="0" presId="urn:microsoft.com/office/officeart/2005/8/layout/vList5"/>
    <dgm:cxn modelId="{AD263B99-CA0F-44A4-81C1-2FE85327CD23}" type="presOf" srcId="{EDF8579F-EC85-4030-8FEA-21B9C4E14DF9}" destId="{3CA54FA5-5CAD-4381-923E-70D533D82E08}" srcOrd="0" destOrd="0" presId="urn:microsoft.com/office/officeart/2005/8/layout/vList5"/>
    <dgm:cxn modelId="{B891C4B3-111E-47CB-8A24-18170871DA2E}" type="presOf" srcId="{913E3D4E-C9FB-49C9-94D6-8B85E28A6228}" destId="{17E6F4A3-6143-4A5D-8262-2C92C5196225}" srcOrd="0" destOrd="0" presId="urn:microsoft.com/office/officeart/2005/8/layout/vList5"/>
    <dgm:cxn modelId="{AFD2F2CA-5594-402B-8D99-4A576C573002}" srcId="{CEB7C07A-4C81-43CD-9C55-6A9CBD377182}" destId="{EDF8579F-EC85-4030-8FEA-21B9C4E14DF9}" srcOrd="1" destOrd="0" parTransId="{E2A73266-8042-4BD6-9CF0-0A8B5062A19B}" sibTransId="{CA32B3AE-B627-44D6-9B98-EED443708FD6}"/>
    <dgm:cxn modelId="{3D4CE395-85FA-4A3D-8C88-9954B01F7770}" srcId="{CEB7C07A-4C81-43CD-9C55-6A9CBD377182}" destId="{1AD56522-154F-4244-9E2F-E3901C4DC10D}" srcOrd="0" destOrd="0" parTransId="{B59E0760-997C-441B-8E3A-8E5069C42961}" sibTransId="{E840DE47-0B4F-4D8B-8586-44410079B14B}"/>
    <dgm:cxn modelId="{1720D858-652F-46BB-8ACD-A62328D8F78C}" srcId="{CEB7C07A-4C81-43CD-9C55-6A9CBD377182}" destId="{E2D67ACE-5E90-42AC-BADE-5CA1A9A12875}" srcOrd="2" destOrd="0" parTransId="{13B5DE93-5706-4A81-977B-3C169594FBBD}" sibTransId="{E094A40E-8431-4164-AF4C-A3BAF7D24791}"/>
    <dgm:cxn modelId="{DED424AB-701E-453F-8EF8-31B765322481}" type="presOf" srcId="{DD88604E-785D-47B2-BFDA-FFC0C8A34324}" destId="{A3B9ABDC-4195-4C87-BFC2-5D095F524980}" srcOrd="0" destOrd="0" presId="urn:microsoft.com/office/officeart/2005/8/layout/vList5"/>
    <dgm:cxn modelId="{8E0BADE1-4056-4462-A005-906146BD3025}" srcId="{CEB7C07A-4C81-43CD-9C55-6A9CBD377182}" destId="{DD88604E-785D-47B2-BFDA-FFC0C8A34324}" srcOrd="3" destOrd="0" parTransId="{0557E939-B54B-44F6-902E-0B1A8B84E9B0}" sibTransId="{918C5481-2DA1-4260-8BE2-4C187A3E3D3C}"/>
    <dgm:cxn modelId="{4E776B67-03AC-443E-9EE1-50A50ADF5C65}" type="presOf" srcId="{E2D67ACE-5E90-42AC-BADE-5CA1A9A12875}" destId="{CA015E9D-546F-4CE5-9621-6F29AC71AD0F}" srcOrd="0" destOrd="0" presId="urn:microsoft.com/office/officeart/2005/8/layout/vList5"/>
    <dgm:cxn modelId="{FC69C40D-AE8E-439D-AF1D-E5555DF0042A}" type="presParOf" srcId="{401BF582-47E5-46D2-8C3C-8BFE5AF20D73}" destId="{110F23ED-B429-4278-9D27-CFB4144E9CFB}" srcOrd="0" destOrd="0" presId="urn:microsoft.com/office/officeart/2005/8/layout/vList5"/>
    <dgm:cxn modelId="{119FF62D-6CB2-43C1-BB13-718015B8BEF9}" type="presParOf" srcId="{110F23ED-B429-4278-9D27-CFB4144E9CFB}" destId="{14222D1B-CC51-4E50-971C-3B7FC97D3AD4}" srcOrd="0" destOrd="0" presId="urn:microsoft.com/office/officeart/2005/8/layout/vList5"/>
    <dgm:cxn modelId="{D92DE1F1-78C2-4034-973B-BB3FF56B0FEE}" type="presParOf" srcId="{401BF582-47E5-46D2-8C3C-8BFE5AF20D73}" destId="{A675F4D7-9CA4-4F7A-B63F-8CDA6197B2AA}" srcOrd="1" destOrd="0" presId="urn:microsoft.com/office/officeart/2005/8/layout/vList5"/>
    <dgm:cxn modelId="{513AFFA4-23A6-41E8-A052-DA307491C6CE}" type="presParOf" srcId="{401BF582-47E5-46D2-8C3C-8BFE5AF20D73}" destId="{74B9313B-AD29-4F5D-93D3-CF87D350FB83}" srcOrd="2" destOrd="0" presId="urn:microsoft.com/office/officeart/2005/8/layout/vList5"/>
    <dgm:cxn modelId="{3F40B175-48A2-484B-83F2-BDB5496EA8FF}" type="presParOf" srcId="{74B9313B-AD29-4F5D-93D3-CF87D350FB83}" destId="{3CA54FA5-5CAD-4381-923E-70D533D82E08}" srcOrd="0" destOrd="0" presId="urn:microsoft.com/office/officeart/2005/8/layout/vList5"/>
    <dgm:cxn modelId="{C8250829-2488-497E-9BA3-77E65AC4CB66}" type="presParOf" srcId="{401BF582-47E5-46D2-8C3C-8BFE5AF20D73}" destId="{52CCB50C-20BA-4ADF-8A4F-AAACF58970A3}" srcOrd="3" destOrd="0" presId="urn:microsoft.com/office/officeart/2005/8/layout/vList5"/>
    <dgm:cxn modelId="{58960157-F961-4AD5-AF11-9EA56F5EEB3F}" type="presParOf" srcId="{401BF582-47E5-46D2-8C3C-8BFE5AF20D73}" destId="{A2EB5452-55BF-4732-8219-B6CA39324AE9}" srcOrd="4" destOrd="0" presId="urn:microsoft.com/office/officeart/2005/8/layout/vList5"/>
    <dgm:cxn modelId="{49AA55D2-F675-4966-AED9-EDFCD981F0CA}" type="presParOf" srcId="{A2EB5452-55BF-4732-8219-B6CA39324AE9}" destId="{CA015E9D-546F-4CE5-9621-6F29AC71AD0F}" srcOrd="0" destOrd="0" presId="urn:microsoft.com/office/officeart/2005/8/layout/vList5"/>
    <dgm:cxn modelId="{D5A445C6-173A-4C09-8A53-AE42CA97453D}" type="presParOf" srcId="{401BF582-47E5-46D2-8C3C-8BFE5AF20D73}" destId="{C66C6A6C-2863-4222-8F20-D84318AA544E}" srcOrd="5" destOrd="0" presId="urn:microsoft.com/office/officeart/2005/8/layout/vList5"/>
    <dgm:cxn modelId="{C477E6D3-6FB4-49EE-B253-066462ED95E2}" type="presParOf" srcId="{401BF582-47E5-46D2-8C3C-8BFE5AF20D73}" destId="{39350345-D56C-43A6-99AA-D2EBF384828F}" srcOrd="6" destOrd="0" presId="urn:microsoft.com/office/officeart/2005/8/layout/vList5"/>
    <dgm:cxn modelId="{F2548F01-9883-4C38-8D30-62C5ABCFE2FC}" type="presParOf" srcId="{39350345-D56C-43A6-99AA-D2EBF384828F}" destId="{A3B9ABDC-4195-4C87-BFC2-5D095F524980}" srcOrd="0" destOrd="0" presId="urn:microsoft.com/office/officeart/2005/8/layout/vList5"/>
    <dgm:cxn modelId="{E26C0EF6-1E44-4C10-A69E-95A6D3D77657}" type="presParOf" srcId="{401BF582-47E5-46D2-8C3C-8BFE5AF20D73}" destId="{B1117037-7662-441F-B69A-CC08AC528DFF}" srcOrd="7" destOrd="0" presId="urn:microsoft.com/office/officeart/2005/8/layout/vList5"/>
    <dgm:cxn modelId="{11E2D8B6-CD84-42AF-8832-7C985EDFFD50}" type="presParOf" srcId="{401BF582-47E5-46D2-8C3C-8BFE5AF20D73}" destId="{28C764D8-B5C6-4B49-9B4C-BA6C66DF8C0C}" srcOrd="8" destOrd="0" presId="urn:microsoft.com/office/officeart/2005/8/layout/vList5"/>
    <dgm:cxn modelId="{9E2DF9BE-A66D-4EF8-8C3F-9B679634FED1}" type="presParOf" srcId="{28C764D8-B5C6-4B49-9B4C-BA6C66DF8C0C}" destId="{17E6F4A3-6143-4A5D-8262-2C92C519622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F414E6-E191-48EC-B266-F0A5F3CBAC37}" type="doc">
      <dgm:prSet loTypeId="urn:microsoft.com/office/officeart/2005/8/layout/pList2#1" loCatId="list" qsTypeId="urn:microsoft.com/office/officeart/2005/8/quickstyle/simple1" qsCatId="simple" csTypeId="urn:microsoft.com/office/officeart/2005/8/colors/accent2_2" csCatId="accent2" phldr="1"/>
      <dgm:spPr/>
    </dgm:pt>
    <dgm:pt modelId="{27CE1C31-BB25-4A06-9566-9C6A57EE596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ct val="35000"/>
            </a:spcAft>
          </a:pPr>
          <a:r>
            <a:rPr lang="ru-RU" sz="18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Сәлемдесу рәсімі:</a:t>
          </a:r>
          <a:r>
            <a: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Балаларды</a:t>
          </a:r>
          <a:r>
            <a:rPr lang="ru-RU" sz="18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Тазша Бала </a:t>
          </a:r>
          <a:r>
            <a:rPr lang="ru-RU" sz="18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қарсы алады</a:t>
          </a:r>
          <a:r>
            <a: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көңілді ән және сиқырлы шаңырақтан өтуге шақырады</a:t>
          </a:r>
          <a:r>
            <a:rPr lang="ru-RU" sz="18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3BD312-795A-4393-8F08-EC9DFCF9C2D9}" type="parTrans" cxnId="{C73A5AB8-5664-494F-B165-F1A90E9C15CA}">
      <dgm:prSet/>
      <dgm:spPr/>
      <dgm:t>
        <a:bodyPr/>
        <a:lstStyle/>
        <a:p>
          <a:endParaRPr lang="ru-RU"/>
        </a:p>
      </dgm:t>
    </dgm:pt>
    <dgm:pt modelId="{5D2BAE3F-FE0B-422C-A480-6FFDB67D0D5A}" type="sibTrans" cxnId="{C73A5AB8-5664-494F-B165-F1A90E9C15CA}">
      <dgm:prSet/>
      <dgm:spPr/>
      <dgm:t>
        <a:bodyPr/>
        <a:lstStyle/>
        <a:p>
          <a:endParaRPr lang="ru-RU"/>
        </a:p>
      </dgm:t>
    </dgm:pt>
    <dgm:pt modelId="{B522B317-2992-4571-B55E-DD8232C7173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ct val="35000"/>
            </a:spcAft>
          </a:pP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Сәлемдесу рәсімі:</a:t>
          </a:r>
          <a:r>
            <a: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Балалар</a:t>
          </a:r>
          <a:r>
            <a:rPr lang="ru-RU" sz="20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кездесуге</a:t>
          </a:r>
          <a:r>
            <a:rPr lang="ru-RU" sz="20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қуанышты</a:t>
          </a:r>
          <a:r>
            <a: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ертегі</a:t>
          </a:r>
          <a:r>
            <a:rPr lang="ru-RU" sz="20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кейіпкерімен</a:t>
          </a:r>
          <a:r>
            <a:rPr lang="ru-RU" sz="20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0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бірге</a:t>
          </a:r>
          <a:r>
            <a:rPr lang="ru-RU" sz="2000" b="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algn="ctr">
            <a:spcAft>
              <a:spcPct val="35000"/>
            </a:spcAft>
          </a:pPr>
          <a:endParaRPr lang="ru-RU" sz="1100" dirty="0"/>
        </a:p>
        <a:p>
          <a:pPr algn="ctr">
            <a:spcAft>
              <a:spcPct val="35000"/>
            </a:spcAft>
          </a:pPr>
          <a:r>
            <a:rPr lang="ru-RU" sz="1100" dirty="0"/>
            <a:t> </a:t>
          </a:r>
        </a:p>
      </dgm:t>
    </dgm:pt>
    <dgm:pt modelId="{B0CD6B64-F3A2-4C08-8012-12FBFDBAC90E}" type="sibTrans" cxnId="{C6DD9D80-FE23-4679-9A25-8C4CE087AFE3}">
      <dgm:prSet/>
      <dgm:spPr/>
      <dgm:t>
        <a:bodyPr/>
        <a:lstStyle/>
        <a:p>
          <a:endParaRPr lang="ru-RU"/>
        </a:p>
      </dgm:t>
    </dgm:pt>
    <dgm:pt modelId="{23B77DEB-945F-4042-B325-BB38FC5C4AA9}" type="parTrans" cxnId="{C6DD9D80-FE23-4679-9A25-8C4CE087AFE3}">
      <dgm:prSet/>
      <dgm:spPr/>
      <dgm:t>
        <a:bodyPr/>
        <a:lstStyle/>
        <a:p>
          <a:endParaRPr lang="ru-RU"/>
        </a:p>
      </dgm:t>
    </dgm:pt>
    <dgm:pt modelId="{EBC1B499-A880-4BC1-A322-56BD20973615}" type="pres">
      <dgm:prSet presAssocID="{14F414E6-E191-48EC-B266-F0A5F3CBAC37}" presName="Name0" presStyleCnt="0">
        <dgm:presLayoutVars>
          <dgm:dir/>
          <dgm:resizeHandles val="exact"/>
        </dgm:presLayoutVars>
      </dgm:prSet>
      <dgm:spPr/>
    </dgm:pt>
    <dgm:pt modelId="{7BEFEAA9-71E1-4D6E-A1D0-D59E4E1EFAB8}" type="pres">
      <dgm:prSet presAssocID="{14F414E6-E191-48EC-B266-F0A5F3CBAC37}" presName="bkgdShp" presStyleLbl="alignAccFollowNode1" presStyleIdx="0" presStyleCnt="1" custScaleX="103560" custScaleY="222222" custLinFactNeighborX="-8110" custLinFactNeighborY="3469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9C950DE7-E507-444B-A956-C3646569C495}" type="pres">
      <dgm:prSet presAssocID="{14F414E6-E191-48EC-B266-F0A5F3CBAC37}" presName="linComp" presStyleCnt="0"/>
      <dgm:spPr/>
    </dgm:pt>
    <dgm:pt modelId="{3B073893-3E9E-4943-A438-4526BF9DFCEC}" type="pres">
      <dgm:prSet presAssocID="{27CE1C31-BB25-4A06-9566-9C6A57EE5969}" presName="compNode" presStyleCnt="0"/>
      <dgm:spPr/>
    </dgm:pt>
    <dgm:pt modelId="{19A511C4-8C5C-475C-B95D-B1BB5A1A342D}" type="pres">
      <dgm:prSet presAssocID="{27CE1C31-BB25-4A06-9566-9C6A57EE5969}" presName="node" presStyleLbl="node1" presStyleIdx="0" presStyleCnt="2" custScaleX="102925" custScaleY="54874" custLinFactNeighborX="-1593" custLinFactNeighborY="7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BE10D-1172-4D83-A525-89423C1B4C00}" type="pres">
      <dgm:prSet presAssocID="{27CE1C31-BB25-4A06-9566-9C6A57EE5969}" presName="invisiNode" presStyleLbl="node1" presStyleIdx="0" presStyleCnt="2"/>
      <dgm:spPr/>
    </dgm:pt>
    <dgm:pt modelId="{FD8D7761-2ECD-45AC-82FB-7F843F319A4F}" type="pres">
      <dgm:prSet presAssocID="{27CE1C31-BB25-4A06-9566-9C6A57EE5969}" presName="imagNode" presStyleLbl="fgImgPlace1" presStyleIdx="0" presStyleCnt="2" custScaleX="63674" custScaleY="229263" custLinFactNeighborX="-3522" custLinFactNeighborY="-12565"/>
      <dgm:spPr>
        <a:blipFill rotWithShape="0">
          <a:blip xmlns:r="http://schemas.openxmlformats.org/officeDocument/2006/relationships" r:embed="rId1">
            <a:lum bright="20000" contrast="30000"/>
          </a:blip>
          <a:stretch>
            <a:fillRect/>
          </a:stretch>
        </a:blipFill>
      </dgm:spPr>
    </dgm:pt>
    <dgm:pt modelId="{4D2A0BE1-CFC6-47DA-819B-E2018FCA35E8}" type="pres">
      <dgm:prSet presAssocID="{5D2BAE3F-FE0B-422C-A480-6FFDB67D0D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DF6E95-60E6-42F8-AFE8-B1AD3B5F00D4}" type="pres">
      <dgm:prSet presAssocID="{B522B317-2992-4571-B55E-DD8232C71739}" presName="compNode" presStyleCnt="0"/>
      <dgm:spPr/>
    </dgm:pt>
    <dgm:pt modelId="{BC2B0181-591E-4796-9383-49526695CB48}" type="pres">
      <dgm:prSet presAssocID="{B522B317-2992-4571-B55E-DD8232C71739}" presName="node" presStyleLbl="node1" presStyleIdx="1" presStyleCnt="2" custScaleX="95453" custScaleY="55882" custLinFactNeighborX="-1140" custLinFactNeighborY="-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4EC1A-AC18-42EB-8F33-48428BACF1EB}" type="pres">
      <dgm:prSet presAssocID="{B522B317-2992-4571-B55E-DD8232C71739}" presName="invisiNode" presStyleLbl="node1" presStyleIdx="1" presStyleCnt="2"/>
      <dgm:spPr/>
    </dgm:pt>
    <dgm:pt modelId="{F692C3A1-EEA5-4363-84F5-E42893698E5E}" type="pres">
      <dgm:prSet presAssocID="{B522B317-2992-4571-B55E-DD8232C71739}" presName="imagNode" presStyleLbl="fgImgPlace1" presStyleIdx="1" presStyleCnt="2" custScaleX="64206" custScaleY="231232" custLinFactNeighborX="633" custLinFactNeighborY="-12061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</dgm:spPr>
    </dgm:pt>
  </dgm:ptLst>
  <dgm:cxnLst>
    <dgm:cxn modelId="{E0BD6A83-F200-40CF-A2EA-042AD3588828}" type="presOf" srcId="{14F414E6-E191-48EC-B266-F0A5F3CBAC37}" destId="{EBC1B499-A880-4BC1-A322-56BD20973615}" srcOrd="0" destOrd="0" presId="urn:microsoft.com/office/officeart/2005/8/layout/pList2#1"/>
    <dgm:cxn modelId="{5DDEB3DC-E65B-4694-A5BD-D7AD5829C9F6}" type="presOf" srcId="{B522B317-2992-4571-B55E-DD8232C71739}" destId="{BC2B0181-591E-4796-9383-49526695CB48}" srcOrd="0" destOrd="0" presId="urn:microsoft.com/office/officeart/2005/8/layout/pList2#1"/>
    <dgm:cxn modelId="{78B9B5D0-1198-4BF5-B986-231F731F87B5}" type="presOf" srcId="{5D2BAE3F-FE0B-422C-A480-6FFDB67D0D5A}" destId="{4D2A0BE1-CFC6-47DA-819B-E2018FCA35E8}" srcOrd="0" destOrd="0" presId="urn:microsoft.com/office/officeart/2005/8/layout/pList2#1"/>
    <dgm:cxn modelId="{C6DD9D80-FE23-4679-9A25-8C4CE087AFE3}" srcId="{14F414E6-E191-48EC-B266-F0A5F3CBAC37}" destId="{B522B317-2992-4571-B55E-DD8232C71739}" srcOrd="1" destOrd="0" parTransId="{23B77DEB-945F-4042-B325-BB38FC5C4AA9}" sibTransId="{B0CD6B64-F3A2-4C08-8012-12FBFDBAC90E}"/>
    <dgm:cxn modelId="{C73A5AB8-5664-494F-B165-F1A90E9C15CA}" srcId="{14F414E6-E191-48EC-B266-F0A5F3CBAC37}" destId="{27CE1C31-BB25-4A06-9566-9C6A57EE5969}" srcOrd="0" destOrd="0" parTransId="{473BD312-795A-4393-8F08-EC9DFCF9C2D9}" sibTransId="{5D2BAE3F-FE0B-422C-A480-6FFDB67D0D5A}"/>
    <dgm:cxn modelId="{4B15D7D4-DEC1-4D3A-9062-913352DABD72}" type="presOf" srcId="{27CE1C31-BB25-4A06-9566-9C6A57EE5969}" destId="{19A511C4-8C5C-475C-B95D-B1BB5A1A342D}" srcOrd="0" destOrd="0" presId="urn:microsoft.com/office/officeart/2005/8/layout/pList2#1"/>
    <dgm:cxn modelId="{453D064A-44AC-4192-84E1-8D34AEA95AB7}" type="presParOf" srcId="{EBC1B499-A880-4BC1-A322-56BD20973615}" destId="{7BEFEAA9-71E1-4D6E-A1D0-D59E4E1EFAB8}" srcOrd="0" destOrd="0" presId="urn:microsoft.com/office/officeart/2005/8/layout/pList2#1"/>
    <dgm:cxn modelId="{DDEB243F-2BF1-4A31-9418-F36B7E11AC96}" type="presParOf" srcId="{EBC1B499-A880-4BC1-A322-56BD20973615}" destId="{9C950DE7-E507-444B-A956-C3646569C495}" srcOrd="1" destOrd="0" presId="urn:microsoft.com/office/officeart/2005/8/layout/pList2#1"/>
    <dgm:cxn modelId="{A4F52E8A-DC46-4A16-AFFA-6DB72B6D3A66}" type="presParOf" srcId="{9C950DE7-E507-444B-A956-C3646569C495}" destId="{3B073893-3E9E-4943-A438-4526BF9DFCEC}" srcOrd="0" destOrd="0" presId="urn:microsoft.com/office/officeart/2005/8/layout/pList2#1"/>
    <dgm:cxn modelId="{70D74EFE-5CB2-4C65-9D65-7322FC903EEF}" type="presParOf" srcId="{3B073893-3E9E-4943-A438-4526BF9DFCEC}" destId="{19A511C4-8C5C-475C-B95D-B1BB5A1A342D}" srcOrd="0" destOrd="0" presId="urn:microsoft.com/office/officeart/2005/8/layout/pList2#1"/>
    <dgm:cxn modelId="{002CA71B-25F2-42FD-B438-D73C09F486E1}" type="presParOf" srcId="{3B073893-3E9E-4943-A438-4526BF9DFCEC}" destId="{6C9BE10D-1172-4D83-A525-89423C1B4C00}" srcOrd="1" destOrd="0" presId="urn:microsoft.com/office/officeart/2005/8/layout/pList2#1"/>
    <dgm:cxn modelId="{61C84544-2620-45C8-A71D-C1222AD8EE12}" type="presParOf" srcId="{3B073893-3E9E-4943-A438-4526BF9DFCEC}" destId="{FD8D7761-2ECD-45AC-82FB-7F843F319A4F}" srcOrd="2" destOrd="0" presId="urn:microsoft.com/office/officeart/2005/8/layout/pList2#1"/>
    <dgm:cxn modelId="{2D140CEB-D1AF-41A1-BDC1-BEB20820EECE}" type="presParOf" srcId="{9C950DE7-E507-444B-A956-C3646569C495}" destId="{4D2A0BE1-CFC6-47DA-819B-E2018FCA35E8}" srcOrd="1" destOrd="0" presId="urn:microsoft.com/office/officeart/2005/8/layout/pList2#1"/>
    <dgm:cxn modelId="{0EF28CD5-6808-45A2-B290-085F18CC6601}" type="presParOf" srcId="{9C950DE7-E507-444B-A956-C3646569C495}" destId="{49DF6E95-60E6-42F8-AFE8-B1AD3B5F00D4}" srcOrd="2" destOrd="0" presId="urn:microsoft.com/office/officeart/2005/8/layout/pList2#1"/>
    <dgm:cxn modelId="{13150D7C-D471-4354-BF63-04BB4B2C7F94}" type="presParOf" srcId="{49DF6E95-60E6-42F8-AFE8-B1AD3B5F00D4}" destId="{BC2B0181-591E-4796-9383-49526695CB48}" srcOrd="0" destOrd="0" presId="urn:microsoft.com/office/officeart/2005/8/layout/pList2#1"/>
    <dgm:cxn modelId="{0A3CA0FD-1F30-4C02-83B9-FD82AE8A38B5}" type="presParOf" srcId="{49DF6E95-60E6-42F8-AFE8-B1AD3B5F00D4}" destId="{52B4EC1A-AC18-42EB-8F33-48428BACF1EB}" srcOrd="1" destOrd="0" presId="urn:microsoft.com/office/officeart/2005/8/layout/pList2#1"/>
    <dgm:cxn modelId="{5B37A3F8-796F-490A-8042-7C80E4D9990F}" type="presParOf" srcId="{49DF6E95-60E6-42F8-AFE8-B1AD3B5F00D4}" destId="{F692C3A1-EEA5-4363-84F5-E42893698E5E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50D32E-CEEF-48FA-98AC-1CD1B68C3870}" type="doc">
      <dgm:prSet loTypeId="urn:microsoft.com/office/officeart/2005/8/layout/pList2#2" loCatId="list" qsTypeId="urn:microsoft.com/office/officeart/2005/8/quickstyle/simple4" qsCatId="simple" csTypeId="urn:microsoft.com/office/officeart/2005/8/colors/accent1_2" csCatId="accent1" phldr="1"/>
      <dgm:spPr/>
    </dgm:pt>
    <dgm:pt modelId="{D4287A0A-1B4F-4D2A-B09A-E473E314E43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ct val="35000"/>
            </a:spcAft>
          </a:pPr>
          <a:r>
            <a:rPr lang="ru-RU" sz="16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Сергіту</a:t>
          </a:r>
          <a:r>
            <a:rPr lang="ru-RU" sz="16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сәті</a:t>
          </a:r>
          <a:r>
            <a:rPr lang="ru-RU" sz="16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:</a:t>
          </a:r>
          <a:r>
            <a: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6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Сәлем</a:t>
          </a:r>
          <a:r>
            <a:rPr lang="ru-RU" sz="16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!» </a:t>
          </a:r>
        </a:p>
        <a:p>
          <a:pPr>
            <a:spcAft>
              <a:spcPct val="35000"/>
            </a:spcAft>
          </a:pPr>
          <a:r>
            <a:rPr lang="ru-RU" sz="16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Коммуникативтік</a:t>
          </a:r>
          <a:r>
            <a:rPr lang="ru-RU" sz="16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ойыны</a:t>
          </a:r>
          <a:r>
            <a: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Ауызша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және вербальды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емес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қарым-қатынасқа бағытталған.</a:t>
          </a:r>
          <a:endParaRPr lang="ru-RU" sz="1600" i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1CD33E-F25D-4436-BAEA-310682EA828D}" type="parTrans" cxnId="{0F8C561E-344C-4F0A-8D4E-2EC9E1149E29}">
      <dgm:prSet/>
      <dgm:spPr/>
      <dgm:t>
        <a:bodyPr/>
        <a:lstStyle/>
        <a:p>
          <a:endParaRPr lang="ru-RU"/>
        </a:p>
      </dgm:t>
    </dgm:pt>
    <dgm:pt modelId="{755D074A-E210-4D61-9F42-34BC8D66DAF1}" type="sibTrans" cxnId="{0F8C561E-344C-4F0A-8D4E-2EC9E1149E29}">
      <dgm:prSet/>
      <dgm:spPr/>
      <dgm:t>
        <a:bodyPr/>
        <a:lstStyle/>
        <a:p>
          <a:endParaRPr lang="ru-RU"/>
        </a:p>
      </dgm:t>
    </dgm:pt>
    <dgm:pt modelId="{99816EAD-4779-42C2-A3FC-428981A8A8F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Балалар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мен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ересектер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Тазша бала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ойыншығын тізбек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бойымен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өткізеді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Қуыршақты тапсырған кезде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жақын жерде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тұрған адамның көзіне қарап, күлімсіреп: «Сәлеметсіз бе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! </a:t>
          </a:r>
          <a:r>
            <a:rPr lang="ru-RU" sz="1600" b="0" i="1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Сәлеметсіз бе</a:t>
          </a:r>
          <a:r>
            <a:rPr lang="ru-RU" sz="16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!»</a:t>
          </a:r>
          <a:endParaRPr lang="ru-RU" sz="1600" i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8219D0-D5AE-4D04-A220-1C7E5C5E3275}" type="parTrans" cxnId="{2082E789-C9CD-48D3-AC45-23079B3A4F59}">
      <dgm:prSet/>
      <dgm:spPr/>
      <dgm:t>
        <a:bodyPr/>
        <a:lstStyle/>
        <a:p>
          <a:endParaRPr lang="ru-RU"/>
        </a:p>
      </dgm:t>
    </dgm:pt>
    <dgm:pt modelId="{C8ADBBEC-F197-4ACA-A0BF-006101055532}" type="sibTrans" cxnId="{2082E789-C9CD-48D3-AC45-23079B3A4F59}">
      <dgm:prSet/>
      <dgm:spPr/>
      <dgm:t>
        <a:bodyPr/>
        <a:lstStyle/>
        <a:p>
          <a:endParaRPr lang="ru-RU"/>
        </a:p>
      </dgm:t>
    </dgm:pt>
    <dgm:pt modelId="{385E503B-89EB-48F0-9214-55AE3C294C4D}" type="pres">
      <dgm:prSet presAssocID="{D950D32E-CEEF-48FA-98AC-1CD1B68C3870}" presName="Name0" presStyleCnt="0">
        <dgm:presLayoutVars>
          <dgm:dir/>
          <dgm:resizeHandles val="exact"/>
        </dgm:presLayoutVars>
      </dgm:prSet>
      <dgm:spPr/>
    </dgm:pt>
    <dgm:pt modelId="{208A52B0-5B5A-4B45-8141-363C4B3BB97C}" type="pres">
      <dgm:prSet presAssocID="{D950D32E-CEEF-48FA-98AC-1CD1B68C3870}" presName="bkgdShp" presStyleLbl="alignAccFollowNode1" presStyleIdx="0" presStyleCnt="1" custScaleX="100158" custScaleY="203684" custLinFactNeighborX="-916" custLinFactNeighborY="8834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8270D6A-9A51-411A-80B8-200B7E13F65F}" type="pres">
      <dgm:prSet presAssocID="{D950D32E-CEEF-48FA-98AC-1CD1B68C3870}" presName="linComp" presStyleCnt="0"/>
      <dgm:spPr/>
    </dgm:pt>
    <dgm:pt modelId="{C7154775-0703-4863-A407-7C4B3C419CFE}" type="pres">
      <dgm:prSet presAssocID="{D4287A0A-1B4F-4D2A-B09A-E473E314E437}" presName="compNode" presStyleCnt="0"/>
      <dgm:spPr/>
    </dgm:pt>
    <dgm:pt modelId="{9D8EE453-8BF0-4569-A04C-AB6E68300636}" type="pres">
      <dgm:prSet presAssocID="{D4287A0A-1B4F-4D2A-B09A-E473E314E437}" presName="node" presStyleLbl="node1" presStyleIdx="0" presStyleCnt="2" custScaleX="122379" custScaleY="63061" custLinFactNeighborX="-919" custLinFactNeighborY="-9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5E4EE-8F18-483E-80A8-70781A5FEEC3}" type="pres">
      <dgm:prSet presAssocID="{D4287A0A-1B4F-4D2A-B09A-E473E314E437}" presName="invisiNode" presStyleLbl="node1" presStyleIdx="0" presStyleCnt="2"/>
      <dgm:spPr/>
    </dgm:pt>
    <dgm:pt modelId="{4CF0C412-57B8-4DA7-938F-43676C0024AA}" type="pres">
      <dgm:prSet presAssocID="{D4287A0A-1B4F-4D2A-B09A-E473E314E437}" presName="imagNode" presStyleLbl="fgImgPlace1" presStyleIdx="0" presStyleCnt="2" custScaleX="98407" custScaleY="228642" custLinFactNeighborX="1691" custLinFactNeighborY="-48301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</dgm:spPr>
    </dgm:pt>
    <dgm:pt modelId="{F54B703B-AC49-471F-B615-3FB8494C5D48}" type="pres">
      <dgm:prSet presAssocID="{755D074A-E210-4D61-9F42-34BC8D66DA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213EDC-1781-434A-937B-08548447B3F6}" type="pres">
      <dgm:prSet presAssocID="{99816EAD-4779-42C2-A3FC-428981A8A8F9}" presName="compNode" presStyleCnt="0"/>
      <dgm:spPr/>
    </dgm:pt>
    <dgm:pt modelId="{04DEBA20-F567-41B8-8474-46E0E8EAD3B8}" type="pres">
      <dgm:prSet presAssocID="{99816EAD-4779-42C2-A3FC-428981A8A8F9}" presName="node" presStyleLbl="node1" presStyleIdx="1" presStyleCnt="2" custScaleX="130488" custScaleY="65138" custLinFactNeighborX="3905" custLinFactNeighborY="-7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EA95F-40A1-4A59-9826-CF48DEF5F025}" type="pres">
      <dgm:prSet presAssocID="{99816EAD-4779-42C2-A3FC-428981A8A8F9}" presName="invisiNode" presStyleLbl="node1" presStyleIdx="1" presStyleCnt="2"/>
      <dgm:spPr/>
    </dgm:pt>
    <dgm:pt modelId="{7BE7AFBA-73DE-4CEB-B608-23DBB1DE2E38}" type="pres">
      <dgm:prSet presAssocID="{99816EAD-4779-42C2-A3FC-428981A8A8F9}" presName="imagNode" presStyleLbl="fgImgPlace1" presStyleIdx="1" presStyleCnt="2" custScaleX="97856" custScaleY="226502" custLinFactNeighborX="-734" custLinFactNeighborY="-38491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</dgm:spPr>
    </dgm:pt>
  </dgm:ptLst>
  <dgm:cxnLst>
    <dgm:cxn modelId="{89A3C41D-FA33-416E-8EC3-440F89DC5941}" type="presOf" srcId="{D950D32E-CEEF-48FA-98AC-1CD1B68C3870}" destId="{385E503B-89EB-48F0-9214-55AE3C294C4D}" srcOrd="0" destOrd="0" presId="urn:microsoft.com/office/officeart/2005/8/layout/pList2#2"/>
    <dgm:cxn modelId="{2082E789-C9CD-48D3-AC45-23079B3A4F59}" srcId="{D950D32E-CEEF-48FA-98AC-1CD1B68C3870}" destId="{99816EAD-4779-42C2-A3FC-428981A8A8F9}" srcOrd="1" destOrd="0" parTransId="{918219D0-D5AE-4D04-A220-1C7E5C5E3275}" sibTransId="{C8ADBBEC-F197-4ACA-A0BF-006101055532}"/>
    <dgm:cxn modelId="{78681332-8417-40EE-9C70-142A2265194D}" type="presOf" srcId="{D4287A0A-1B4F-4D2A-B09A-E473E314E437}" destId="{9D8EE453-8BF0-4569-A04C-AB6E68300636}" srcOrd="0" destOrd="0" presId="urn:microsoft.com/office/officeart/2005/8/layout/pList2#2"/>
    <dgm:cxn modelId="{E8DE7BA8-915B-4C5C-8BA0-E725BE82723D}" type="presOf" srcId="{755D074A-E210-4D61-9F42-34BC8D66DAF1}" destId="{F54B703B-AC49-471F-B615-3FB8494C5D48}" srcOrd="0" destOrd="0" presId="urn:microsoft.com/office/officeart/2005/8/layout/pList2#2"/>
    <dgm:cxn modelId="{140C9E79-8B53-4E40-A901-3D65D455C093}" type="presOf" srcId="{99816EAD-4779-42C2-A3FC-428981A8A8F9}" destId="{04DEBA20-F567-41B8-8474-46E0E8EAD3B8}" srcOrd="0" destOrd="0" presId="urn:microsoft.com/office/officeart/2005/8/layout/pList2#2"/>
    <dgm:cxn modelId="{0F8C561E-344C-4F0A-8D4E-2EC9E1149E29}" srcId="{D950D32E-CEEF-48FA-98AC-1CD1B68C3870}" destId="{D4287A0A-1B4F-4D2A-B09A-E473E314E437}" srcOrd="0" destOrd="0" parTransId="{091CD33E-F25D-4436-BAEA-310682EA828D}" sibTransId="{755D074A-E210-4D61-9F42-34BC8D66DAF1}"/>
    <dgm:cxn modelId="{AB620F40-473A-41A2-9A60-43E6A67733C2}" type="presParOf" srcId="{385E503B-89EB-48F0-9214-55AE3C294C4D}" destId="{208A52B0-5B5A-4B45-8141-363C4B3BB97C}" srcOrd="0" destOrd="0" presId="urn:microsoft.com/office/officeart/2005/8/layout/pList2#2"/>
    <dgm:cxn modelId="{492CA126-62B6-490E-8D86-D1B9BE064EE2}" type="presParOf" srcId="{385E503B-89EB-48F0-9214-55AE3C294C4D}" destId="{18270D6A-9A51-411A-80B8-200B7E13F65F}" srcOrd="1" destOrd="0" presId="urn:microsoft.com/office/officeart/2005/8/layout/pList2#2"/>
    <dgm:cxn modelId="{26B6429F-6B66-4078-B43A-0C8F575CA747}" type="presParOf" srcId="{18270D6A-9A51-411A-80B8-200B7E13F65F}" destId="{C7154775-0703-4863-A407-7C4B3C419CFE}" srcOrd="0" destOrd="0" presId="urn:microsoft.com/office/officeart/2005/8/layout/pList2#2"/>
    <dgm:cxn modelId="{A29618A3-F67E-41A6-8BEB-4DB2238AE95B}" type="presParOf" srcId="{C7154775-0703-4863-A407-7C4B3C419CFE}" destId="{9D8EE453-8BF0-4569-A04C-AB6E68300636}" srcOrd="0" destOrd="0" presId="urn:microsoft.com/office/officeart/2005/8/layout/pList2#2"/>
    <dgm:cxn modelId="{6E5EA590-77B9-4923-B1DD-85854DDE8617}" type="presParOf" srcId="{C7154775-0703-4863-A407-7C4B3C419CFE}" destId="{7CC5E4EE-8F18-483E-80A8-70781A5FEEC3}" srcOrd="1" destOrd="0" presId="urn:microsoft.com/office/officeart/2005/8/layout/pList2#2"/>
    <dgm:cxn modelId="{C9590484-4F3F-4D3F-928B-DBC718B6E533}" type="presParOf" srcId="{C7154775-0703-4863-A407-7C4B3C419CFE}" destId="{4CF0C412-57B8-4DA7-938F-43676C0024AA}" srcOrd="2" destOrd="0" presId="urn:microsoft.com/office/officeart/2005/8/layout/pList2#2"/>
    <dgm:cxn modelId="{80A67249-66D8-49D5-B1BB-AFC3DD8AFB78}" type="presParOf" srcId="{18270D6A-9A51-411A-80B8-200B7E13F65F}" destId="{F54B703B-AC49-471F-B615-3FB8494C5D48}" srcOrd="1" destOrd="0" presId="urn:microsoft.com/office/officeart/2005/8/layout/pList2#2"/>
    <dgm:cxn modelId="{B23F1FBF-1B4F-4D1A-AAFD-6FE7A95E9815}" type="presParOf" srcId="{18270D6A-9A51-411A-80B8-200B7E13F65F}" destId="{50213EDC-1781-434A-937B-08548447B3F6}" srcOrd="2" destOrd="0" presId="urn:microsoft.com/office/officeart/2005/8/layout/pList2#2"/>
    <dgm:cxn modelId="{EB15FD37-F0B8-4F8D-8089-1DDDD0AADF6E}" type="presParOf" srcId="{50213EDC-1781-434A-937B-08548447B3F6}" destId="{04DEBA20-F567-41B8-8474-46E0E8EAD3B8}" srcOrd="0" destOrd="0" presId="urn:microsoft.com/office/officeart/2005/8/layout/pList2#2"/>
    <dgm:cxn modelId="{DCCBF50D-7CD3-473D-B824-1DD8751D4AC6}" type="presParOf" srcId="{50213EDC-1781-434A-937B-08548447B3F6}" destId="{4DEEA95F-40A1-4A59-9826-CF48DEF5F025}" srcOrd="1" destOrd="0" presId="urn:microsoft.com/office/officeart/2005/8/layout/pList2#2"/>
    <dgm:cxn modelId="{3B550DCB-C8AE-4B43-94D1-47F0C4F7741D}" type="presParOf" srcId="{50213EDC-1781-434A-937B-08548447B3F6}" destId="{7BE7AFBA-73DE-4CEB-B608-23DBB1DE2E38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0B4C51-9123-48DF-B8A3-6F5F6792471E}" type="doc">
      <dgm:prSet loTypeId="urn:microsoft.com/office/officeart/2005/8/layout/pList2#3" loCatId="list" qsTypeId="urn:microsoft.com/office/officeart/2005/8/quickstyle/simple1" qsCatId="simple" csTypeId="urn:microsoft.com/office/officeart/2005/8/colors/colorful4" csCatId="colorful" phldr="1"/>
      <dgm:spPr/>
    </dgm:pt>
    <dgm:pt modelId="{534619DD-DD61-463D-9C56-81CC485B58D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Күзгі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кілем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»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тыныс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алу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жаттығуы</a:t>
          </a:r>
          <a:endParaRPr lang="ru-RU" sz="2000" b="1" i="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76B232-0E16-4134-852F-16ADBE671F9C}" type="parTrans" cxnId="{808C9992-C024-4320-8816-3FA3116698BD}">
      <dgm:prSet/>
      <dgm:spPr/>
      <dgm:t>
        <a:bodyPr/>
        <a:lstStyle/>
        <a:p>
          <a:endParaRPr lang="ru-RU"/>
        </a:p>
      </dgm:t>
    </dgm:pt>
    <dgm:pt modelId="{D7F866FA-0A49-4E19-8A9A-A696502B9BF1}" type="sibTrans" cxnId="{808C9992-C024-4320-8816-3FA3116698BD}">
      <dgm:prSet/>
      <dgm:spPr/>
      <dgm:t>
        <a:bodyPr/>
        <a:lstStyle/>
        <a:p>
          <a:endParaRPr lang="ru-RU"/>
        </a:p>
      </dgm:t>
    </dgm:pt>
    <dgm:pt modelId="{87AE921F-6678-4A4B-A240-375B0663714A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Желдегі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шөптің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жүзі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»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созу</a:t>
          </a:r>
          <a:r>
            <a: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endParaRPr lang="ru-RU" sz="1100" i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54C4A5-9612-46E7-9BF2-C654F60224A1}" type="parTrans" cxnId="{BCC75CB4-8BDE-403D-8441-40DE0A4BFED5}">
      <dgm:prSet/>
      <dgm:spPr/>
      <dgm:t>
        <a:bodyPr/>
        <a:lstStyle/>
        <a:p>
          <a:endParaRPr lang="ru-RU"/>
        </a:p>
      </dgm:t>
    </dgm:pt>
    <dgm:pt modelId="{E7E3D3A6-1BD3-4933-8C7B-3E141F4C255C}" type="sibTrans" cxnId="{BCC75CB4-8BDE-403D-8441-40DE0A4BFED5}">
      <dgm:prSet/>
      <dgm:spPr/>
      <dgm:t>
        <a:bodyPr/>
        <a:lstStyle/>
        <a:p>
          <a:endParaRPr lang="ru-RU"/>
        </a:p>
      </dgm:t>
    </dgm:pt>
    <dgm:pt modelId="{D389B4C5-33F1-4F63-B76A-F900F31CFA5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Сиқырлы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қолдар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»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жаттығу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ойыны</a:t>
          </a:r>
          <a:r>
            <a: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endParaRPr lang="ru-RU" sz="2000" i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7E1F6B-FB69-49A3-A3C4-CEEF150BE0BB}" type="parTrans" cxnId="{6813FCB8-DD4E-4614-8BE0-2E9EBEBA75CE}">
      <dgm:prSet/>
      <dgm:spPr/>
      <dgm:t>
        <a:bodyPr/>
        <a:lstStyle/>
        <a:p>
          <a:endParaRPr lang="ru-RU"/>
        </a:p>
      </dgm:t>
    </dgm:pt>
    <dgm:pt modelId="{14514FE7-8FF9-460D-BE0C-F4020B317B49}" type="sibTrans" cxnId="{6813FCB8-DD4E-4614-8BE0-2E9EBEBA75CE}">
      <dgm:prSet/>
      <dgm:spPr/>
      <dgm:t>
        <a:bodyPr/>
        <a:lstStyle/>
        <a:p>
          <a:endParaRPr lang="ru-RU"/>
        </a:p>
      </dgm:t>
    </dgm:pt>
    <dgm:pt modelId="{7D81143B-973B-469D-B4DB-EEC3A23266A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Өздігінен</a:t>
          </a:r>
          <a:r>
            <a:rPr lang="ru-RU" sz="2000" b="1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массаж </a:t>
          </a:r>
          <a:r>
            <a:rPr lang="ru-RU" sz="2000" b="1" i="0" dirty="0" err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жасау</a:t>
          </a:r>
          <a:r>
            <a: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</a:br>
          <a:endParaRPr lang="ru-RU" sz="1100" i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0357EA-1C99-4DB2-99C5-767FC736EAF8}" type="parTrans" cxnId="{9F193AE1-126E-4A5D-BD4B-64C421524743}">
      <dgm:prSet/>
      <dgm:spPr/>
      <dgm:t>
        <a:bodyPr/>
        <a:lstStyle/>
        <a:p>
          <a:endParaRPr lang="ru-RU"/>
        </a:p>
      </dgm:t>
    </dgm:pt>
    <dgm:pt modelId="{769907B6-DE9D-4375-8F1A-A6B3AD0067A4}" type="sibTrans" cxnId="{9F193AE1-126E-4A5D-BD4B-64C421524743}">
      <dgm:prSet/>
      <dgm:spPr/>
      <dgm:t>
        <a:bodyPr/>
        <a:lstStyle/>
        <a:p>
          <a:endParaRPr lang="ru-RU"/>
        </a:p>
      </dgm:t>
    </dgm:pt>
    <dgm:pt modelId="{A72ACA4C-3854-4C3C-9E9C-78F01C5F5532}" type="pres">
      <dgm:prSet presAssocID="{170B4C51-9123-48DF-B8A3-6F5F6792471E}" presName="Name0" presStyleCnt="0">
        <dgm:presLayoutVars>
          <dgm:dir/>
          <dgm:resizeHandles val="exact"/>
        </dgm:presLayoutVars>
      </dgm:prSet>
      <dgm:spPr/>
    </dgm:pt>
    <dgm:pt modelId="{7CBBD46D-C060-4299-B04D-37BD2958FE6D}" type="pres">
      <dgm:prSet presAssocID="{170B4C51-9123-48DF-B8A3-6F5F6792471E}" presName="bkgdShp" presStyleLbl="alignAccFollowNode1" presStyleIdx="0" presStyleCnt="1" custScaleY="222222" custLinFactNeighborY="2194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17BC7722-BD98-4D4F-A2E5-4C54B9FADD97}" type="pres">
      <dgm:prSet presAssocID="{170B4C51-9123-48DF-B8A3-6F5F6792471E}" presName="linComp" presStyleCnt="0"/>
      <dgm:spPr/>
    </dgm:pt>
    <dgm:pt modelId="{187E1F12-81EB-4700-90BF-7F701D8417C6}" type="pres">
      <dgm:prSet presAssocID="{534619DD-DD61-463D-9C56-81CC485B58D6}" presName="compNode" presStyleCnt="0"/>
      <dgm:spPr/>
    </dgm:pt>
    <dgm:pt modelId="{45F03DAE-38EE-43EE-958F-0AD5F33AC8E3}" type="pres">
      <dgm:prSet presAssocID="{534619DD-DD61-463D-9C56-81CC485B58D6}" presName="node" presStyleLbl="node1" presStyleIdx="0" presStyleCnt="4" custScaleY="74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9CCF7-BD43-4AC5-98E5-01FFFDB43EE3}" type="pres">
      <dgm:prSet presAssocID="{534619DD-DD61-463D-9C56-81CC485B58D6}" presName="invisiNode" presStyleLbl="node1" presStyleIdx="0" presStyleCnt="4"/>
      <dgm:spPr/>
    </dgm:pt>
    <dgm:pt modelId="{E332AF99-0A10-4839-918F-513DBF963DCD}" type="pres">
      <dgm:prSet presAssocID="{534619DD-DD61-463D-9C56-81CC485B58D6}" presName="imagNode" presStyleLbl="fgImgPlace1" presStyleIdx="0" presStyleCnt="4" custScaleY="186405" custLinFactNeighborX="2190" custLinFactNeighborY="-26852"/>
      <dgm:spPr>
        <a:blipFill rotWithShape="0">
          <a:blip xmlns:r="http://schemas.openxmlformats.org/officeDocument/2006/relationships" r:embed="rId1">
            <a:lum bright="20000"/>
          </a:blip>
          <a:stretch>
            <a:fillRect/>
          </a:stretch>
        </a:blipFill>
      </dgm:spPr>
    </dgm:pt>
    <dgm:pt modelId="{C98C1442-6D0F-4E75-9265-DAD5238E0511}" type="pres">
      <dgm:prSet presAssocID="{D7F866FA-0A49-4E19-8A9A-A696502B9B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09BECA-F976-4645-8BA3-B48F2B6EDC05}" type="pres">
      <dgm:prSet presAssocID="{87AE921F-6678-4A4B-A240-375B0663714A}" presName="compNode" presStyleCnt="0"/>
      <dgm:spPr/>
    </dgm:pt>
    <dgm:pt modelId="{AE5C17BC-4EC9-4AD9-BD9A-F71AA4CC1209}" type="pres">
      <dgm:prSet presAssocID="{87AE921F-6678-4A4B-A240-375B0663714A}" presName="node" presStyleLbl="node1" presStyleIdx="1" presStyleCnt="4" custScaleY="75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7A6C5-279B-4A13-AAFE-16C1BB2ADF0C}" type="pres">
      <dgm:prSet presAssocID="{87AE921F-6678-4A4B-A240-375B0663714A}" presName="invisiNode" presStyleLbl="node1" presStyleIdx="1" presStyleCnt="4"/>
      <dgm:spPr/>
    </dgm:pt>
    <dgm:pt modelId="{FED99F56-FBA3-40D1-B252-4460535B58A1}" type="pres">
      <dgm:prSet presAssocID="{87AE921F-6678-4A4B-A240-375B0663714A}" presName="imagNode" presStyleLbl="fgImgPlace1" presStyleIdx="1" presStyleCnt="4" custScaleY="183905" custLinFactNeighborX="512" custLinFactNeighborY="-27123"/>
      <dgm:spPr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</dgm:spPr>
    </dgm:pt>
    <dgm:pt modelId="{D8514267-1553-4967-AA02-B5EDFAC83F78}" type="pres">
      <dgm:prSet presAssocID="{E7E3D3A6-1BD3-4933-8C7B-3E141F4C255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C7C706B-FAD2-478B-9A47-0FFFD72D568B}" type="pres">
      <dgm:prSet presAssocID="{D389B4C5-33F1-4F63-B76A-F900F31CFA56}" presName="compNode" presStyleCnt="0"/>
      <dgm:spPr/>
    </dgm:pt>
    <dgm:pt modelId="{FCA0C17A-EBF9-40BF-8204-57ABD22CDF67}" type="pres">
      <dgm:prSet presAssocID="{D389B4C5-33F1-4F63-B76A-F900F31CFA56}" presName="node" presStyleLbl="node1" presStyleIdx="2" presStyleCnt="4" custScaleY="77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94B0F-D02B-46CD-9CE0-1C136B684E63}" type="pres">
      <dgm:prSet presAssocID="{D389B4C5-33F1-4F63-B76A-F900F31CFA56}" presName="invisiNode" presStyleLbl="node1" presStyleIdx="2" presStyleCnt="4"/>
      <dgm:spPr/>
    </dgm:pt>
    <dgm:pt modelId="{77AC81A6-C7FE-493F-A17E-B9F38C313C9F}" type="pres">
      <dgm:prSet presAssocID="{D389B4C5-33F1-4F63-B76A-F900F31CFA56}" presName="imagNode" presStyleLbl="fgImgPlace1" presStyleIdx="2" presStyleCnt="4" custScaleY="188729" custLinFactNeighborX="-1167" custLinFactNeighborY="-25172"/>
      <dgm:spPr>
        <a:blipFill rotWithShape="0">
          <a:blip xmlns:r="http://schemas.openxmlformats.org/officeDocument/2006/relationships" r:embed="rId3">
            <a:lum bright="20000"/>
          </a:blip>
          <a:stretch>
            <a:fillRect/>
          </a:stretch>
        </a:blipFill>
      </dgm:spPr>
    </dgm:pt>
    <dgm:pt modelId="{37C41824-9821-498A-A776-97905A182128}" type="pres">
      <dgm:prSet presAssocID="{14514FE7-8FF9-460D-BE0C-F4020B317B4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B33EAF6-2E80-4EF3-B8A3-23919274AD1C}" type="pres">
      <dgm:prSet presAssocID="{7D81143B-973B-469D-B4DB-EEC3A23266A7}" presName="compNode" presStyleCnt="0"/>
      <dgm:spPr/>
    </dgm:pt>
    <dgm:pt modelId="{DE948920-0778-4E4E-9FBC-213C4DB26EA7}" type="pres">
      <dgm:prSet presAssocID="{7D81143B-973B-469D-B4DB-EEC3A23266A7}" presName="node" presStyleLbl="node1" presStyleIdx="3" presStyleCnt="4" custScaleY="77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88869-05C9-44B6-A00B-A8DE1FB54C8C}" type="pres">
      <dgm:prSet presAssocID="{7D81143B-973B-469D-B4DB-EEC3A23266A7}" presName="invisiNode" presStyleLbl="node1" presStyleIdx="3" presStyleCnt="4"/>
      <dgm:spPr/>
    </dgm:pt>
    <dgm:pt modelId="{32C31538-CE87-4D9C-A7B7-759CD478FECE}" type="pres">
      <dgm:prSet presAssocID="{7D81143B-973B-469D-B4DB-EEC3A23266A7}" presName="imagNode" presStyleLbl="fgImgPlace1" presStyleIdx="3" presStyleCnt="4" custScaleY="185032" custLinFactNeighborX="1166" custLinFactNeighborY="-26147"/>
      <dgm:spPr>
        <a:blipFill rotWithShape="0">
          <a:blip xmlns:r="http://schemas.openxmlformats.org/officeDocument/2006/relationships" r:embed="rId4">
            <a:lum bright="20000"/>
          </a:blip>
          <a:stretch>
            <a:fillRect/>
          </a:stretch>
        </a:blipFill>
      </dgm:spPr>
    </dgm:pt>
  </dgm:ptLst>
  <dgm:cxnLst>
    <dgm:cxn modelId="{BCC75CB4-8BDE-403D-8441-40DE0A4BFED5}" srcId="{170B4C51-9123-48DF-B8A3-6F5F6792471E}" destId="{87AE921F-6678-4A4B-A240-375B0663714A}" srcOrd="1" destOrd="0" parTransId="{AB54C4A5-9612-46E7-9BF2-C654F60224A1}" sibTransId="{E7E3D3A6-1BD3-4933-8C7B-3E141F4C255C}"/>
    <dgm:cxn modelId="{7FE38806-CEE6-48A9-B887-C6FA22EE7B7F}" type="presOf" srcId="{D389B4C5-33F1-4F63-B76A-F900F31CFA56}" destId="{FCA0C17A-EBF9-40BF-8204-57ABD22CDF67}" srcOrd="0" destOrd="0" presId="urn:microsoft.com/office/officeart/2005/8/layout/pList2#3"/>
    <dgm:cxn modelId="{A58DD64E-9888-4A39-AF7B-90F4F74BBD55}" type="presOf" srcId="{534619DD-DD61-463D-9C56-81CC485B58D6}" destId="{45F03DAE-38EE-43EE-958F-0AD5F33AC8E3}" srcOrd="0" destOrd="0" presId="urn:microsoft.com/office/officeart/2005/8/layout/pList2#3"/>
    <dgm:cxn modelId="{1C4011B0-355B-4B09-A43D-8652C775D160}" type="presOf" srcId="{87AE921F-6678-4A4B-A240-375B0663714A}" destId="{AE5C17BC-4EC9-4AD9-BD9A-F71AA4CC1209}" srcOrd="0" destOrd="0" presId="urn:microsoft.com/office/officeart/2005/8/layout/pList2#3"/>
    <dgm:cxn modelId="{808C9992-C024-4320-8816-3FA3116698BD}" srcId="{170B4C51-9123-48DF-B8A3-6F5F6792471E}" destId="{534619DD-DD61-463D-9C56-81CC485B58D6}" srcOrd="0" destOrd="0" parTransId="{5676B232-0E16-4134-852F-16ADBE671F9C}" sibTransId="{D7F866FA-0A49-4E19-8A9A-A696502B9BF1}"/>
    <dgm:cxn modelId="{6813FCB8-DD4E-4614-8BE0-2E9EBEBA75CE}" srcId="{170B4C51-9123-48DF-B8A3-6F5F6792471E}" destId="{D389B4C5-33F1-4F63-B76A-F900F31CFA56}" srcOrd="2" destOrd="0" parTransId="{377E1F6B-FB69-49A3-A3C4-CEEF150BE0BB}" sibTransId="{14514FE7-8FF9-460D-BE0C-F4020B317B49}"/>
    <dgm:cxn modelId="{3A511E53-17DB-4441-8D22-3AB3DBCC7F8D}" type="presOf" srcId="{170B4C51-9123-48DF-B8A3-6F5F6792471E}" destId="{A72ACA4C-3854-4C3C-9E9C-78F01C5F5532}" srcOrd="0" destOrd="0" presId="urn:microsoft.com/office/officeart/2005/8/layout/pList2#3"/>
    <dgm:cxn modelId="{9F193AE1-126E-4A5D-BD4B-64C421524743}" srcId="{170B4C51-9123-48DF-B8A3-6F5F6792471E}" destId="{7D81143B-973B-469D-B4DB-EEC3A23266A7}" srcOrd="3" destOrd="0" parTransId="{C80357EA-1C99-4DB2-99C5-767FC736EAF8}" sibTransId="{769907B6-DE9D-4375-8F1A-A6B3AD0067A4}"/>
    <dgm:cxn modelId="{90F2A942-B90C-486E-98C5-B699F258E60C}" type="presOf" srcId="{14514FE7-8FF9-460D-BE0C-F4020B317B49}" destId="{37C41824-9821-498A-A776-97905A182128}" srcOrd="0" destOrd="0" presId="urn:microsoft.com/office/officeart/2005/8/layout/pList2#3"/>
    <dgm:cxn modelId="{DCDA4C50-F741-493B-9E8A-47BA6233D51C}" type="presOf" srcId="{E7E3D3A6-1BD3-4933-8C7B-3E141F4C255C}" destId="{D8514267-1553-4967-AA02-B5EDFAC83F78}" srcOrd="0" destOrd="0" presId="urn:microsoft.com/office/officeart/2005/8/layout/pList2#3"/>
    <dgm:cxn modelId="{544DC38D-A066-481A-8909-64C99A172583}" type="presOf" srcId="{D7F866FA-0A49-4E19-8A9A-A696502B9BF1}" destId="{C98C1442-6D0F-4E75-9265-DAD5238E0511}" srcOrd="0" destOrd="0" presId="urn:microsoft.com/office/officeart/2005/8/layout/pList2#3"/>
    <dgm:cxn modelId="{51B3676C-9831-49E5-A2BF-00B6E8222334}" type="presOf" srcId="{7D81143B-973B-469D-B4DB-EEC3A23266A7}" destId="{DE948920-0778-4E4E-9FBC-213C4DB26EA7}" srcOrd="0" destOrd="0" presId="urn:microsoft.com/office/officeart/2005/8/layout/pList2#3"/>
    <dgm:cxn modelId="{F5B57B68-91D0-49A0-889F-F3EFE5387819}" type="presParOf" srcId="{A72ACA4C-3854-4C3C-9E9C-78F01C5F5532}" destId="{7CBBD46D-C060-4299-B04D-37BD2958FE6D}" srcOrd="0" destOrd="0" presId="urn:microsoft.com/office/officeart/2005/8/layout/pList2#3"/>
    <dgm:cxn modelId="{B495B070-D5EC-47E6-BB03-8F1CD8246DD9}" type="presParOf" srcId="{A72ACA4C-3854-4C3C-9E9C-78F01C5F5532}" destId="{17BC7722-BD98-4D4F-A2E5-4C54B9FADD97}" srcOrd="1" destOrd="0" presId="urn:microsoft.com/office/officeart/2005/8/layout/pList2#3"/>
    <dgm:cxn modelId="{12424EAF-1B0A-4B0B-9279-83517FC41D95}" type="presParOf" srcId="{17BC7722-BD98-4D4F-A2E5-4C54B9FADD97}" destId="{187E1F12-81EB-4700-90BF-7F701D8417C6}" srcOrd="0" destOrd="0" presId="urn:microsoft.com/office/officeart/2005/8/layout/pList2#3"/>
    <dgm:cxn modelId="{E1B9CDCB-5098-47B5-924A-A7B6D8D96741}" type="presParOf" srcId="{187E1F12-81EB-4700-90BF-7F701D8417C6}" destId="{45F03DAE-38EE-43EE-958F-0AD5F33AC8E3}" srcOrd="0" destOrd="0" presId="urn:microsoft.com/office/officeart/2005/8/layout/pList2#3"/>
    <dgm:cxn modelId="{0EAF86E0-333F-4981-B3A4-1AE123224EA7}" type="presParOf" srcId="{187E1F12-81EB-4700-90BF-7F701D8417C6}" destId="{0EB9CCF7-BD43-4AC5-98E5-01FFFDB43EE3}" srcOrd="1" destOrd="0" presId="urn:microsoft.com/office/officeart/2005/8/layout/pList2#3"/>
    <dgm:cxn modelId="{A020D57F-4D99-4F83-9052-ECACECE7C0DB}" type="presParOf" srcId="{187E1F12-81EB-4700-90BF-7F701D8417C6}" destId="{E332AF99-0A10-4839-918F-513DBF963DCD}" srcOrd="2" destOrd="0" presId="urn:microsoft.com/office/officeart/2005/8/layout/pList2#3"/>
    <dgm:cxn modelId="{FA2BA875-C932-4953-9FE0-5D6B723E3231}" type="presParOf" srcId="{17BC7722-BD98-4D4F-A2E5-4C54B9FADD97}" destId="{C98C1442-6D0F-4E75-9265-DAD5238E0511}" srcOrd="1" destOrd="0" presId="urn:microsoft.com/office/officeart/2005/8/layout/pList2#3"/>
    <dgm:cxn modelId="{CBEB8EDE-FD31-4CF4-BE23-C57CFC96AAA2}" type="presParOf" srcId="{17BC7722-BD98-4D4F-A2E5-4C54B9FADD97}" destId="{1809BECA-F976-4645-8BA3-B48F2B6EDC05}" srcOrd="2" destOrd="0" presId="urn:microsoft.com/office/officeart/2005/8/layout/pList2#3"/>
    <dgm:cxn modelId="{BE55994C-69A2-4EDA-8382-1A3632E7ED9E}" type="presParOf" srcId="{1809BECA-F976-4645-8BA3-B48F2B6EDC05}" destId="{AE5C17BC-4EC9-4AD9-BD9A-F71AA4CC1209}" srcOrd="0" destOrd="0" presId="urn:microsoft.com/office/officeart/2005/8/layout/pList2#3"/>
    <dgm:cxn modelId="{0EE51520-60B4-419C-A079-E8EBD7444DEE}" type="presParOf" srcId="{1809BECA-F976-4645-8BA3-B48F2B6EDC05}" destId="{4737A6C5-279B-4A13-AAFE-16C1BB2ADF0C}" srcOrd="1" destOrd="0" presId="urn:microsoft.com/office/officeart/2005/8/layout/pList2#3"/>
    <dgm:cxn modelId="{3F5C3843-3FE6-43A4-A9C9-C0B22507AD1A}" type="presParOf" srcId="{1809BECA-F976-4645-8BA3-B48F2B6EDC05}" destId="{FED99F56-FBA3-40D1-B252-4460535B58A1}" srcOrd="2" destOrd="0" presId="urn:microsoft.com/office/officeart/2005/8/layout/pList2#3"/>
    <dgm:cxn modelId="{D53B59B9-930E-440B-A3B8-18D5EA5494DC}" type="presParOf" srcId="{17BC7722-BD98-4D4F-A2E5-4C54B9FADD97}" destId="{D8514267-1553-4967-AA02-B5EDFAC83F78}" srcOrd="3" destOrd="0" presId="urn:microsoft.com/office/officeart/2005/8/layout/pList2#3"/>
    <dgm:cxn modelId="{7972074D-0637-434D-BA0F-7AC557B98D98}" type="presParOf" srcId="{17BC7722-BD98-4D4F-A2E5-4C54B9FADD97}" destId="{0C7C706B-FAD2-478B-9A47-0FFFD72D568B}" srcOrd="4" destOrd="0" presId="urn:microsoft.com/office/officeart/2005/8/layout/pList2#3"/>
    <dgm:cxn modelId="{378DD615-806A-43EC-83A7-DCBDA8C545A7}" type="presParOf" srcId="{0C7C706B-FAD2-478B-9A47-0FFFD72D568B}" destId="{FCA0C17A-EBF9-40BF-8204-57ABD22CDF67}" srcOrd="0" destOrd="0" presId="urn:microsoft.com/office/officeart/2005/8/layout/pList2#3"/>
    <dgm:cxn modelId="{F8AA382C-2F8B-4963-B012-E725F9E5B979}" type="presParOf" srcId="{0C7C706B-FAD2-478B-9A47-0FFFD72D568B}" destId="{83794B0F-D02B-46CD-9CE0-1C136B684E63}" srcOrd="1" destOrd="0" presId="urn:microsoft.com/office/officeart/2005/8/layout/pList2#3"/>
    <dgm:cxn modelId="{2C053AF8-20E5-431E-B3DF-B28BC067504E}" type="presParOf" srcId="{0C7C706B-FAD2-478B-9A47-0FFFD72D568B}" destId="{77AC81A6-C7FE-493F-A17E-B9F38C313C9F}" srcOrd="2" destOrd="0" presId="urn:microsoft.com/office/officeart/2005/8/layout/pList2#3"/>
    <dgm:cxn modelId="{80F600AA-A62A-4C2C-B745-98426186B277}" type="presParOf" srcId="{17BC7722-BD98-4D4F-A2E5-4C54B9FADD97}" destId="{37C41824-9821-498A-A776-97905A182128}" srcOrd="5" destOrd="0" presId="urn:microsoft.com/office/officeart/2005/8/layout/pList2#3"/>
    <dgm:cxn modelId="{3C89CF16-6F64-44A5-AD24-E62DD05F4B9F}" type="presParOf" srcId="{17BC7722-BD98-4D4F-A2E5-4C54B9FADD97}" destId="{0B33EAF6-2E80-4EF3-B8A3-23919274AD1C}" srcOrd="6" destOrd="0" presId="urn:microsoft.com/office/officeart/2005/8/layout/pList2#3"/>
    <dgm:cxn modelId="{39D2249D-F954-460F-AACA-4A962E1993AD}" type="presParOf" srcId="{0B33EAF6-2E80-4EF3-B8A3-23919274AD1C}" destId="{DE948920-0778-4E4E-9FBC-213C4DB26EA7}" srcOrd="0" destOrd="0" presId="urn:microsoft.com/office/officeart/2005/8/layout/pList2#3"/>
    <dgm:cxn modelId="{301EE175-8935-4F17-8AA0-184B084084C7}" type="presParOf" srcId="{0B33EAF6-2E80-4EF3-B8A3-23919274AD1C}" destId="{AC388869-05C9-44B6-A00B-A8DE1FB54C8C}" srcOrd="1" destOrd="0" presId="urn:microsoft.com/office/officeart/2005/8/layout/pList2#3"/>
    <dgm:cxn modelId="{AE1EBA99-7333-4536-91E5-78E422C63223}" type="presParOf" srcId="{0B33EAF6-2E80-4EF3-B8A3-23919274AD1C}" destId="{32C31538-CE87-4D9C-A7B7-759CD478FECE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D06AA0-8ACF-427A-8EEC-D3B6A0BC6C3D}" type="doc">
      <dgm:prSet loTypeId="urn:microsoft.com/office/officeart/2005/8/layout/pList2#4" loCatId="list" qsTypeId="urn:microsoft.com/office/officeart/2005/8/quickstyle/simple1" qsCatId="simple" csTypeId="urn:microsoft.com/office/officeart/2005/8/colors/colorful4" csCatId="colorful" phldr="1"/>
      <dgm:spPr/>
    </dgm:pt>
    <dgm:pt modelId="{8ABFE23A-A100-45E1-9ADB-EB2C5AA9360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Ойын</a:t>
          </a:r>
          <a: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Ашулы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үнсіз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өрмекшілер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және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жақсы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қоңыздар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»</a:t>
          </a:r>
          <a: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endParaRPr lang="ru-RU" sz="2000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EDFA5D-5079-47BF-8A88-E147ED580AD6}" type="parTrans" cxnId="{40CB0E62-D52E-440D-BB3C-665DD56ECFEA}">
      <dgm:prSet/>
      <dgm:spPr/>
      <dgm:t>
        <a:bodyPr/>
        <a:lstStyle/>
        <a:p>
          <a:endParaRPr lang="ru-RU"/>
        </a:p>
      </dgm:t>
    </dgm:pt>
    <dgm:pt modelId="{42DAFBDA-8E67-419B-A437-A105722347FD}" type="sibTrans" cxnId="{40CB0E62-D52E-440D-BB3C-665DD56ECFEA}">
      <dgm:prSet/>
      <dgm:spPr/>
      <dgm:t>
        <a:bodyPr/>
        <a:lstStyle/>
        <a:p>
          <a:endParaRPr lang="ru-RU"/>
        </a:p>
      </dgm:t>
    </dgm:pt>
    <dgm:pt modelId="{E66729DE-27A3-4D45-97E0-2644583030C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Ойын</a:t>
          </a:r>
          <a: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Үй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-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кірпі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-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қамал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»</a:t>
          </a:r>
          <a:r>
            <a:rPr lang="ru-RU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endParaRPr lang="ru-RU" sz="1800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DABB03-BBF1-4FCF-8B4C-D76D5B81527B}" type="parTrans" cxnId="{1D5FAAA5-FCC2-4077-8057-1D32ADBF4825}">
      <dgm:prSet/>
      <dgm:spPr/>
      <dgm:t>
        <a:bodyPr/>
        <a:lstStyle/>
        <a:p>
          <a:endParaRPr lang="ru-RU"/>
        </a:p>
      </dgm:t>
    </dgm:pt>
    <dgm:pt modelId="{2C6709BC-493F-46A1-90B2-F07D1370F20C}" type="sibTrans" cxnId="{1D5FAAA5-FCC2-4077-8057-1D32ADBF4825}">
      <dgm:prSet/>
      <dgm:spPr/>
      <dgm:t>
        <a:bodyPr/>
        <a:lstStyle/>
        <a:p>
          <a:endParaRPr lang="ru-RU"/>
        </a:p>
      </dgm:t>
    </dgm:pt>
    <dgm:pt modelId="{A405DE2D-7B41-4888-A907-8FAB1474814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Тактильді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ойын</a:t>
          </a:r>
          <a: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Өзен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»</a:t>
          </a:r>
          <a: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endParaRPr lang="ru-RU" sz="1800" i="1" dirty="0">
            <a:solidFill>
              <a:srgbClr val="0000FF"/>
            </a:solidFill>
          </a:endParaRPr>
        </a:p>
      </dgm:t>
    </dgm:pt>
    <dgm:pt modelId="{BF6B8139-B7DC-4738-813E-956D1C1B2393}" type="parTrans" cxnId="{D9B670B7-D5F6-4BF8-B52A-4953A2675572}">
      <dgm:prSet/>
      <dgm:spPr/>
      <dgm:t>
        <a:bodyPr/>
        <a:lstStyle/>
        <a:p>
          <a:endParaRPr lang="ru-RU"/>
        </a:p>
      </dgm:t>
    </dgm:pt>
    <dgm:pt modelId="{886D634E-60E6-4CA0-B4B2-0AA64DB95278}" type="sibTrans" cxnId="{D9B670B7-D5F6-4BF8-B52A-4953A2675572}">
      <dgm:prSet/>
      <dgm:spPr/>
      <dgm:t>
        <a:bodyPr/>
        <a:lstStyle/>
        <a:p>
          <a:endParaRPr lang="ru-RU"/>
        </a:p>
      </dgm:t>
    </dgm:pt>
    <dgm:pt modelId="{1C634063-8D80-4E7A-BE38-DEECD6CB8B2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Жаттығу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- релаксация</a:t>
          </a:r>
          <a: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Өзен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жағасын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-да»</a:t>
          </a:r>
          <a:r>
            <a:rPr lang="ru-RU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1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endParaRPr lang="ru-RU" sz="1800" i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9DEB43-B15A-4241-9C3C-A5AA9F23F7E0}" type="parTrans" cxnId="{F6E588D8-8AFC-4389-8468-416D74D92580}">
      <dgm:prSet/>
      <dgm:spPr/>
      <dgm:t>
        <a:bodyPr/>
        <a:lstStyle/>
        <a:p>
          <a:endParaRPr lang="ru-RU"/>
        </a:p>
      </dgm:t>
    </dgm:pt>
    <dgm:pt modelId="{A4497CA9-5E0A-4D2D-AD61-445318E85B9F}" type="sibTrans" cxnId="{F6E588D8-8AFC-4389-8468-416D74D92580}">
      <dgm:prSet/>
      <dgm:spPr/>
      <dgm:t>
        <a:bodyPr/>
        <a:lstStyle/>
        <a:p>
          <a:endParaRPr lang="ru-RU"/>
        </a:p>
      </dgm:t>
    </dgm:pt>
    <dgm:pt modelId="{B14027A7-5512-456C-9C09-E8E3296A7758}" type="pres">
      <dgm:prSet presAssocID="{42D06AA0-8ACF-427A-8EEC-D3B6A0BC6C3D}" presName="Name0" presStyleCnt="0">
        <dgm:presLayoutVars>
          <dgm:dir/>
          <dgm:resizeHandles val="exact"/>
        </dgm:presLayoutVars>
      </dgm:prSet>
      <dgm:spPr/>
    </dgm:pt>
    <dgm:pt modelId="{87C219E7-618B-4090-9D4D-E80985811A9F}" type="pres">
      <dgm:prSet presAssocID="{42D06AA0-8ACF-427A-8EEC-D3B6A0BC6C3D}" presName="bkgdShp" presStyleLbl="alignAccFollowNode1" presStyleIdx="0" presStyleCnt="1" custScaleY="204416" custLinFactNeighborX="537" custLinFactNeighborY="12838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87510950-C526-47FE-AEC9-273ECF686D84}" type="pres">
      <dgm:prSet presAssocID="{42D06AA0-8ACF-427A-8EEC-D3B6A0BC6C3D}" presName="linComp" presStyleCnt="0"/>
      <dgm:spPr/>
    </dgm:pt>
    <dgm:pt modelId="{45A255E9-C471-4E65-A319-184B077403A7}" type="pres">
      <dgm:prSet presAssocID="{8ABFE23A-A100-45E1-9ADB-EB2C5AA93607}" presName="compNode" presStyleCnt="0"/>
      <dgm:spPr/>
    </dgm:pt>
    <dgm:pt modelId="{3FE7A33B-CADA-4DF1-B230-0FADAFAD1AFC}" type="pres">
      <dgm:prSet presAssocID="{8ABFE23A-A100-45E1-9ADB-EB2C5AA93607}" presName="node" presStyleLbl="node1" presStyleIdx="0" presStyleCnt="4" custScaleY="93481" custLinFactNeighborX="3415" custLinFactNeighborY="-1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48119-EE63-4FED-B49C-29ADC4B08580}" type="pres">
      <dgm:prSet presAssocID="{8ABFE23A-A100-45E1-9ADB-EB2C5AA93607}" presName="invisiNode" presStyleLbl="node1" presStyleIdx="0" presStyleCnt="4"/>
      <dgm:spPr/>
    </dgm:pt>
    <dgm:pt modelId="{02982A37-F85C-4FC4-9F18-4F23DA5B957E}" type="pres">
      <dgm:prSet presAssocID="{8ABFE23A-A100-45E1-9ADB-EB2C5AA93607}" presName="imagNode" presStyleLbl="fgImgPlace1" presStyleIdx="0" presStyleCnt="4" custScaleX="98630" custScaleY="173917" custLinFactNeighborX="2730" custLinFactNeighborY="-28142"/>
      <dgm:spPr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</dgm:spPr>
    </dgm:pt>
    <dgm:pt modelId="{B890B627-824F-4A75-823A-8EB5F9A04300}" type="pres">
      <dgm:prSet presAssocID="{42DAFBDA-8E67-419B-A437-A105722347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41D198-8E13-4813-BB69-1610D116C992}" type="pres">
      <dgm:prSet presAssocID="{E66729DE-27A3-4D45-97E0-2644583030C9}" presName="compNode" presStyleCnt="0"/>
      <dgm:spPr/>
    </dgm:pt>
    <dgm:pt modelId="{56DFEC3F-9202-45F3-A14C-6B4618BA47EB}" type="pres">
      <dgm:prSet presAssocID="{E66729DE-27A3-4D45-97E0-2644583030C9}" presName="node" presStyleLbl="node1" presStyleIdx="1" presStyleCnt="4" custScaleY="95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8B0FA-A123-4DAF-AB8A-3188BD266117}" type="pres">
      <dgm:prSet presAssocID="{E66729DE-27A3-4D45-97E0-2644583030C9}" presName="invisiNode" presStyleLbl="node1" presStyleIdx="1" presStyleCnt="4"/>
      <dgm:spPr/>
    </dgm:pt>
    <dgm:pt modelId="{98EB9361-E7B9-4E20-9F9F-05B554AF9291}" type="pres">
      <dgm:prSet presAssocID="{E66729DE-27A3-4D45-97E0-2644583030C9}" presName="imagNode" presStyleLbl="fgImgPlace1" presStyleIdx="1" presStyleCnt="4" custScaleX="98632" custScaleY="169037" custLinFactNeighborX="682" custLinFactNeighborY="-24633"/>
      <dgm:spPr>
        <a:blipFill rotWithShape="0">
          <a:blip xmlns:r="http://schemas.openxmlformats.org/officeDocument/2006/relationships" r:embed="rId2">
            <a:lum bright="20000" contrast="10000"/>
          </a:blip>
          <a:stretch>
            <a:fillRect/>
          </a:stretch>
        </a:blipFill>
      </dgm:spPr>
    </dgm:pt>
    <dgm:pt modelId="{50463E53-9E07-47F8-9F53-F145DF076482}" type="pres">
      <dgm:prSet presAssocID="{2C6709BC-493F-46A1-90B2-F07D1370F2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E7C162F-9A33-4A30-96B1-D66D53124316}" type="pres">
      <dgm:prSet presAssocID="{A405DE2D-7B41-4888-A907-8FAB1474814B}" presName="compNode" presStyleCnt="0"/>
      <dgm:spPr/>
    </dgm:pt>
    <dgm:pt modelId="{7EC265A8-C1E1-4E38-8FA5-FFE337526852}" type="pres">
      <dgm:prSet presAssocID="{A405DE2D-7B41-4888-A907-8FAB1474814B}" presName="node" presStyleLbl="node1" presStyleIdx="2" presStyleCnt="4" custScaleY="94844" custLinFactNeighborX="-1456" custLinFactNeighborY="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AB67E-F7CC-4615-BA7D-374940A4F26B}" type="pres">
      <dgm:prSet presAssocID="{A405DE2D-7B41-4888-A907-8FAB1474814B}" presName="invisiNode" presStyleLbl="node1" presStyleIdx="2" presStyleCnt="4"/>
      <dgm:spPr/>
    </dgm:pt>
    <dgm:pt modelId="{9F37566F-5785-440B-A27A-E305B79CBF7A}" type="pres">
      <dgm:prSet presAssocID="{A405DE2D-7B41-4888-A907-8FAB1474814B}" presName="imagNode" presStyleLbl="fgImgPlace1" presStyleIdx="2" presStyleCnt="4" custScaleY="173079" custLinFactNeighborX="-682" custLinFactNeighborY="-27365"/>
      <dgm:spPr>
        <a:blipFill rotWithShape="0">
          <a:blip xmlns:r="http://schemas.openxmlformats.org/officeDocument/2006/relationships" r:embed="rId3">
            <a:lum bright="20000" contrast="20000"/>
          </a:blip>
          <a:stretch>
            <a:fillRect/>
          </a:stretch>
        </a:blipFill>
      </dgm:spPr>
    </dgm:pt>
    <dgm:pt modelId="{86B06A15-15A6-415E-BA11-12B5252963F9}" type="pres">
      <dgm:prSet presAssocID="{886D634E-60E6-4CA0-B4B2-0AA64DB952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2FC55A-3137-4C9C-9CF4-3545A42837C9}" type="pres">
      <dgm:prSet presAssocID="{1C634063-8D80-4E7A-BE38-DEECD6CB8B25}" presName="compNode" presStyleCnt="0"/>
      <dgm:spPr/>
    </dgm:pt>
    <dgm:pt modelId="{8A446476-FF7D-4EA8-8BDB-0AD07C8D0CA3}" type="pres">
      <dgm:prSet presAssocID="{1C634063-8D80-4E7A-BE38-DEECD6CB8B25}" presName="node" presStyleLbl="node1" presStyleIdx="3" presStyleCnt="4" custScaleX="107229" custScaleY="95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2A4E1-670B-410C-A2FF-27030AFF3B6A}" type="pres">
      <dgm:prSet presAssocID="{1C634063-8D80-4E7A-BE38-DEECD6CB8B25}" presName="invisiNode" presStyleLbl="node1" presStyleIdx="3" presStyleCnt="4"/>
      <dgm:spPr/>
    </dgm:pt>
    <dgm:pt modelId="{F4457C4E-FCDF-4A11-BAC5-92A2CAC6D3BE}" type="pres">
      <dgm:prSet presAssocID="{1C634063-8D80-4E7A-BE38-DEECD6CB8B25}" presName="imagNode" presStyleLbl="fgImgPlace1" presStyleIdx="3" presStyleCnt="4" custScaleY="171594" custLinFactNeighborX="-2730" custLinFactNeighborY="-26612"/>
      <dgm:spPr>
        <a:blipFill rotWithShape="0">
          <a:blip xmlns:r="http://schemas.openxmlformats.org/officeDocument/2006/relationships" r:embed="rId4">
            <a:lum bright="20000" contrast="20000"/>
          </a:blip>
          <a:stretch>
            <a:fillRect/>
          </a:stretch>
        </a:blipFill>
      </dgm:spPr>
    </dgm:pt>
  </dgm:ptLst>
  <dgm:cxnLst>
    <dgm:cxn modelId="{6312D41A-4D28-4A86-9B46-ECD5DD48AAF3}" type="presOf" srcId="{1C634063-8D80-4E7A-BE38-DEECD6CB8B25}" destId="{8A446476-FF7D-4EA8-8BDB-0AD07C8D0CA3}" srcOrd="0" destOrd="0" presId="urn:microsoft.com/office/officeart/2005/8/layout/pList2#4"/>
    <dgm:cxn modelId="{6E669F14-87B2-437C-AD88-68043DA703F9}" type="presOf" srcId="{8ABFE23A-A100-45E1-9ADB-EB2C5AA93607}" destId="{3FE7A33B-CADA-4DF1-B230-0FADAFAD1AFC}" srcOrd="0" destOrd="0" presId="urn:microsoft.com/office/officeart/2005/8/layout/pList2#4"/>
    <dgm:cxn modelId="{F6E588D8-8AFC-4389-8468-416D74D92580}" srcId="{42D06AA0-8ACF-427A-8EEC-D3B6A0BC6C3D}" destId="{1C634063-8D80-4E7A-BE38-DEECD6CB8B25}" srcOrd="3" destOrd="0" parTransId="{F89DEB43-B15A-4241-9C3C-A5AA9F23F7E0}" sibTransId="{A4497CA9-5E0A-4D2D-AD61-445318E85B9F}"/>
    <dgm:cxn modelId="{815E22DF-EE9B-4BD3-87A6-E6D467320692}" type="presOf" srcId="{2C6709BC-493F-46A1-90B2-F07D1370F20C}" destId="{50463E53-9E07-47F8-9F53-F145DF076482}" srcOrd="0" destOrd="0" presId="urn:microsoft.com/office/officeart/2005/8/layout/pList2#4"/>
    <dgm:cxn modelId="{1D5FAAA5-FCC2-4077-8057-1D32ADBF4825}" srcId="{42D06AA0-8ACF-427A-8EEC-D3B6A0BC6C3D}" destId="{E66729DE-27A3-4D45-97E0-2644583030C9}" srcOrd="1" destOrd="0" parTransId="{E8DABB03-BBF1-4FCF-8B4C-D76D5B81527B}" sibTransId="{2C6709BC-493F-46A1-90B2-F07D1370F20C}"/>
    <dgm:cxn modelId="{38870EAF-3B5B-4028-9D29-BAB74163AA51}" type="presOf" srcId="{42D06AA0-8ACF-427A-8EEC-D3B6A0BC6C3D}" destId="{B14027A7-5512-456C-9C09-E8E3296A7758}" srcOrd="0" destOrd="0" presId="urn:microsoft.com/office/officeart/2005/8/layout/pList2#4"/>
    <dgm:cxn modelId="{40CB0E62-D52E-440D-BB3C-665DD56ECFEA}" srcId="{42D06AA0-8ACF-427A-8EEC-D3B6A0BC6C3D}" destId="{8ABFE23A-A100-45E1-9ADB-EB2C5AA93607}" srcOrd="0" destOrd="0" parTransId="{D3EDFA5D-5079-47BF-8A88-E147ED580AD6}" sibTransId="{42DAFBDA-8E67-419B-A437-A105722347FD}"/>
    <dgm:cxn modelId="{D9B670B7-D5F6-4BF8-B52A-4953A2675572}" srcId="{42D06AA0-8ACF-427A-8EEC-D3B6A0BC6C3D}" destId="{A405DE2D-7B41-4888-A907-8FAB1474814B}" srcOrd="2" destOrd="0" parTransId="{BF6B8139-B7DC-4738-813E-956D1C1B2393}" sibTransId="{886D634E-60E6-4CA0-B4B2-0AA64DB95278}"/>
    <dgm:cxn modelId="{4D42D4CB-81C0-43EE-A539-A95963B9B4FE}" type="presOf" srcId="{A405DE2D-7B41-4888-A907-8FAB1474814B}" destId="{7EC265A8-C1E1-4E38-8FA5-FFE337526852}" srcOrd="0" destOrd="0" presId="urn:microsoft.com/office/officeart/2005/8/layout/pList2#4"/>
    <dgm:cxn modelId="{A8C591F0-5D41-487D-974E-F3C09020F6C1}" type="presOf" srcId="{E66729DE-27A3-4D45-97E0-2644583030C9}" destId="{56DFEC3F-9202-45F3-A14C-6B4618BA47EB}" srcOrd="0" destOrd="0" presId="urn:microsoft.com/office/officeart/2005/8/layout/pList2#4"/>
    <dgm:cxn modelId="{3B01E265-1A2E-4AB6-ADD7-47686C60FDB1}" type="presOf" srcId="{42DAFBDA-8E67-419B-A437-A105722347FD}" destId="{B890B627-824F-4A75-823A-8EB5F9A04300}" srcOrd="0" destOrd="0" presId="urn:microsoft.com/office/officeart/2005/8/layout/pList2#4"/>
    <dgm:cxn modelId="{10E6923A-C966-464D-B8AA-8619CD43FCF7}" type="presOf" srcId="{886D634E-60E6-4CA0-B4B2-0AA64DB95278}" destId="{86B06A15-15A6-415E-BA11-12B5252963F9}" srcOrd="0" destOrd="0" presId="urn:microsoft.com/office/officeart/2005/8/layout/pList2#4"/>
    <dgm:cxn modelId="{99A55405-F188-482E-B47F-0B769386A94B}" type="presParOf" srcId="{B14027A7-5512-456C-9C09-E8E3296A7758}" destId="{87C219E7-618B-4090-9D4D-E80985811A9F}" srcOrd="0" destOrd="0" presId="urn:microsoft.com/office/officeart/2005/8/layout/pList2#4"/>
    <dgm:cxn modelId="{4A2BFD0D-C704-4D9C-BF40-10F880DF46E3}" type="presParOf" srcId="{B14027A7-5512-456C-9C09-E8E3296A7758}" destId="{87510950-C526-47FE-AEC9-273ECF686D84}" srcOrd="1" destOrd="0" presId="urn:microsoft.com/office/officeart/2005/8/layout/pList2#4"/>
    <dgm:cxn modelId="{5EE59E2C-933E-4160-9E15-290CCE626F00}" type="presParOf" srcId="{87510950-C526-47FE-AEC9-273ECF686D84}" destId="{45A255E9-C471-4E65-A319-184B077403A7}" srcOrd="0" destOrd="0" presId="urn:microsoft.com/office/officeart/2005/8/layout/pList2#4"/>
    <dgm:cxn modelId="{87244295-A441-40F2-B2AE-A426B2604757}" type="presParOf" srcId="{45A255E9-C471-4E65-A319-184B077403A7}" destId="{3FE7A33B-CADA-4DF1-B230-0FADAFAD1AFC}" srcOrd="0" destOrd="0" presId="urn:microsoft.com/office/officeart/2005/8/layout/pList2#4"/>
    <dgm:cxn modelId="{0CB75C12-5491-47EF-8753-EE7831949C57}" type="presParOf" srcId="{45A255E9-C471-4E65-A319-184B077403A7}" destId="{E6648119-EE63-4FED-B49C-29ADC4B08580}" srcOrd="1" destOrd="0" presId="urn:microsoft.com/office/officeart/2005/8/layout/pList2#4"/>
    <dgm:cxn modelId="{06FE20FC-8A4A-4553-B289-AC0AF23ADD9B}" type="presParOf" srcId="{45A255E9-C471-4E65-A319-184B077403A7}" destId="{02982A37-F85C-4FC4-9F18-4F23DA5B957E}" srcOrd="2" destOrd="0" presId="urn:microsoft.com/office/officeart/2005/8/layout/pList2#4"/>
    <dgm:cxn modelId="{EE3B700D-D932-4A82-A623-A9763FB90CAA}" type="presParOf" srcId="{87510950-C526-47FE-AEC9-273ECF686D84}" destId="{B890B627-824F-4A75-823A-8EB5F9A04300}" srcOrd="1" destOrd="0" presId="urn:microsoft.com/office/officeart/2005/8/layout/pList2#4"/>
    <dgm:cxn modelId="{6D3ADA12-D359-4F1F-A268-E4E864F97A1A}" type="presParOf" srcId="{87510950-C526-47FE-AEC9-273ECF686D84}" destId="{F241D198-8E13-4813-BB69-1610D116C992}" srcOrd="2" destOrd="0" presId="urn:microsoft.com/office/officeart/2005/8/layout/pList2#4"/>
    <dgm:cxn modelId="{9F00BDB3-5543-4242-823E-37C8411D793C}" type="presParOf" srcId="{F241D198-8E13-4813-BB69-1610D116C992}" destId="{56DFEC3F-9202-45F3-A14C-6B4618BA47EB}" srcOrd="0" destOrd="0" presId="urn:microsoft.com/office/officeart/2005/8/layout/pList2#4"/>
    <dgm:cxn modelId="{A529F538-FEC7-4861-BCD1-B6F1509B2F20}" type="presParOf" srcId="{F241D198-8E13-4813-BB69-1610D116C992}" destId="{5F98B0FA-A123-4DAF-AB8A-3188BD266117}" srcOrd="1" destOrd="0" presId="urn:microsoft.com/office/officeart/2005/8/layout/pList2#4"/>
    <dgm:cxn modelId="{C2A67499-48CE-4048-A751-8EE8AD77B11D}" type="presParOf" srcId="{F241D198-8E13-4813-BB69-1610D116C992}" destId="{98EB9361-E7B9-4E20-9F9F-05B554AF9291}" srcOrd="2" destOrd="0" presId="urn:microsoft.com/office/officeart/2005/8/layout/pList2#4"/>
    <dgm:cxn modelId="{5295D53E-C52C-4A57-BF0E-0DC97DC9C68C}" type="presParOf" srcId="{87510950-C526-47FE-AEC9-273ECF686D84}" destId="{50463E53-9E07-47F8-9F53-F145DF076482}" srcOrd="3" destOrd="0" presId="urn:microsoft.com/office/officeart/2005/8/layout/pList2#4"/>
    <dgm:cxn modelId="{E3E8B069-9EFA-46AA-B441-7C38BF8190FA}" type="presParOf" srcId="{87510950-C526-47FE-AEC9-273ECF686D84}" destId="{0E7C162F-9A33-4A30-96B1-D66D53124316}" srcOrd="4" destOrd="0" presId="urn:microsoft.com/office/officeart/2005/8/layout/pList2#4"/>
    <dgm:cxn modelId="{FB017747-3CC8-464E-A10A-B5FD6618C9BB}" type="presParOf" srcId="{0E7C162F-9A33-4A30-96B1-D66D53124316}" destId="{7EC265A8-C1E1-4E38-8FA5-FFE337526852}" srcOrd="0" destOrd="0" presId="urn:microsoft.com/office/officeart/2005/8/layout/pList2#4"/>
    <dgm:cxn modelId="{3399E579-0B6C-4F4D-8A30-B5CDBC87415E}" type="presParOf" srcId="{0E7C162F-9A33-4A30-96B1-D66D53124316}" destId="{826AB67E-F7CC-4615-BA7D-374940A4F26B}" srcOrd="1" destOrd="0" presId="urn:microsoft.com/office/officeart/2005/8/layout/pList2#4"/>
    <dgm:cxn modelId="{913C7981-694D-416D-BDA7-8B90C5A7C92D}" type="presParOf" srcId="{0E7C162F-9A33-4A30-96B1-D66D53124316}" destId="{9F37566F-5785-440B-A27A-E305B79CBF7A}" srcOrd="2" destOrd="0" presId="urn:microsoft.com/office/officeart/2005/8/layout/pList2#4"/>
    <dgm:cxn modelId="{4A442EDF-028E-4F61-8D4D-04472742FBB0}" type="presParOf" srcId="{87510950-C526-47FE-AEC9-273ECF686D84}" destId="{86B06A15-15A6-415E-BA11-12B5252963F9}" srcOrd="5" destOrd="0" presId="urn:microsoft.com/office/officeart/2005/8/layout/pList2#4"/>
    <dgm:cxn modelId="{5B7683F6-6224-451E-9FBB-15B6A8B26171}" type="presParOf" srcId="{87510950-C526-47FE-AEC9-273ECF686D84}" destId="{BC2FC55A-3137-4C9C-9CF4-3545A42837C9}" srcOrd="6" destOrd="0" presId="urn:microsoft.com/office/officeart/2005/8/layout/pList2#4"/>
    <dgm:cxn modelId="{58E9DFFB-3952-4C91-95A0-0C2D2E20763F}" type="presParOf" srcId="{BC2FC55A-3137-4C9C-9CF4-3545A42837C9}" destId="{8A446476-FF7D-4EA8-8BDB-0AD07C8D0CA3}" srcOrd="0" destOrd="0" presId="urn:microsoft.com/office/officeart/2005/8/layout/pList2#4"/>
    <dgm:cxn modelId="{7EC91267-3856-4A69-A41C-2A631C3F9C3A}" type="presParOf" srcId="{BC2FC55A-3137-4C9C-9CF4-3545A42837C9}" destId="{2D82A4E1-670B-410C-A2FF-27030AFF3B6A}" srcOrd="1" destOrd="0" presId="urn:microsoft.com/office/officeart/2005/8/layout/pList2#4"/>
    <dgm:cxn modelId="{5AADE92D-66E3-45C4-B8AA-1DBD35CD306C}" type="presParOf" srcId="{BC2FC55A-3137-4C9C-9CF4-3545A42837C9}" destId="{F4457C4E-FCDF-4A11-BAC5-92A2CAC6D3BE}" srcOrd="2" destOrd="0" presId="urn:microsoft.com/office/officeart/2005/8/layout/pList2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E46917-6608-42A7-B76C-54E24671A3A1}" type="doc">
      <dgm:prSet loTypeId="urn:microsoft.com/office/officeart/2005/8/layout/pList2#5" loCatId="list" qsTypeId="urn:microsoft.com/office/officeart/2005/8/quickstyle/simple1" qsCatId="simple" csTypeId="urn:microsoft.com/office/officeart/2005/8/colors/accent3_2" csCatId="accent3" phldr="1"/>
      <dgm:spPr/>
    </dgm:pt>
    <dgm:pt modelId="{8F538E6E-C692-4449-9F6A-AACBCDC6087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sz="2000" b="0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Рефлексия</a:t>
          </a:r>
          <a: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Жақын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шеңбер</a:t>
          </a:r>
          <a:r>
            <a:rPr lang="ru-RU" sz="2000" b="1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2000" b="1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93D07A-4D6D-4E91-A004-14B54CB0F8E0}" type="parTrans" cxnId="{9B425767-4857-415F-B52E-9051C1D5558A}">
      <dgm:prSet/>
      <dgm:spPr/>
      <dgm:t>
        <a:bodyPr/>
        <a:lstStyle/>
        <a:p>
          <a:endParaRPr lang="ru-RU"/>
        </a:p>
      </dgm:t>
    </dgm:pt>
    <dgm:pt modelId="{CF0AB216-EFED-432C-B38D-8D4406287AD9}" type="sibTrans" cxnId="{9B425767-4857-415F-B52E-9051C1D5558A}">
      <dgm:prSet/>
      <dgm:spPr/>
      <dgm:t>
        <a:bodyPr/>
        <a:lstStyle/>
        <a:p>
          <a:endParaRPr lang="ru-RU"/>
        </a:p>
      </dgm:t>
    </dgm:pt>
    <dgm:pt modelId="{B1D12AB1-FF6C-4F83-9850-7D8FC68A196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0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Шығу</a:t>
          </a:r>
          <a:r>
            <a:rPr lang="ru-RU" sz="2000" b="0" i="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0" i="0" dirty="0" err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>рәсімі</a:t>
          </a:r>
          <a: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  <a:t/>
          </a:r>
          <a:br>
            <a:rPr lang="ru-RU" sz="2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rPr>
          </a:br>
          <a:endParaRPr lang="ru-RU" sz="2000" i="0" dirty="0">
            <a:solidFill>
              <a:srgbClr val="3333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52B585-BBCE-414C-934B-801781E9A9DF}" type="parTrans" cxnId="{0D46AFCB-3D83-405B-BC0D-7DC8F9614733}">
      <dgm:prSet/>
      <dgm:spPr/>
      <dgm:t>
        <a:bodyPr/>
        <a:lstStyle/>
        <a:p>
          <a:endParaRPr lang="ru-RU"/>
        </a:p>
      </dgm:t>
    </dgm:pt>
    <dgm:pt modelId="{944F67CB-9040-4850-AA43-E8BFFA43F2D2}" type="sibTrans" cxnId="{0D46AFCB-3D83-405B-BC0D-7DC8F9614733}">
      <dgm:prSet/>
      <dgm:spPr/>
      <dgm:t>
        <a:bodyPr/>
        <a:lstStyle/>
        <a:p>
          <a:endParaRPr lang="ru-RU"/>
        </a:p>
      </dgm:t>
    </dgm:pt>
    <dgm:pt modelId="{1F075126-9DB8-4FBB-9DCB-550874A43A63}" type="pres">
      <dgm:prSet presAssocID="{5EE46917-6608-42A7-B76C-54E24671A3A1}" presName="Name0" presStyleCnt="0">
        <dgm:presLayoutVars>
          <dgm:dir/>
          <dgm:resizeHandles val="exact"/>
        </dgm:presLayoutVars>
      </dgm:prSet>
      <dgm:spPr/>
    </dgm:pt>
    <dgm:pt modelId="{742F12E6-CEF7-483E-BDE7-43848BE4C5D4}" type="pres">
      <dgm:prSet presAssocID="{5EE46917-6608-42A7-B76C-54E24671A3A1}" presName="bkgdShp" presStyleLbl="alignAccFollowNode1" presStyleIdx="0" presStyleCnt="1" custScaleY="220923" custLinFactNeighborX="-391" custLinFactNeighborY="2029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DF87DDBB-304D-40BB-88A5-83117F7FDBA7}" type="pres">
      <dgm:prSet presAssocID="{5EE46917-6608-42A7-B76C-54E24671A3A1}" presName="linComp" presStyleCnt="0"/>
      <dgm:spPr/>
    </dgm:pt>
    <dgm:pt modelId="{ECC2BA73-B3DC-43E2-AB42-BC78EB4C66E8}" type="pres">
      <dgm:prSet presAssocID="{8F538E6E-C692-4449-9F6A-AACBCDC60875}" presName="compNode" presStyleCnt="0"/>
      <dgm:spPr/>
    </dgm:pt>
    <dgm:pt modelId="{795D269B-4C07-442A-A1D4-3B5B59E10853}" type="pres">
      <dgm:prSet presAssocID="{8F538E6E-C692-4449-9F6A-AACBCDC60875}" presName="node" presStyleLbl="node1" presStyleIdx="0" presStyleCnt="2" custScaleX="107935" custScaleY="46593" custLinFactNeighborX="-2512" custLinFactNeighborY="-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B55C5-5A2B-43DE-A613-EF85DE11DC80}" type="pres">
      <dgm:prSet presAssocID="{8F538E6E-C692-4449-9F6A-AACBCDC60875}" presName="invisiNode" presStyleLbl="node1" presStyleIdx="0" presStyleCnt="2"/>
      <dgm:spPr/>
    </dgm:pt>
    <dgm:pt modelId="{37C377A5-AD7E-4EA7-85B6-3BAD9268DDD8}" type="pres">
      <dgm:prSet presAssocID="{8F538E6E-C692-4449-9F6A-AACBCDC60875}" presName="imagNode" presStyleLbl="fgImgPlace1" presStyleIdx="0" presStyleCnt="2" custScaleX="77548" custScaleY="237775" custLinFactNeighborX="-3539" custLinFactNeighborY="-37105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</dgm:spPr>
    </dgm:pt>
    <dgm:pt modelId="{BE46BA17-3709-4B1C-8C6F-66F0A1B31E09}" type="pres">
      <dgm:prSet presAssocID="{CF0AB216-EFED-432C-B38D-8D4406287AD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A0E250A-3C47-4D86-A4EC-5DBBE55DED67}" type="pres">
      <dgm:prSet presAssocID="{B1D12AB1-FF6C-4F83-9850-7D8FC68A1968}" presName="compNode" presStyleCnt="0"/>
      <dgm:spPr/>
    </dgm:pt>
    <dgm:pt modelId="{C55D1D9F-FD32-4FA5-8B7A-4B9E46D052A2}" type="pres">
      <dgm:prSet presAssocID="{B1D12AB1-FF6C-4F83-9850-7D8FC68A1968}" presName="node" presStyleLbl="node1" presStyleIdx="1" presStyleCnt="2" custScaleX="92899" custScaleY="46244" custLinFactNeighborX="2785" custLinFactNeighborY="-4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425DB-17EB-40EF-96C4-147C3529A386}" type="pres">
      <dgm:prSet presAssocID="{B1D12AB1-FF6C-4F83-9850-7D8FC68A1968}" presName="invisiNode" presStyleLbl="node1" presStyleIdx="1" presStyleCnt="2"/>
      <dgm:spPr/>
    </dgm:pt>
    <dgm:pt modelId="{07AB54E9-4486-488D-9386-AEE068CE1F5E}" type="pres">
      <dgm:prSet presAssocID="{B1D12AB1-FF6C-4F83-9850-7D8FC68A1968}" presName="imagNode" presStyleLbl="fgImgPlace1" presStyleIdx="1" presStyleCnt="2" custScaleX="80877" custScaleY="242599" custLinFactNeighborX="-529" custLinFactNeighborY="-42120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</dgm:spPr>
    </dgm:pt>
  </dgm:ptLst>
  <dgm:cxnLst>
    <dgm:cxn modelId="{0D46AFCB-3D83-405B-BC0D-7DC8F9614733}" srcId="{5EE46917-6608-42A7-B76C-54E24671A3A1}" destId="{B1D12AB1-FF6C-4F83-9850-7D8FC68A1968}" srcOrd="1" destOrd="0" parTransId="{D052B585-BBCE-414C-934B-801781E9A9DF}" sibTransId="{944F67CB-9040-4850-AA43-E8BFFA43F2D2}"/>
    <dgm:cxn modelId="{6E6F9EE6-359C-4EB3-83BF-E230B88AA13B}" type="presOf" srcId="{8F538E6E-C692-4449-9F6A-AACBCDC60875}" destId="{795D269B-4C07-442A-A1D4-3B5B59E10853}" srcOrd="0" destOrd="0" presId="urn:microsoft.com/office/officeart/2005/8/layout/pList2#5"/>
    <dgm:cxn modelId="{9B425767-4857-415F-B52E-9051C1D5558A}" srcId="{5EE46917-6608-42A7-B76C-54E24671A3A1}" destId="{8F538E6E-C692-4449-9F6A-AACBCDC60875}" srcOrd="0" destOrd="0" parTransId="{DF93D07A-4D6D-4E91-A004-14B54CB0F8E0}" sibTransId="{CF0AB216-EFED-432C-B38D-8D4406287AD9}"/>
    <dgm:cxn modelId="{A1CF4313-B6FA-44FB-A644-BC69ED9E1895}" type="presOf" srcId="{CF0AB216-EFED-432C-B38D-8D4406287AD9}" destId="{BE46BA17-3709-4B1C-8C6F-66F0A1B31E09}" srcOrd="0" destOrd="0" presId="urn:microsoft.com/office/officeart/2005/8/layout/pList2#5"/>
    <dgm:cxn modelId="{77C35663-BE1D-4A86-AD09-D7F854521DA5}" type="presOf" srcId="{B1D12AB1-FF6C-4F83-9850-7D8FC68A1968}" destId="{C55D1D9F-FD32-4FA5-8B7A-4B9E46D052A2}" srcOrd="0" destOrd="0" presId="urn:microsoft.com/office/officeart/2005/8/layout/pList2#5"/>
    <dgm:cxn modelId="{6EFAA605-01C2-4C5C-8249-38B8B3127DA8}" type="presOf" srcId="{5EE46917-6608-42A7-B76C-54E24671A3A1}" destId="{1F075126-9DB8-4FBB-9DCB-550874A43A63}" srcOrd="0" destOrd="0" presId="urn:microsoft.com/office/officeart/2005/8/layout/pList2#5"/>
    <dgm:cxn modelId="{F52D42E5-F158-4B92-B336-C11F05B13015}" type="presParOf" srcId="{1F075126-9DB8-4FBB-9DCB-550874A43A63}" destId="{742F12E6-CEF7-483E-BDE7-43848BE4C5D4}" srcOrd="0" destOrd="0" presId="urn:microsoft.com/office/officeart/2005/8/layout/pList2#5"/>
    <dgm:cxn modelId="{3BD0649D-4C66-4F69-B248-65CB0F3F88F1}" type="presParOf" srcId="{1F075126-9DB8-4FBB-9DCB-550874A43A63}" destId="{DF87DDBB-304D-40BB-88A5-83117F7FDBA7}" srcOrd="1" destOrd="0" presId="urn:microsoft.com/office/officeart/2005/8/layout/pList2#5"/>
    <dgm:cxn modelId="{D1EF30E6-1E8D-4498-95AA-A2D3567BB958}" type="presParOf" srcId="{DF87DDBB-304D-40BB-88A5-83117F7FDBA7}" destId="{ECC2BA73-B3DC-43E2-AB42-BC78EB4C66E8}" srcOrd="0" destOrd="0" presId="urn:microsoft.com/office/officeart/2005/8/layout/pList2#5"/>
    <dgm:cxn modelId="{4A5577B0-AA82-49AF-9B78-05404F8E126D}" type="presParOf" srcId="{ECC2BA73-B3DC-43E2-AB42-BC78EB4C66E8}" destId="{795D269B-4C07-442A-A1D4-3B5B59E10853}" srcOrd="0" destOrd="0" presId="urn:microsoft.com/office/officeart/2005/8/layout/pList2#5"/>
    <dgm:cxn modelId="{17C1DD48-44C4-4EF4-89D9-8CA0D71A5883}" type="presParOf" srcId="{ECC2BA73-B3DC-43E2-AB42-BC78EB4C66E8}" destId="{9EEB55C5-5A2B-43DE-A613-EF85DE11DC80}" srcOrd="1" destOrd="0" presId="urn:microsoft.com/office/officeart/2005/8/layout/pList2#5"/>
    <dgm:cxn modelId="{3C12EFE3-939F-4B46-95D5-7E9FC3A8982E}" type="presParOf" srcId="{ECC2BA73-B3DC-43E2-AB42-BC78EB4C66E8}" destId="{37C377A5-AD7E-4EA7-85B6-3BAD9268DDD8}" srcOrd="2" destOrd="0" presId="urn:microsoft.com/office/officeart/2005/8/layout/pList2#5"/>
    <dgm:cxn modelId="{E6AF70D2-D2A7-4FA8-9C89-9DF397C8AD17}" type="presParOf" srcId="{DF87DDBB-304D-40BB-88A5-83117F7FDBA7}" destId="{BE46BA17-3709-4B1C-8C6F-66F0A1B31E09}" srcOrd="1" destOrd="0" presId="urn:microsoft.com/office/officeart/2005/8/layout/pList2#5"/>
    <dgm:cxn modelId="{33B9842D-67DB-4397-9A4B-5099E84DB3D0}" type="presParOf" srcId="{DF87DDBB-304D-40BB-88A5-83117F7FDBA7}" destId="{BA0E250A-3C47-4D86-A4EC-5DBBE55DED67}" srcOrd="2" destOrd="0" presId="urn:microsoft.com/office/officeart/2005/8/layout/pList2#5"/>
    <dgm:cxn modelId="{4FDF9A7B-FFF5-43DE-A41C-6B447BF68845}" type="presParOf" srcId="{BA0E250A-3C47-4D86-A4EC-5DBBE55DED67}" destId="{C55D1D9F-FD32-4FA5-8B7A-4B9E46D052A2}" srcOrd="0" destOrd="0" presId="urn:microsoft.com/office/officeart/2005/8/layout/pList2#5"/>
    <dgm:cxn modelId="{7550F3EC-3415-4A69-967C-779DA9782109}" type="presParOf" srcId="{BA0E250A-3C47-4D86-A4EC-5DBBE55DED67}" destId="{BEF425DB-17EB-40EF-96C4-147C3529A386}" srcOrd="1" destOrd="0" presId="urn:microsoft.com/office/officeart/2005/8/layout/pList2#5"/>
    <dgm:cxn modelId="{C6E7EFE5-758C-4F9C-9CA9-2836EC8D69EE}" type="presParOf" srcId="{BA0E250A-3C47-4D86-A4EC-5DBBE55DED67}" destId="{07AB54E9-4486-488D-9386-AEE068CE1F5E}" srcOrd="2" destOrd="0" presId="urn:microsoft.com/office/officeart/2005/8/layout/pList2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4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5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AAE6C-A848-44B5-9CDD-D972A579ED4D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59CB4-5C5A-4092-B0BE-402AC132C1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7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59CB4-5C5A-4092-B0BE-402AC132C16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13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59CB4-5C5A-4092-B0BE-402AC132C16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0" y="-21109"/>
            <a:ext cx="9193951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714348" y="1428736"/>
            <a:ext cx="8001056" cy="34290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115616" y="188640"/>
            <a:ext cx="7286676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басқармасының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Шахтинск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бөлімінің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Қарлығаш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бөбекжайы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қазыналық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кәсіпорыны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55576" y="1700808"/>
            <a:ext cx="771530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32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Нейропсихологиялық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тәсіл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қажеттілігі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бар 4-6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жастағы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сөйлеуін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түзету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психопрофилактика</a:t>
            </a:r>
            <a:r>
              <a:rPr lang="ru-RU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kumimoji="0" lang="ru-RU" sz="1600" i="1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76981" y="5087871"/>
            <a:ext cx="807249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Екінші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біліктілік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санатындағы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деңгейдегі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педагог-психолог</a:t>
            </a:r>
            <a:b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Галина Евгеньевна </a:t>
            </a:r>
            <a:r>
              <a:rPr lang="ru-RU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Гапиенко</a:t>
            </a: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оғары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біліктілік</a:t>
            </a:r>
            <a:r>
              <a:rPr lang="ru-RU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санатында</a:t>
            </a:r>
            <a:r>
              <a:rPr lang="kk-KZ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ғы </a:t>
            </a:r>
            <a:r>
              <a:rPr lang="ru-RU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kk-KZ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деңгейдегі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мұғалім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-логопед</a:t>
            </a:r>
            <a:endParaRPr lang="ru-RU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Индира </a:t>
            </a:r>
            <a:r>
              <a:rPr lang="ru-RU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Рафитқызы</a:t>
            </a: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Асафова 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 ж.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  <a:p>
            <a:r>
              <a:rPr lang="ru-RU" dirty="0"/>
              <a:t> </a:t>
            </a:r>
            <a:endParaRPr lang="ru-RU" b="1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4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1052736"/>
            <a:ext cx="7643866" cy="3384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Пәнаралық</a:t>
            </a:r>
            <a:r>
              <a:rPr lang="ru-RU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тәсіл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түзету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мәселелерін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шешудің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құралы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оны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келесі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мамандар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асырады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педагог-психолог, </a:t>
            </a:r>
            <a:r>
              <a:rPr lang="ru-RU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мұғалім</a:t>
            </a:r>
            <a:r>
              <a:rPr lang="ru-RU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-логопед.</a:t>
            </a:r>
          </a:p>
        </p:txBody>
      </p:sp>
      <p:pic>
        <p:nvPicPr>
          <p:cNvPr id="4" name="Рисунок 3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 rot="5400000">
            <a:off x="6929454" y="4714884"/>
            <a:ext cx="22860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785786" y="332656"/>
            <a:ext cx="7715304" cy="25922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МАҚСАТЫ</a:t>
            </a:r>
          </a:p>
          <a:p>
            <a:pPr algn="ctr"/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Нейропсихологиялық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тәсіл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қажеттілігі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бар 4-6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жастағы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сөйлеуін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когнитивті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эмоционалды-ерік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салалары</a:t>
            </a:r>
            <a:r>
              <a:rPr lang="ru-RU" sz="2400" b="1" dirty="0" err="1">
                <a:solidFill>
                  <a:srgbClr val="0000FF"/>
                </a:solidFill>
              </a:rPr>
              <a:t>н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түзету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психопрофилактика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3501008"/>
            <a:ext cx="7848872" cy="30243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МІНДЕТТЕРІ</a:t>
            </a:r>
            <a:r>
              <a:rPr lang="ru-RU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Қарым-қатынас және сөйлеу дағдыларын дамыту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Ерікті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тәртіп 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пен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бақылауды қалыптастыру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Эмоционалды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сфераны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Қозғалтқыштың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дамуындағы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тапшылықтың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орнын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толтыру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Интеремисфералық өзара әрекеттесуді дамыту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 descr="N:\20-21\ПРОЕКТ\IMG_648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BE92"/>
              </a:clrFrom>
              <a:clrTo>
                <a:srgbClr val="E3BE92">
                  <a:alpha val="0"/>
                </a:srgbClr>
              </a:clrTo>
            </a:clrChange>
          </a:blip>
          <a:srcRect t="17042" b="8133"/>
          <a:stretch>
            <a:fillRect/>
          </a:stretch>
        </p:blipFill>
        <p:spPr bwMode="auto">
          <a:xfrm rot="5578384">
            <a:off x="7760511" y="1995115"/>
            <a:ext cx="2496245" cy="1400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pic>
        <p:nvPicPr>
          <p:cNvPr id="6" name="Рисунок 5" descr="N:\20-21\ПРОЕКТ\IMG_6482.JPG"/>
          <p:cNvPicPr/>
          <p:nvPr/>
        </p:nvPicPr>
        <p:blipFill>
          <a:blip r:embed="rId3" cstate="print">
            <a:clrChange>
              <a:clrFrom>
                <a:srgbClr val="E3BE92"/>
              </a:clrFrom>
              <a:clrTo>
                <a:srgbClr val="E3BE92">
                  <a:alpha val="0"/>
                </a:srgbClr>
              </a:clrTo>
            </a:clrChange>
          </a:blip>
          <a:srcRect t="17042" b="8133"/>
          <a:stretch>
            <a:fillRect/>
          </a:stretch>
        </p:blipFill>
        <p:spPr bwMode="auto">
          <a:xfrm rot="16021616" flipH="1">
            <a:off x="-231754" y="4853482"/>
            <a:ext cx="1988467" cy="106423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87624" y="620688"/>
            <a:ext cx="69127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КҮТІЛГЕН НӘТИЖЕЛЕР</a:t>
            </a:r>
          </a:p>
          <a:p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келесі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жағдайлар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жасалады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балаларда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коммуникативті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дағдылар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сөйлеуді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ерікті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тәртіп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бақылауды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ерікті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зейіннің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шоғырлануы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тұрақтылығы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эмоционалды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сфераның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сенсорлық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дағдыларды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қозғалтқыштың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дамуындағы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кеңістіктегі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көріністердегі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тапшылықтардың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орнын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толтыру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теремисфералық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әрекеттесуді</a:t>
            </a:r>
            <a:r>
              <a:rPr lang="ru-RU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endParaRPr lang="ru-RU" sz="2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000100" y="1000108"/>
            <a:ext cx="7500990" cy="30003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Тәжірибенің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жаңалығы-нейропсихологиялық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әдістерді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қолдану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ЕБҚ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бар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балалармен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түзету және дамыту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жүйесін құру</a:t>
            </a: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 rot="5400000">
            <a:off x="3309295" y="4334515"/>
            <a:ext cx="25254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81" y="-171400"/>
            <a:ext cx="9193951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N:\20-21\ПРОЕКТ\IMG_6482.JPG"/>
          <p:cNvPicPr/>
          <p:nvPr/>
        </p:nvPicPr>
        <p:blipFill>
          <a:blip r:embed="rId3" cstate="print">
            <a:clrChange>
              <a:clrFrom>
                <a:srgbClr val="E3BE92"/>
              </a:clrFrom>
              <a:clrTo>
                <a:srgbClr val="E3BE92">
                  <a:alpha val="0"/>
                </a:srgbClr>
              </a:clrTo>
            </a:clrChange>
          </a:blip>
          <a:srcRect t="17042" b="8133"/>
          <a:stretch>
            <a:fillRect/>
          </a:stretch>
        </p:blipFill>
        <p:spPr bwMode="auto">
          <a:xfrm rot="16021616" flipH="1">
            <a:off x="-127282" y="4688995"/>
            <a:ext cx="2124693" cy="1402793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56072314"/>
              </p:ext>
            </p:extLst>
          </p:nvPr>
        </p:nvGraphicFramePr>
        <p:xfrm>
          <a:off x="395536" y="1124744"/>
          <a:ext cx="8748464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Қағидалар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0"/>
            <a:ext cx="91939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071546"/>
            <a:ext cx="7429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ЖОБАНЫ ІСКЕ АСЫРУ МЕРЗІМДЕРІ МЕН КЕЗЕҢДЕРІ</a:t>
            </a:r>
            <a:r>
              <a:rPr lang="ru-RU" sz="2400" dirty="0">
                <a:solidFill>
                  <a:srgbClr val="0000FF"/>
                </a:solidFill>
              </a:rPr>
              <a:t/>
            </a:r>
            <a:br>
              <a:rPr lang="ru-RU" sz="2400" dirty="0">
                <a:solidFill>
                  <a:srgbClr val="0000FF"/>
                </a:solidFill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айда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асырылады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қыркүйек-мамыр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Аптасына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сабақтан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курс 7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айға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есептелген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(КҮННІҢ ЕКІНШІ ЖАРТЫСЫНДА),</a:t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ұзақтығы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25-30 минут.</a:t>
            </a:r>
          </a:p>
          <a:p>
            <a:pPr algn="ctr"/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ЖОБАНЫҢ ТҮРІ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Тәжірибеге бағытталған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ҚАТЫСУШЫЛАР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Педагог-психолог,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мұғалім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-логопед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МДҰ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педагогтары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ЕБҚ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бар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ата-аналар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 rot="5400000">
            <a:off x="7346588" y="5046900"/>
            <a:ext cx="1921986" cy="142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0"/>
            <a:ext cx="9193951" cy="6858000"/>
          </a:xfrm>
          <a:prstGeom prst="rect">
            <a:avLst/>
          </a:prstGeom>
          <a:noFill/>
        </p:spPr>
      </p:pic>
      <p:sp>
        <p:nvSpPr>
          <p:cNvPr id="34" name="Скругленный прямоугольник 33"/>
          <p:cNvSpPr/>
          <p:nvPr/>
        </p:nvSpPr>
        <p:spPr>
          <a:xfrm>
            <a:off x="5572132" y="5214950"/>
            <a:ext cx="3357586" cy="12858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кезең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Түзету-дамыту жұмыстарының тиімділігін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бағалау  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мамыр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714744" y="4000504"/>
            <a:ext cx="3571900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кезең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Коррекциялық және дамытушылық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(15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қазан-сәуір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071670" y="2928934"/>
            <a:ext cx="3286148" cy="1000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0034" y="1857364"/>
            <a:ext cx="3143272" cy="1000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 txBox="1">
            <a:spLocks/>
          </p:cNvSpPr>
          <p:nvPr/>
        </p:nvSpPr>
        <p:spPr>
          <a:xfrm>
            <a:off x="428596" y="571480"/>
            <a:ext cx="8358246" cy="9286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ЖОБАНЫ ІСКЕ АСЫРУ КЕЗЕҢДЕРІ</a:t>
            </a:r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</a:rPr>
              <a:t> </a:t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7" y="1857364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кезең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Диагностикалық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қыркүйек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2928934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кезең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Орнату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(01-14 </a:t>
            </a:r>
            <a:r>
              <a:rPr lang="ru-RU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қазан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6" name="Рисунок 35" descr="N:\20-21\ПРОЕКТ\IMG_6482.JPG"/>
          <p:cNvPicPr/>
          <p:nvPr/>
        </p:nvPicPr>
        <p:blipFill>
          <a:blip r:embed="rId3" cstate="print">
            <a:clrChange>
              <a:clrFrom>
                <a:srgbClr val="E3BE92"/>
              </a:clrFrom>
              <a:clrTo>
                <a:srgbClr val="E3BE92">
                  <a:alpha val="0"/>
                </a:srgbClr>
              </a:clrTo>
            </a:clrChange>
          </a:blip>
          <a:srcRect t="17042" b="8133"/>
          <a:stretch>
            <a:fillRect/>
          </a:stretch>
        </p:blipFill>
        <p:spPr bwMode="auto">
          <a:xfrm rot="16021616" flipH="1">
            <a:off x="-146580" y="4261664"/>
            <a:ext cx="2844993" cy="1692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-17761"/>
            <a:ext cx="9193951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 txBox="1">
            <a:spLocks/>
          </p:cNvSpPr>
          <p:nvPr/>
        </p:nvSpPr>
        <p:spPr>
          <a:xfrm>
            <a:off x="428596" y="357166"/>
            <a:ext cx="8358246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кезең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Диагностикалы</a:t>
            </a:r>
            <a:r>
              <a:rPr lang="kk-KZ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қыркүйек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396400"/>
              </p:ext>
            </p:extLst>
          </p:nvPr>
        </p:nvGraphicFramePr>
        <p:xfrm>
          <a:off x="611560" y="1916832"/>
          <a:ext cx="8143932" cy="469229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63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80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5716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err="1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Жұмыс бағыты</a:t>
                      </a:r>
                      <a:endParaRPr lang="ru-RU" sz="2400" b="1" dirty="0">
                        <a:solidFill>
                          <a:srgbClr val="3333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kern="1200" dirty="0" err="1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Мазмұны</a:t>
                      </a:r>
                      <a:r>
                        <a:rPr lang="ru-RU" sz="24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3333FF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2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Балалардың психикалық функцияларының қалыптасу және сөйлеуді дамыту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деңгейінің диагностикасы</a:t>
                      </a:r>
                      <a:endParaRPr lang="ru-RU" sz="2400" dirty="0">
                        <a:solidFill>
                          <a:srgbClr val="9900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Дефициттік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психологиялық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функцияларды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 smtClean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анықтау</a:t>
                      </a:r>
                      <a:r>
                        <a:rPr lang="ru-RU" sz="2400" kern="1200" dirty="0" smtClean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Проксимальды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даму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аймағын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 smtClean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анықтау</a:t>
                      </a:r>
                      <a:r>
                        <a:rPr lang="ru-RU" sz="2400" kern="1200" dirty="0" smtClean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Бағыттарды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жоспарлау</a:t>
                      </a:r>
                      <a: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коррекционо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400" kern="1200" baseline="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baseline="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дамытушылық</a:t>
                      </a:r>
                      <a:r>
                        <a:rPr lang="ru-RU" sz="2400" kern="1200" baseline="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baseline="0" dirty="0" err="1" smtClean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жұмыс</a:t>
                      </a:r>
                      <a:r>
                        <a:rPr lang="ru-RU" sz="2400" kern="1200" baseline="0" dirty="0" smtClean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4.Мектепке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дейінгі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педагогтармен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кеңесу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ұсыныстар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әзірлеу</a:t>
                      </a:r>
                      <a:r>
                        <a:rPr lang="ru-RU" sz="2400" kern="1200" dirty="0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solidFill>
                          <a:srgbClr val="9900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BC89D5F7-CFD3-4101-8361-BEF2428EC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882292"/>
              </p:ext>
            </p:extLst>
          </p:nvPr>
        </p:nvGraphicFramePr>
        <p:xfrm>
          <a:off x="785786" y="2071678"/>
          <a:ext cx="7814671" cy="463448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73846">
                  <a:extLst>
                    <a:ext uri="{9D8B030D-6E8A-4147-A177-3AD203B41FA5}">
                      <a16:colId xmlns="" xmlns:a16="http://schemas.microsoft.com/office/drawing/2014/main" val="101993210"/>
                    </a:ext>
                  </a:extLst>
                </a:gridCol>
                <a:gridCol w="3171761">
                  <a:extLst>
                    <a:ext uri="{9D8B030D-6E8A-4147-A177-3AD203B41FA5}">
                      <a16:colId xmlns="" xmlns:a16="http://schemas.microsoft.com/office/drawing/2014/main" val="568985508"/>
                    </a:ext>
                  </a:extLst>
                </a:gridCol>
                <a:gridCol w="1389688">
                  <a:extLst>
                    <a:ext uri="{9D8B030D-6E8A-4147-A177-3AD203B41FA5}">
                      <a16:colId xmlns="" xmlns:a16="http://schemas.microsoft.com/office/drawing/2014/main" val="350028844"/>
                    </a:ext>
                  </a:extLst>
                </a:gridCol>
                <a:gridCol w="1389688">
                  <a:extLst>
                    <a:ext uri="{9D8B030D-6E8A-4147-A177-3AD203B41FA5}">
                      <a16:colId xmlns="" xmlns:a16="http://schemas.microsoft.com/office/drawing/2014/main" val="1033098351"/>
                    </a:ext>
                  </a:extLst>
                </a:gridCol>
                <a:gridCol w="1389688">
                  <a:extLst>
                    <a:ext uri="{9D8B030D-6E8A-4147-A177-3AD203B41FA5}">
                      <a16:colId xmlns="" xmlns:a16="http://schemas.microsoft.com/office/drawing/2014/main" val="2589745649"/>
                    </a:ext>
                  </a:extLst>
                </a:gridCol>
              </a:tblGrid>
              <a:tr h="528532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/>
                        <a:t>Сөйлеу қабілетінің бұзылуын тудыратын</a:t>
                      </a:r>
                      <a:r>
                        <a:rPr lang="ru-RU" sz="2000" kern="1200" dirty="0"/>
                        <a:t> фактор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/>
                        <a:t>Осындай</a:t>
                      </a:r>
                      <a:r>
                        <a:rPr lang="ru-RU" sz="2000" kern="1200" dirty="0"/>
                        <a:t> </a:t>
                      </a:r>
                      <a:r>
                        <a:rPr lang="ru-RU" sz="2000" kern="1200" dirty="0" err="1"/>
                        <a:t>қиындықтарды бастан</a:t>
                      </a:r>
                      <a:r>
                        <a:rPr lang="ru-RU" sz="2000" kern="1200" dirty="0"/>
                        <a:t> </a:t>
                      </a:r>
                      <a:r>
                        <a:rPr lang="ru-RU" sz="2000" kern="1200" dirty="0" err="1"/>
                        <a:t>кешірген</a:t>
                      </a:r>
                      <a:r>
                        <a:rPr lang="ru-RU" sz="2000" kern="1200" dirty="0"/>
                        <a:t> </a:t>
                      </a:r>
                      <a:r>
                        <a:rPr lang="ru-RU" sz="2000" kern="1200" dirty="0" err="1"/>
                        <a:t>балалар</a:t>
                      </a:r>
                      <a:r>
                        <a:rPr lang="ru-RU" sz="2000" kern="1200" dirty="0"/>
                        <a:t> саны (% -</a:t>
                      </a:r>
                      <a:r>
                        <a:rPr lang="ru-RU" sz="2000" kern="1200" dirty="0" err="1"/>
                        <a:t>бен</a:t>
                      </a:r>
                      <a:r>
                        <a:rPr lang="ru-RU" sz="2000" kern="1200" dirty="0"/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3287040"/>
                  </a:ext>
                </a:extLst>
              </a:tr>
              <a:tr h="176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kern="1200" dirty="0">
                          <a:effectLst/>
                        </a:rPr>
                        <a:t>жоғары</a:t>
                      </a:r>
                      <a:endParaRPr lang="ru-RU" sz="2000" b="1" dirty="0"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/>
                        <a:t>орташа</a:t>
                      </a:r>
                      <a:endParaRPr lang="ru-RU" sz="2000" b="1" dirty="0"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/>
                        <a:t>төмен</a:t>
                      </a:r>
                      <a:endParaRPr lang="ru-RU" sz="2000" b="1" dirty="0"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61567042"/>
                  </a:ext>
                </a:extLst>
              </a:tr>
              <a:tr h="198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Зейіннің бұзылуы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4356599"/>
                  </a:ext>
                </a:extLst>
              </a:tr>
              <a:tr h="3963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20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Көру қабілетінің</a:t>
                      </a:r>
                      <a:r>
                        <a:rPr lang="ru-RU" sz="2200" kern="1200" baseline="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әлсіздігі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5829664"/>
                  </a:ext>
                </a:extLst>
              </a:tr>
              <a:tr h="5945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20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i="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Фонематикалық процестердің әлсізді</a:t>
                      </a:r>
                      <a:r>
                        <a:rPr lang="ru-RU" sz="22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39204617"/>
                  </a:ext>
                </a:extLst>
              </a:tr>
              <a:tr h="5945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Кеңістік-уақыт параметрінің  бұылуы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220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82467174"/>
                  </a:ext>
                </a:extLst>
              </a:tr>
              <a:tr h="5170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kern="1200" dirty="0" err="1">
                          <a:solidFill>
                            <a:srgbClr val="9900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Кинестетикалық праксистің бұзылуы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99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88 %</a:t>
                      </a:r>
                      <a:endParaRPr lang="ru-RU" sz="2200" dirty="0">
                        <a:solidFill>
                          <a:srgbClr val="99003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14725586"/>
                  </a:ext>
                </a:extLst>
              </a:tr>
            </a:tbl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кезең Диагностикасы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(қыркүйек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800" b="1" dirty="0">
              <a:solidFill>
                <a:srgbClr val="C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ctr"/>
            <a:endParaRPr lang="ru-RU" altLang="ru-RU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ДИАГНОСТИКАНЫ БАСТАУ НӘТИЖЕЛЕРІ 2020 ЖЫЛ</a:t>
            </a:r>
          </a:p>
          <a:p>
            <a:pPr algn="ctr"/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9FAF1EC-80F9-494C-9545-D0F98ACA63D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Диагностикасы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0E22B5C5-85C9-4118-A516-5264334AE01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="" xmlns:a16="http://schemas.microsoft.com/office/drawing/2014/main" id="{643DF233-AC3A-436A-8C61-B1B454B3D2A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7666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8582" y="0"/>
            <a:ext cx="9193951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42910" y="1214422"/>
            <a:ext cx="8103274" cy="48805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071538" y="1815787"/>
            <a:ext cx="63579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14348" y="3484062"/>
            <a:ext cx="778674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4179" y="980728"/>
            <a:ext cx="184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kk-KZ" sz="20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857224" y="1571612"/>
            <a:ext cx="7786687" cy="3860572"/>
          </a:xfrm>
          <a:custGeom>
            <a:avLst/>
            <a:gdLst>
              <a:gd name="connsiteX0" fmla="*/ 0 w 7786687"/>
              <a:gd name="connsiteY0" fmla="*/ 3271918 h 3860572"/>
              <a:gd name="connsiteX1" fmla="*/ 928687 w 7786687"/>
              <a:gd name="connsiteY1" fmla="*/ 671593 h 3860572"/>
              <a:gd name="connsiteX2" fmla="*/ 1985962 w 7786687"/>
              <a:gd name="connsiteY2" fmla="*/ 3857705 h 3860572"/>
              <a:gd name="connsiteX3" fmla="*/ 3843337 w 7786687"/>
              <a:gd name="connsiteY3" fmla="*/ 80 h 3860572"/>
              <a:gd name="connsiteX4" fmla="*/ 4786312 w 7786687"/>
              <a:gd name="connsiteY4" fmla="*/ 3743405 h 3860572"/>
              <a:gd name="connsiteX5" fmla="*/ 6043612 w 7786687"/>
              <a:gd name="connsiteY5" fmla="*/ 2271793 h 3860572"/>
              <a:gd name="connsiteX6" fmla="*/ 6858000 w 7786687"/>
              <a:gd name="connsiteY6" fmla="*/ 3714830 h 3860572"/>
              <a:gd name="connsiteX7" fmla="*/ 2214562 w 7786687"/>
              <a:gd name="connsiteY7" fmla="*/ 2514680 h 3860572"/>
              <a:gd name="connsiteX8" fmla="*/ 7429500 w 7786687"/>
              <a:gd name="connsiteY8" fmla="*/ 1857455 h 3860572"/>
              <a:gd name="connsiteX9" fmla="*/ 7243762 w 7786687"/>
              <a:gd name="connsiteY9" fmla="*/ 1871743 h 3860572"/>
              <a:gd name="connsiteX10" fmla="*/ 7786687 w 7786687"/>
              <a:gd name="connsiteY10" fmla="*/ 1900318 h 386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6687" h="3860572">
                <a:moveTo>
                  <a:pt x="0" y="3271918"/>
                </a:moveTo>
                <a:cubicBezTo>
                  <a:pt x="298846" y="1922940"/>
                  <a:pt x="597693" y="573962"/>
                  <a:pt x="928687" y="671593"/>
                </a:cubicBezTo>
                <a:cubicBezTo>
                  <a:pt x="1259681" y="769224"/>
                  <a:pt x="1500187" y="3969624"/>
                  <a:pt x="1985962" y="3857705"/>
                </a:cubicBezTo>
                <a:cubicBezTo>
                  <a:pt x="2471737" y="3745786"/>
                  <a:pt x="3376612" y="19130"/>
                  <a:pt x="3843337" y="80"/>
                </a:cubicBezTo>
                <a:cubicBezTo>
                  <a:pt x="4310062" y="-18970"/>
                  <a:pt x="4419600" y="3364786"/>
                  <a:pt x="4786312" y="3743405"/>
                </a:cubicBezTo>
                <a:cubicBezTo>
                  <a:pt x="5153024" y="4122024"/>
                  <a:pt x="5698331" y="2276555"/>
                  <a:pt x="6043612" y="2271793"/>
                </a:cubicBezTo>
                <a:cubicBezTo>
                  <a:pt x="6388893" y="2267031"/>
                  <a:pt x="7496175" y="3674349"/>
                  <a:pt x="6858000" y="3714830"/>
                </a:cubicBezTo>
                <a:cubicBezTo>
                  <a:pt x="6219825" y="3755311"/>
                  <a:pt x="2119312" y="2824242"/>
                  <a:pt x="2214562" y="2514680"/>
                </a:cubicBezTo>
                <a:cubicBezTo>
                  <a:pt x="2309812" y="2205118"/>
                  <a:pt x="6591300" y="1964611"/>
                  <a:pt x="7429500" y="1857455"/>
                </a:cubicBezTo>
                <a:cubicBezTo>
                  <a:pt x="8267700" y="1750299"/>
                  <a:pt x="7184231" y="1864599"/>
                  <a:pt x="7243762" y="1871743"/>
                </a:cubicBezTo>
                <a:cubicBezTo>
                  <a:pt x="7303293" y="1878887"/>
                  <a:pt x="7544990" y="1889602"/>
                  <a:pt x="7786687" y="1900318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358214" y="3286124"/>
            <a:ext cx="288032" cy="24117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785786" y="4786322"/>
            <a:ext cx="288032" cy="24117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41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 txBox="1">
            <a:spLocks/>
          </p:cNvSpPr>
          <p:nvPr/>
        </p:nvSpPr>
        <p:spPr>
          <a:xfrm>
            <a:off x="428596" y="357166"/>
            <a:ext cx="8358246" cy="1143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кезең Орнату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(01-14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қазан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42155"/>
              </p:ext>
            </p:extLst>
          </p:nvPr>
        </p:nvGraphicFramePr>
        <p:xfrm>
          <a:off x="755576" y="1888290"/>
          <a:ext cx="8143932" cy="434411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163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80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3036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kern="1200" dirty="0" err="1">
                          <a:solidFill>
                            <a:srgbClr val="0099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Жұмыс бағыты</a:t>
                      </a:r>
                      <a:endParaRPr lang="ru-RU" sz="2000" b="1" dirty="0">
                        <a:solidFill>
                          <a:srgbClr val="0099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0" kern="1200" dirty="0" err="1">
                          <a:solidFill>
                            <a:srgbClr val="0099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Мазмұны</a:t>
                      </a:r>
                      <a:r>
                        <a:rPr lang="ru-RU" sz="2000" b="1" dirty="0">
                          <a:solidFill>
                            <a:srgbClr val="0099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solidFill>
                          <a:srgbClr val="0099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8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Түзету-дамытушылық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топттарды</a:t>
                      </a:r>
                      <a:r>
                        <a:rPr lang="ru-RU" sz="2000" b="0" i="0" kern="1200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дамыту</a:t>
                      </a:r>
                      <a:endParaRPr lang="ru-RU" sz="2000" dirty="0">
                        <a:solidFill>
                          <a:srgbClr val="9900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Мақсат, міндеттер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қою.</a:t>
                      </a:r>
                      <a:r>
                        <a:rPr lang="ru-RU" sz="2000" dirty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2000" dirty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Әдістерді, тәсілдерді, дидактикалық жабдықты таңдау.</a:t>
                      </a:r>
                      <a:endParaRPr lang="ru-RU" sz="2000" dirty="0">
                        <a:solidFill>
                          <a:srgbClr val="9900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10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Балалар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тобын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құру</a:t>
                      </a:r>
                      <a:r>
                        <a:rPr lang="ru-RU" sz="2000" dirty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2000" dirty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2000" dirty="0">
                        <a:solidFill>
                          <a:srgbClr val="9900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Облыстық 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ПМПК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диагностикасының нәтижелері бойынша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ru-RU" sz="2000" dirty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2000" dirty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Ата-аналарды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жобамен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таныстыру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ата-аналарға кеңес 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беру,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ұсыныстар әзірлеу.</a:t>
                      </a:r>
                      <a:endParaRPr lang="ru-RU" sz="2000" dirty="0">
                        <a:solidFill>
                          <a:srgbClr val="9900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03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Балаларды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Тазша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бала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кейіпкерімен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таныстыру</a:t>
                      </a:r>
                      <a:endParaRPr lang="ru-RU" sz="2000" dirty="0">
                        <a:solidFill>
                          <a:srgbClr val="9900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«Тазша бала»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ертегісін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оқу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иллюстрацияларды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қарастыру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ертегі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кейіпкерінің суретін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салу, Тазша бала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интерактивті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ойыншықтарымен таныстыру</a:t>
                      </a:r>
                      <a:r>
                        <a:rPr lang="ru-RU" sz="2000" b="0" i="0" kern="1200" dirty="0">
                          <a:solidFill>
                            <a:srgbClr val="99003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solidFill>
                          <a:srgbClr val="9900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57224" y="72402"/>
            <a:ext cx="7963248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ОЙЫНТРЕНИНГІНІҢ ҚҰРЫЛЫМЫ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>          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жаттығуы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бөлімнен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тұрады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тақырыппен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біріктірілген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бөліктер</a:t>
            </a:r>
            <a:r>
              <a:rPr lang="ru-RU" sz="2000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Кіріспе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Кіру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Тазша балы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балаларды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сабаққа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көңілді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әнмен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шақырады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оларды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Сиқырлы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шаңырақтан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өтуге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шақырады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бөлім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Сергіту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сәті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эмоционалды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фон.</a:t>
            </a:r>
            <a:b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Психомоторлық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үйлестіруді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когнитивті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құзыреттілікті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қалыптастыруға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бағытталған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жаттығулар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блогы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тыныс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жаттығулары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созылу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массаж,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уқалауға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қимыл-қозғалыс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жаттығулары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жарты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шаралық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әрекеттесуді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жаттығулары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ұсақ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моториканы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Қорытынды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бөлім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Шығу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қорытындылау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батырмен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қоштасу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Тазша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доп.</a:t>
            </a:r>
          </a:p>
        </p:txBody>
      </p:sp>
      <p:pic>
        <p:nvPicPr>
          <p:cNvPr id="1026" name="Picture 2" descr="C:\Users\Вован\Desktop\imgpreview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690126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 txBox="1">
            <a:spLocks/>
          </p:cNvSpPr>
          <p:nvPr/>
        </p:nvSpPr>
        <p:spPr>
          <a:xfrm>
            <a:off x="428596" y="357166"/>
            <a:ext cx="8358246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кезең Түзетушілік және дамытушылық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(15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қазан-сәуір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219157"/>
              </p:ext>
            </p:extLst>
          </p:nvPr>
        </p:nvGraphicFramePr>
        <p:xfrm>
          <a:off x="642910" y="1628801"/>
          <a:ext cx="8215371" cy="50776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44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704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7009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8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5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kern="1200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Жұмыс бағыты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0" kern="1200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Мазмұны</a:t>
                      </a:r>
                      <a:r>
                        <a:rPr lang="ru-RU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</a:t>
                      </a:r>
                      <a:endParaRPr lang="ru-RU" sz="20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2312"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Жобаның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негізгі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мазмұнының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бірінші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блогын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іске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асыру</a:t>
                      </a:r>
                      <a:r>
                        <a:rPr lang="ru-RU" sz="18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«Мен </a:t>
                      </a:r>
                      <a:r>
                        <a:rPr lang="ru-RU" sz="1800" b="1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қалаймын</a:t>
                      </a: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800" b="1" kern="1200" dirty="0">
                        <a:solidFill>
                          <a:srgbClr val="99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Субкортикалық құрылымдардың жұмысын жақсарту, 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қан айналымын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жақсарту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активтендіру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процестерін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қалыпқа келтіру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тоникалық бұзылыстарын жоюжоғары жұмыс қабілеттілігі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3768"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Жобаның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негізгі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мазмұнының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екінші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блогын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жүзеге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асыру</a:t>
                      </a:r>
                      <a:r>
                        <a:rPr lang="ru-RU" sz="18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«Мен </a:t>
                      </a:r>
                      <a:r>
                        <a:rPr lang="ru-RU" sz="1800" b="1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істей</a:t>
                      </a: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аламын</a:t>
                      </a: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800" b="1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Қозғалтқыштың, кеңістіктік сфераның дамуы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дененің адекватты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сұлбасы 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мен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физикалық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бейнесін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қалыптастыру, ұсақ моториканы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дамыту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жетілдіру</a:t>
                      </a:r>
                      <a:r>
                        <a:rPr lang="ru-RU" sz="1800" b="0" i="0" kern="1200" baseline="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интерполярлы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өзара әрекеттесуді жақсарту.</a:t>
                      </a:r>
                      <a:endParaRPr lang="ru-RU" sz="1800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92421"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Жобаның негізгі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мазмұнының үшінші блогын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жүзеге асыру</a:t>
                      </a:r>
                      <a:r>
                        <a:rPr lang="ru-RU" sz="18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«Мен </a:t>
                      </a:r>
                      <a:r>
                        <a:rPr lang="ru-RU" sz="1800" b="1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тиістімін</a:t>
                      </a:r>
                      <a:r>
                        <a:rPr lang="ru-RU" sz="1800" b="1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Өзін-өзі реттеу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және ерікті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бақылау деңгейін арттыру</a:t>
                      </a:r>
                      <a:r>
                        <a:rPr lang="ru-RU" sz="18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49943410"/>
              </p:ext>
            </p:extLst>
          </p:nvPr>
        </p:nvGraphicFramePr>
        <p:xfrm>
          <a:off x="1000100" y="1071546"/>
          <a:ext cx="7429552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71670" y="214290"/>
            <a:ext cx="5000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ОЙЫНТРЕНИНГІ фотоколлаж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Кіріспе</a:t>
            </a:r>
            <a:r>
              <a:rPr lang="ru-RU" sz="2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бөлім</a:t>
            </a:r>
            <a:endParaRPr lang="ru-RU" sz="24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pic>
        <p:nvPicPr>
          <p:cNvPr id="3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951" y="0"/>
            <a:ext cx="9193951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75342"/>
              </p:ext>
            </p:extLst>
          </p:nvPr>
        </p:nvGraphicFramePr>
        <p:xfrm>
          <a:off x="1071538" y="1643050"/>
          <a:ext cx="6905652" cy="46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1538" y="428604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ОЙЫНТРЕНИНГІ фотоколлаж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Негізгі бөлім</a:t>
            </a:r>
            <a:endParaRPr lang="ru-RU" sz="24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pic>
        <p:nvPicPr>
          <p:cNvPr id="3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0"/>
            <a:ext cx="8798415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82431252"/>
              </p:ext>
            </p:extLst>
          </p:nvPr>
        </p:nvGraphicFramePr>
        <p:xfrm>
          <a:off x="467544" y="2060848"/>
          <a:ext cx="8215338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571480"/>
            <a:ext cx="8715404" cy="91759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kk-KZ" sz="31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Негізгі бөлім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Психомоторлық үйлестіру </a:t>
            </a:r>
            <a:r>
              <a:rPr lang="ru-RU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когнитивті</a:t>
            </a:r>
            <a:r>
              <a:rPr lang="ru-RU" sz="27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құзыреттілікті қалыптастыруға бағытталған жаттығулар блогы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9644098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48355027"/>
              </p:ext>
            </p:extLst>
          </p:nvPr>
        </p:nvGraphicFramePr>
        <p:xfrm>
          <a:off x="642910" y="1857364"/>
          <a:ext cx="7572428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7504" y="35716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Негізгі бөлім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Психомоторлық үйлестіру </a:t>
            </a:r>
            <a:r>
              <a:rPr lang="ru-RU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когнитивті</a:t>
            </a:r>
            <a:r>
              <a:rPr lang="ru-RU" sz="2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құзыреттілікті қалыптастыруға бағытталған жаттығулар блогы</a:t>
            </a:r>
            <a:endParaRPr lang="ru-RU" sz="24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pic>
        <p:nvPicPr>
          <p:cNvPr id="3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-4614"/>
            <a:ext cx="9193951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ОЙЫНТРЕНИНГІ  фотоколлаж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Қорытынды</a:t>
            </a:r>
            <a:r>
              <a:rPr lang="ru-RU" sz="28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бөлім</a:t>
            </a:r>
            <a:endParaRPr lang="ru-RU" sz="28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44870005"/>
              </p:ext>
            </p:extLst>
          </p:nvPr>
        </p:nvGraphicFramePr>
        <p:xfrm>
          <a:off x="1500166" y="1428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 txBox="1">
            <a:spLocks/>
          </p:cNvSpPr>
          <p:nvPr/>
        </p:nvSpPr>
        <p:spPr>
          <a:xfrm>
            <a:off x="428596" y="357166"/>
            <a:ext cx="8358246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кезең Түзету және дамыту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жұмыстарының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тиімділігін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бағалау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мамыр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32617"/>
              </p:ext>
            </p:extLst>
          </p:nvPr>
        </p:nvGraphicFramePr>
        <p:xfrm>
          <a:off x="500034" y="1857364"/>
          <a:ext cx="8215370" cy="453634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821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33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5337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3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Жұмыс бағыты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Мазмұны</a:t>
                      </a: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0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Жобаны</a:t>
                      </a:r>
                      <a:r>
                        <a:rPr lang="ru-RU" sz="2000" b="0" i="0" kern="1200" baseline="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baseline="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іске</a:t>
                      </a:r>
                      <a:r>
                        <a:rPr lang="ru-RU" sz="2000" b="0" i="0" kern="1200" baseline="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baseline="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асыру</a:t>
                      </a:r>
                      <a:r>
                        <a:rPr lang="ru-RU" sz="2000" b="0" i="0" kern="1200" baseline="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baseline="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әтижелері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негізінде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балалардың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психикалық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функцияларының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қалыптасу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деңгейінің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диагностикасы</a:t>
                      </a:r>
                      <a:r>
                        <a:rPr lang="ru-RU" sz="20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20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2000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Тиімділікті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ескеру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үшін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диагностиканы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бастамас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бұрын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түзету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жұмыстарының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алдында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қолданылған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әдістерді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қолданған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жөн</a:t>
                      </a:r>
                      <a:r>
                        <a:rPr lang="ru-RU" sz="20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2000" dirty="0">
                          <a:solidFill>
                            <a:srgbClr val="99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Педагогикалық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тәжірибені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err="1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қорыту</a:t>
                      </a:r>
                      <a:r>
                        <a:rPr lang="ru-RU" sz="2000" b="0" i="0" kern="1200" dirty="0">
                          <a:solidFill>
                            <a:srgbClr val="99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solidFill>
                          <a:srgbClr val="99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905" marR="4090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0"/>
            <a:ext cx="9193951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Прямоугольник с одним вырезанным углом 8"/>
          <p:cNvSpPr/>
          <p:nvPr/>
        </p:nvSpPr>
        <p:spPr>
          <a:xfrm>
            <a:off x="357158" y="214290"/>
            <a:ext cx="8501122" cy="6215106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24AED82-EFC6-4A72-8D6E-5C19DA73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«Тазша бала» </a:t>
            </a:r>
            <a:r>
              <a:rPr lang="ru-RU" sz="2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жобасын</a:t>
            </a: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шеңберінде оқу жылының соңына </a:t>
            </a: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ЕБҚ бар 4-6 </a:t>
            </a:r>
            <a:r>
              <a:rPr lang="ru-RU" sz="2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жастағы балалардың ата-аналарына</a:t>
            </a: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арналған сауалнама</a:t>
            </a:r>
            <a:endParaRPr lang="ru-RU" sz="2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6742993-E830-421B-96AD-C92DA3C3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69742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>
              <a:buNone/>
            </a:pP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Құрметті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ата-аналар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                               МДҰ</a:t>
            </a:r>
            <a:r>
              <a:rPr lang="en-US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мамандары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сұрақтарға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беруіңізді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сұрайды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1.Түзету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сабақтарынан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баланыздың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мінез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құлқындағы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өзгерістерді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байқадыңыз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ба?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2.Балаңыздың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эмоцияналды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өзгерді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Қалай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3.Балаңыздың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құрдастарымен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ересектермен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қарым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қатынасында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4.Сіздің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балаңыз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бастаған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істі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әрекетті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соңына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жеткізе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5.Бала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сіздің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өтініштеріңізге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оған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жүгінулеріңізге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бастады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6.Сіздің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балаңыздың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әрекетінде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7.Сіздің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балаңыздың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қозғалысын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үйлестіруде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8.Мамандардың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жұмысы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сіздердің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ескертулеріңіз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бен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ұсыныстарыңыз</a:t>
            </a:r>
            <a:endParaRPr lang="ru-RU" sz="6400" dirty="0">
              <a:solidFill>
                <a:srgbClr val="66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Сауалнамаға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қатысқандарыңызға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рахмет</a:t>
            </a:r>
            <a:r>
              <a:rPr lang="ru-RU" sz="6400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400" b="1" dirty="0">
              <a:solidFill>
                <a:srgbClr val="66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66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9395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785786" y="1142984"/>
            <a:ext cx="8001056" cy="51435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071538" y="1815787"/>
            <a:ext cx="63579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14348" y="3484062"/>
            <a:ext cx="778674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algn="ctr"/>
            <a:endParaRPr lang="ru-RU" sz="2000" b="1" i="1" dirty="0">
              <a:solidFill>
                <a:srgbClr val="0000FF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8001024" y="4357694"/>
            <a:ext cx="288032" cy="24117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1285852" y="5143512"/>
            <a:ext cx="288032" cy="24117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428728" y="4429132"/>
            <a:ext cx="6715172" cy="85725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www.publicdomainpictures.net/pictures/70000/velka/little-boy-1385390666DK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785794"/>
            <a:ext cx="2592288" cy="39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N:\20-21\ПРОЕКТ\IMG_6482.JPG"/>
          <p:cNvPicPr/>
          <p:nvPr/>
        </p:nvPicPr>
        <p:blipFill>
          <a:blip r:embed="rId4" cstate="print">
            <a:clrChange>
              <a:clrFrom>
                <a:srgbClr val="E3BE92"/>
              </a:clrFrom>
              <a:clrTo>
                <a:srgbClr val="E3BE92">
                  <a:alpha val="0"/>
                </a:srgbClr>
              </a:clrTo>
            </a:clrChange>
          </a:blip>
          <a:srcRect t="17042" b="8133"/>
          <a:stretch>
            <a:fillRect/>
          </a:stretch>
        </p:blipFill>
        <p:spPr bwMode="auto">
          <a:xfrm rot="16021616" flipH="1">
            <a:off x="4787150" y="3005526"/>
            <a:ext cx="1865076" cy="1200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6896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357158" y="214290"/>
            <a:ext cx="8572560" cy="6143668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24AED82-EFC6-4A72-8D6E-5C19DA73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«Тазша бала» </a:t>
            </a:r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жобасын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шеңберінде оқу жылының соңына педагогтарға арналған сауалнама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6742993-E830-421B-96AD-C92DA3C3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                                                     </a:t>
            </a: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Тәрбиешілерге арналған сұрақтар: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1.Түзету-дамыту сабақтарынан кейін балалардың мінез-құлқындағы өзгерістерді байқадыңыз ба? Қандай?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2.Осы сабақтарға қатысатын балалардың жалпы эмоционалды жағдайы өзгерді ме? Қалай?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3.Балалардың құрдастарымен және ересектермен қарым-қатынасында қандай да өзгерістер болды ма? Қандай?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4.Балалар бастаған істі </a:t>
            </a:r>
            <a:r>
              <a:rPr lang="ru-RU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іс- әрекетті) соңына дейін жеткізе ме?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5.Тапсырмаларды орындау кезінде және режим сәттерінде балалардың іс-әрекет алгоритмін сақтау </a:t>
            </a:r>
          </a:p>
          <a:p>
            <a:pPr>
              <a:buNone/>
            </a:pP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қабілеті жақсарды ма?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6.Балалардың ойын іс -әрекетінде өзгерістер болды ма? Қандай?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7.Балалардағы қозғалысты үйлестіруде жақсартулар болды ма? Қандай?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8.Балалар ақпаратты жақсы қабылдап, іс-шараларға белсенді қатыса бастады ма?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9.Мамандардың жұмысы бойынша сіздердің ескертулеріңіз бен ұсыныстарыңыз</a:t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Сауалнамаға қатысқандарыңызға рахмет!</a:t>
            </a:r>
          </a:p>
          <a:p>
            <a:endParaRPr lang="ru-RU" sz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66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85786" y="609881"/>
            <a:ext cx="77153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Тәжірибелік маңыздылығы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бұл жоба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жүйені білдіреді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түзету-дамыту жұмысының жүйесін ұсынады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 мұғалім-логопед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сондай-ақ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педагогикалық ұжым әзірлеген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ЕБҚ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бар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балаға жеке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тұлғаға бағытталған көзқарас стратегиясын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2020-2021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оқу жылы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Жұмыс барысы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есеп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мамыр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айында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ұсынылады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 rot="5400000">
            <a:off x="3649588" y="4927476"/>
            <a:ext cx="22048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951" y="0"/>
            <a:ext cx="9193951" cy="6858000"/>
          </a:xfrm>
          <a:prstGeom prst="rect">
            <a:avLst/>
          </a:prstGeom>
          <a:noFill/>
        </p:spPr>
      </p:pic>
      <p:pic>
        <p:nvPicPr>
          <p:cNvPr id="6" name="Рисунок 5" descr="N:\20-21\ПРОЕКТ\IMG_6482.JPG"/>
          <p:cNvPicPr/>
          <p:nvPr/>
        </p:nvPicPr>
        <p:blipFill>
          <a:blip r:embed="rId3" cstate="print">
            <a:clrChange>
              <a:clrFrom>
                <a:srgbClr val="E3BE92"/>
              </a:clrFrom>
              <a:clrTo>
                <a:srgbClr val="E3BE92">
                  <a:alpha val="0"/>
                </a:srgbClr>
              </a:clrTo>
            </a:clrChange>
          </a:blip>
          <a:srcRect t="17042" b="8133"/>
          <a:stretch>
            <a:fillRect/>
          </a:stretch>
        </p:blipFill>
        <p:spPr bwMode="auto">
          <a:xfrm rot="16021616" flipH="1">
            <a:off x="-503738" y="2475714"/>
            <a:ext cx="2844993" cy="169223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FFFBC96-5C07-4146-B3D9-9A28CF66751B}"/>
              </a:ext>
            </a:extLst>
          </p:cNvPr>
          <p:cNvSpPr/>
          <p:nvPr/>
        </p:nvSpPr>
        <p:spPr>
          <a:xfrm>
            <a:off x="500034" y="1285860"/>
            <a:ext cx="778674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" marR="342265" indent="450215" algn="r">
              <a:spcAft>
                <a:spcPts val="0"/>
              </a:spcAft>
            </a:pP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«Оқыту (оның ішінде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түзету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бұл түзету емес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шығармашылық 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процесс.</a:t>
            </a:r>
            <a:b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Мұның бәрін түсініп, жеңу керек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баланың үйлесімді өмір сүруіне 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кедергі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және оның тікелей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қоршаған ортамен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келісімі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Ж.М.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Глозман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5735" marR="342265" indent="450215" algn="r">
              <a:spcAft>
                <a:spcPts val="0"/>
              </a:spcAft>
            </a:pP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165735" marR="342265" indent="450215" algn="r"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«Обучение (в том числе и коррекционное) есть процесс созидательный, а не исправительный.</a:t>
            </a:r>
            <a:endParaRPr lang="ru-RU" sz="2400" dirty="0">
              <a:solidFill>
                <a:srgbClr val="C00000"/>
              </a:solidFill>
            </a:endParaRPr>
          </a:p>
          <a:p>
            <a:pPr marL="165735" marR="342265" indent="450215" algn="r"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Необходимо понять и преодолеть все то,</a:t>
            </a:r>
            <a:endParaRPr lang="ru-RU" sz="2400" dirty="0">
              <a:solidFill>
                <a:srgbClr val="C00000"/>
              </a:solidFill>
            </a:endParaRPr>
          </a:p>
          <a:p>
            <a:pPr marL="165735" marR="342265" indent="450215" algn="r"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что мешает ребенку жить в гармонии</a:t>
            </a:r>
            <a:endParaRPr lang="ru-RU" sz="2400" dirty="0">
              <a:solidFill>
                <a:srgbClr val="C00000"/>
              </a:solidFill>
            </a:endParaRPr>
          </a:p>
          <a:p>
            <a:pPr marL="165735" marR="342265" indent="450215" algn="r"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и согласии с его непосредственным окружением».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Ж.М. </a:t>
            </a:r>
            <a:r>
              <a:rPr lang="ru-RU" sz="2400" i="1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Глозман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03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1BD"/>
              </a:clrFrom>
              <a:clrTo>
                <a:srgbClr val="CCC1B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93951" cy="6858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143240" y="2857496"/>
            <a:ext cx="521497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Вован\Desktop\Новая папка\image-07-11-20-06-48-26.jpe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899607">
            <a:off x="422895" y="3351859"/>
            <a:ext cx="2624551" cy="2674095"/>
          </a:xfrm>
          <a:prstGeom prst="hear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ован\Desktop\Новая папка\image-07-11-20-06-48-16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389826">
            <a:off x="2624031" y="4225412"/>
            <a:ext cx="2569376" cy="2312807"/>
          </a:xfrm>
          <a:prstGeom prst="hear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Вован\Desktop\Новая папка\image-07-11-20-06-48-22.jpe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616151">
            <a:off x="4709800" y="269896"/>
            <a:ext cx="2893321" cy="2607379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ован\Desktop\Новая папка\image-07-11-20-06-48-2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669467">
            <a:off x="6086420" y="4178598"/>
            <a:ext cx="2357454" cy="2370343"/>
          </a:xfrm>
          <a:prstGeom prst="hear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Вован\Desktop\Новая папка\image-07-11-20-06-48-24.jpeg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-2738" t="15609" r="24716" b="11766"/>
          <a:stretch>
            <a:fillRect/>
          </a:stretch>
        </p:blipFill>
        <p:spPr bwMode="auto">
          <a:xfrm>
            <a:off x="285720" y="142852"/>
            <a:ext cx="3571900" cy="3071834"/>
          </a:xfrm>
          <a:prstGeom prst="sun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491880" y="2928934"/>
            <a:ext cx="536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НАЗАРЛАРЫҢЫЗҒА РАХМЕТ!</a:t>
            </a:r>
            <a:endParaRPr lang="ru-RU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ван\Desktop\nature-849629__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7" y="0"/>
            <a:ext cx="9137823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 t="4546" r="-3226" b="4545"/>
          <a:stretch>
            <a:fillRect/>
          </a:stretch>
        </p:blipFill>
        <p:spPr bwMode="auto">
          <a:xfrm rot="5400000">
            <a:off x="4500562" y="3571876"/>
            <a:ext cx="2286016" cy="14287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ван\Desktop\nature-849629__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7823" cy="6858000"/>
          </a:xfrm>
          <a:prstGeom prst="rect">
            <a:avLst/>
          </a:prstGeom>
          <a:noFill/>
        </p:spPr>
      </p:pic>
      <p:pic>
        <p:nvPicPr>
          <p:cNvPr id="1027" name="Picture 3" descr="C:\Users\Вован\Desktop\rgb-vector-2738573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46" t="3226" r="48388" b="53763"/>
          <a:stretch>
            <a:fillRect/>
          </a:stretch>
        </p:blipFill>
        <p:spPr bwMode="auto">
          <a:xfrm rot="21253291">
            <a:off x="759826" y="4262534"/>
            <a:ext cx="2770058" cy="2462274"/>
          </a:xfrm>
          <a:prstGeom prst="rect">
            <a:avLst/>
          </a:prstGeom>
          <a:noFill/>
        </p:spPr>
      </p:pic>
      <p:pic>
        <p:nvPicPr>
          <p:cNvPr id="1028" name="Picture 4" descr="C:\Users\Вован\Desktop\открытый-и-закрытый-старый-ретро-винтажный-чемодан-9964474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54" r="50000" b="52930"/>
          <a:stretch>
            <a:fillRect/>
          </a:stretch>
        </p:blipFill>
        <p:spPr bwMode="auto">
          <a:xfrm rot="521053">
            <a:off x="5437762" y="4048326"/>
            <a:ext cx="2693765" cy="2209745"/>
          </a:xfrm>
          <a:prstGeom prst="rect">
            <a:avLst/>
          </a:prstGeom>
          <a:noFill/>
        </p:spPr>
      </p:pic>
      <p:pic>
        <p:nvPicPr>
          <p:cNvPr id="6" name="Рисунок 5" descr="C:\Users\User\Desktop\IMG_6481.JPG"/>
          <p:cNvPicPr/>
          <p:nvPr/>
        </p:nvPicPr>
        <p:blipFill>
          <a:blip r:embed="rId5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 t="2693" r="-4762" b="7744"/>
          <a:stretch>
            <a:fillRect/>
          </a:stretch>
        </p:blipFill>
        <p:spPr bwMode="auto">
          <a:xfrm rot="5400000">
            <a:off x="2857488" y="2857496"/>
            <a:ext cx="3143272" cy="2000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21219034">
            <a:off x="1099196" y="5146736"/>
            <a:ext cx="23114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ПЕДАГОГ-ПСИХОЛОГ</a:t>
            </a: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219034">
            <a:off x="1104907" y="5168879"/>
            <a:ext cx="23114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ПЕДАГОГ-ПСИХОЛОГ</a:t>
            </a: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36192">
            <a:off x="5749966" y="4951232"/>
            <a:ext cx="2170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40071">
            <a:off x="5780884" y="4929198"/>
            <a:ext cx="2115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МҰҒАЛІМ ЛОГОПЕД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ван\Desktop\nature-849629__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 t="2693" r="-4762" b="7744"/>
          <a:stretch>
            <a:fillRect/>
          </a:stretch>
        </p:blipFill>
        <p:spPr bwMode="auto">
          <a:xfrm rot="5400000">
            <a:off x="3214678" y="2928934"/>
            <a:ext cx="3143272" cy="2000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Вован\Desktop\rgb-vector-2738573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50" t="2777" r="2000" b="54861"/>
          <a:stretch>
            <a:fillRect/>
          </a:stretch>
        </p:blipFill>
        <p:spPr bwMode="auto">
          <a:xfrm rot="6668507">
            <a:off x="1975192" y="4024781"/>
            <a:ext cx="1976847" cy="1914104"/>
          </a:xfrm>
          <a:prstGeom prst="rect">
            <a:avLst/>
          </a:prstGeom>
          <a:noFill/>
        </p:spPr>
      </p:pic>
      <p:pic>
        <p:nvPicPr>
          <p:cNvPr id="2051" name="Picture 3" descr="C:\Users\Вован\Desktop\открытый-и-закрытый-старый-ретро-винтажный-чемодан-9964474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125" b="50000"/>
          <a:stretch>
            <a:fillRect/>
          </a:stretch>
        </p:blipFill>
        <p:spPr bwMode="auto">
          <a:xfrm rot="13406559">
            <a:off x="5539911" y="3889663"/>
            <a:ext cx="2138582" cy="2004935"/>
          </a:xfrm>
          <a:prstGeom prst="rect">
            <a:avLst/>
          </a:prstGeom>
          <a:noFill/>
        </p:spPr>
      </p:pic>
      <p:pic>
        <p:nvPicPr>
          <p:cNvPr id="12" name="Рисунок 11" descr="C:\Users\Вован\Desktop\windblowing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14876" y="214290"/>
            <a:ext cx="3786214" cy="2643206"/>
          </a:xfrm>
          <a:prstGeom prst="rect">
            <a:avLst/>
          </a:prstGeom>
          <a:noFill/>
        </p:spPr>
      </p:pic>
      <p:pic>
        <p:nvPicPr>
          <p:cNvPr id="13" name="Рисунок 12" descr="C:\Users\Вован\Desktop\DI3TulkW4AA9kef.jpg"/>
          <p:cNvPicPr/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4214818"/>
            <a:ext cx="485778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Вован\Desktop\DI3TulkW4AA9kef.jpg"/>
          <p:cNvPicPr/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78340" t="52512" r="3560" b="6285"/>
          <a:stretch>
            <a:fillRect/>
          </a:stretch>
        </p:blipFill>
        <p:spPr bwMode="auto">
          <a:xfrm rot="8157062">
            <a:off x="1197753" y="5410066"/>
            <a:ext cx="600981" cy="6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Вован\Desktop\DI3TulkW4AA9kef.jpg"/>
          <p:cNvPicPr/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78340" t="52512" r="3560" b="6285"/>
          <a:stretch>
            <a:fillRect/>
          </a:stretch>
        </p:blipFill>
        <p:spPr bwMode="auto">
          <a:xfrm>
            <a:off x="7500958" y="5572140"/>
            <a:ext cx="600981" cy="6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Вован\Desktop\DI3TulkW4AA9kef.jpg"/>
          <p:cNvPicPr/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78340" t="52512" r="3560" b="6285"/>
          <a:stretch>
            <a:fillRect/>
          </a:stretch>
        </p:blipFill>
        <p:spPr bwMode="auto">
          <a:xfrm rot="4264496">
            <a:off x="1798152" y="5723038"/>
            <a:ext cx="600981" cy="6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2  0.014 -0.02798  0.021 -0.04663  C 0.04 -0.09993  0.045 -0.15189  0.031 -0.15989  C 0.017 -0.16922  -0.01 -0.13191  -0.029 -0.07861  C -0.039 -0.05063  -0.045 -0.02398  -0.047 -0.004  C -0.05 0.01199  -0.051 0.02798  -0.051 0.04663  C -0.051 0.10659  -0.038 0.15589  -0.023 0.15589  C -0.008 0.15589  0.005 0.10659  0.005 0.04663  C 0.005 0.01865  0.002 -0.00799  -0.003 -0.02665  C -0.005 -0.04264  -0.01 -0.05996  -0.016 -0.07728  C -0.036 -0.13191  -0.063 -0.16922  -0.077 -0.15989  C -0.091 -0.15056  -0.086 -0.09993  -0.066 -0.0453  C -0.058 -0.01999  -0.047 0.00133  -0.036 0.01599  C -0.028 0.02931  -0.019 0.0413  -0.007 0.0533  C 0.029 0.09194  0.065 0.10926  0.075 0.09327  C 0.084 0.07728  0.064 0.03331  0.028 -0.004  C 0.013 -0.01999  -0.003 -0.03198  -0.016 -0.03997  C -0.028 -0.04797  -0.043 -0.05463  -0.059 -0.05863  C -0.103 -0.07195  -0.141 -0.06795  -0.144 -0.04663  C -0.148 -0.02665  -0.115 0  -0.071 0.01332  C -0.051 0.01865  -0.032 0.02132  -0.017 0.01999  C -0.004 0.01999  0.01 0.01732  0.025 0.01332  C 0.069 0  0.102 -0.02798  0.098 -0.04797  C 0.095 -0.06795  0.057 -0.07328  0.013 -0.05996  C -0.008 -0.0533  -0.027 -0.04397  -0.04 -0.03331  C -0.051 -0.02532  -0.062 -0.01599  -0.074 -0.004  C -0.109 0.03464  -0.13 0.07728  -0.12 0.09327  C -0.111 0.10926  -0.074 0.09194  -0.039 0.05463  C -0.022 0.03598  -0.008 0.01732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1 -0.11983 C -0.11805 -0.08652 -0.05694 -0.05714 0.01997 -0.05598 C 0.08091 -0.05321 0.13091 -0.06917 0.13195 -0.08929 C 0.13195 -0.10918 0.08299 -0.12792 0.02101 -0.12908 C -0.01007 -0.12908 -0.03802 -0.12653 -0.05798 -0.11983 C -0.08698 -0.11057 -0.10399 -0.09577 -0.10399 -0.07842 C -0.10399 -0.06917 -0.09896 -0.05991 -0.08993 -0.05182 C -0.06909 -0.03447 -0.02795 -0.02267 0.01893 -0.02128 C 0.07396 -0.01851 0.11893 -0.03331 0.11893 -0.05043 C 0.11997 -0.06917 0.075 -0.08513 0.01997 -0.0879 C -0.00798 -0.0879 -0.03298 -0.08513 -0.05208 -0.07981 C -0.07708 -0.07055 -0.09305 -0.05598 -0.09305 -0.04118 C -0.09305 -0.03331 -0.08802 -0.02522 -0.08003 -0.01712 C -0.06093 -0.00255 -0.025 0.00948 0.01806 0.01064 C 0.06806 0.01203 0.10799 -0.00116 0.10799 -0.01712 C 0.10903 -0.03331 0.06893 -0.04788 0.01893 -0.04927 C -0.00607 -0.05043 -0.02899 -0.04788 -0.046 -0.04256 C -0.06909 -0.03447 -0.08194 -0.02267 -0.08194 -0.00787 C -0.08194 -0.00116 -0.07795 0.00671 -0.071 0.01342 C -0.05399 0.02683 -0.021 0.03747 0.01702 0.03863 C 0.06198 0.03863 0.09792 0.02799 0.09792 0.01342 C 0.09792 -0.00116 0.06302 -0.01457 0.01806 -0.01596 C -0.00399 -0.01596 -0.025 -0.01319 -0.03993 -0.00925 C -0.06093 -0.00255 -0.07309 0.00948 -0.07396 0.02151 C -0.07396 0.02799 -0.06909 0.0347 -0.06302 0.04002 C -0.04809 0.05343 -0.01805 0.06269 0.01597 0.06269 C 0.05591 0.06407 0.08907 0.05482 0.08907 0.04141 C 0.08993 0.02799 0.05695 0.01619 0.01702 0.0148 C -0.00295 0.0148 -0.02205 0.01619 -0.03507 0.02151 C -0.05399 0.02683 -0.06493 0.03747 -0.06493 0.04811 C -0.06493 0.05482 -0.06198 0.06014 -0.05607 0.06546 C -0.04201 0.07726 -0.01597 0.08536 0.01493 0.08674 C 0.05191 0.08674 0.08091 0.07865 0.08091 0.06662 C 0.08195 0.05482 0.05295 0.04395 0.01597 0.04279 C -0.00208 0.04279 -0.01805 0.04395 -0.03003 0.04811 C -0.04705 0.05343 -0.05694 0.06269 -0.05694 0.07333 C -0.05694 0.07865 -0.05399 0.08281 -0.04896 0.08813 C -0.03698 0.09877 -0.01302 0.10525 0.01493 0.10664 C 0.04792 0.10803 0.07396 0.09993 0.07396 0.08813 C 0.07396 0.07865 0.04896 0.06801 0.01597 0.06801 C -0.00104 0.06662 -0.01597 0.06939 -0.02708 0.07194 C -0.04201 0.07726 -0.05104 0.08536 -0.05104 0.09461 C -0.05104 0.09993 -0.04809 0.10409 -0.04305 0.10803 C -0.03194 0.11728 -0.01007 0.12399 0.01407 0.12537 C 0.04393 0.12676 0.06806 0.11867 0.06806 0.10941 C 0.06806 0.09877 0.04393 0.09068 0.01493 0.08929 C 0.00104 0.08929 -0.01302 0.09068 -0.02309 0.09461 C -0.03698 0.09877 -0.04496 0.10525 -0.04496 0.11473 C -0.04496 0.11867 -0.04201 0.1226 -0.03802 0.12676 C -0.02795 0.13463 -0.00903 0.14134 0.01407 0.14134 C 0.03993 0.14272 0.06198 0.13602 0.06198 0.12676 C 0.06198 0.11867 0.04097 0.11057 0.01407 0.11057 C 0.00191 0.10941 -0.01093 0.11057 -0.01996 0.11335 C -0.03194 0.11867 -0.03906 0.12537 -0.03906 0.13208 C -0.03906 0.13602 -0.03698 0.13995 -0.03298 0.14272 C -0.02396 0.15059 -0.00694 0.15591 0.01407 0.1573 C 0.03802 0.1573 0.05695 0.15059 0.05695 0.14388 C 0.05695 0.13602 0.03802 0.12792 0.01407 0.12792 C 0.00191 0.12792 -0.00903 0.12931 -0.01597 0.13208 C -0.02795 0.13463 -0.03403 0.14134 -0.03403 0.14804 C -0.03403 0.15059 -0.03194 0.15475 -0.02899 0.1573 C -0.021 0.16539 -0.00503 0.16933 0.01302 0.17071 C 0.03507 0.17071 0.05191 0.16539 0.05191 0.15868 C 0.05191 0.15059 0.03507 0.14527 0.01407 0.14388 C 0.00295 0.14388 -0.00694 0.14527 -0.01406 0.14804 C -0.02396 0.15059 -0.03003 0.15591 -0.03003 0.16262 C -0.03003 0.16539 -0.02795 0.16794 -0.025 0.17071 " pathEditMode="relative" rAng="0" ptsTypes="fffffffffffffffffffffffffffffffffffffffffffffffffffffffffffffffffff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то карлыгаш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7570" cy="6884863"/>
          </a:xfrm>
          <a:prstGeom prst="rect">
            <a:avLst/>
          </a:prstGeom>
        </p:spPr>
      </p:pic>
      <p:pic>
        <p:nvPicPr>
          <p:cNvPr id="3" name="Рисунок 2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 t="4546" r="-3226" b="4545"/>
          <a:stretch>
            <a:fillRect/>
          </a:stretch>
        </p:blipFill>
        <p:spPr bwMode="auto">
          <a:xfrm rot="5400000">
            <a:off x="5107785" y="4321951"/>
            <a:ext cx="3000396" cy="207170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Вован\Desktop\lunch-box-drawing-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3643314"/>
            <a:ext cx="2928958" cy="29289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00232" y="4500570"/>
            <a:ext cx="2500330" cy="1785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4929198"/>
            <a:ext cx="25717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«Тазша бала»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жобасы</a:t>
            </a:r>
            <a:endParaRPr lang="ru-RU" sz="26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928662" y="857232"/>
            <a:ext cx="7358114" cy="45005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Қазақстан халқына «Төртінші өнеркәсіптік 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революция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жағдайындағы дамудың жаңа мүмкіндіктері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жолдауында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Н.Ә.Назарбаев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Мектепке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ұйымдардың білім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процесінің негізгі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міндеттері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мектепке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тәрбие 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оқытудың сапасын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 жас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балалардың әлеуметтік дағдыларын қалыптастыру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атап</a:t>
            </a:r>
            <a:r>
              <a:rPr 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өтті</a:t>
            </a:r>
            <a:endParaRPr lang="ru-RU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5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ован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395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39552" y="642918"/>
            <a:ext cx="7890100" cy="55223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ҚАБЫЛДАУ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Қазіргі қоғамдағы балалар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b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цифрлық технологиялармен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қалыптасатын балалар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нәтижелері бойынша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жылға мектепке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мамандар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атипті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дамыған балалар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санының артуын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атап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өтеді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Олардың ең үлкен тобы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сөйлеу қабілеті дамымаған балалар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Сөйлеу қызметі басқа психикалық функциялардың қалыптасуымен тығыз байланысты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 баланың жеке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басының барлық салаларының дамуына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сонымен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қатар тежелуіне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әсер етеді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Осы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жастағы жетекші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әрекет ойын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Нейропсихологиялық тәсіл баланың дамуына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жұмсақ, экологиялық  тұрғыдан сүйемелдеу мүмкіндік береді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және мидың </a:t>
            </a:r>
            <a:r>
              <a:rPr lang="ru-RU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заңдылықтарына негізделген</a:t>
            </a:r>
            <a:r>
              <a:rPr lang="ru-RU" sz="2300" dirty="0">
                <a:solidFill>
                  <a:srgbClr val="0000FF"/>
                </a:solidFill>
              </a:rPr>
              <a:t>.</a:t>
            </a:r>
            <a:endParaRPr lang="ru-RU" sz="2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IMG_6481.JPG"/>
          <p:cNvPicPr/>
          <p:nvPr/>
        </p:nvPicPr>
        <p:blipFill>
          <a:blip r:embed="rId3" cstate="print">
            <a:clrChange>
              <a:clrFrom>
                <a:srgbClr val="E3C28F"/>
              </a:clrFrom>
              <a:clrTo>
                <a:srgbClr val="E3C28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 rot="5400000">
            <a:off x="7494306" y="5043198"/>
            <a:ext cx="1997984" cy="136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600</Words>
  <Application>Microsoft Office PowerPoint</Application>
  <PresentationFormat>Экран (4:3)</PresentationFormat>
  <Paragraphs>263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Қағидалар</vt:lpstr>
      <vt:lpstr>Презентация PowerPoint</vt:lpstr>
      <vt:lpstr>   ЖОБАНЫ ІСКЕ АСЫРУ КЕЗЕҢДЕРІ   </vt:lpstr>
      <vt:lpstr>Презентация PowerPoint</vt:lpstr>
      <vt:lpstr>                I кезең Диагностикасы (қыркүйек)  ДИАГНОСТИКАНЫ БАСТАУ НӘТИЖЕЛЕРІ 2020 ЖЫЛ                   </vt:lpstr>
      <vt:lpstr>Диагностикасы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Негізгі бөлім  Психомоторлық үйлестіру мен когнитивті құзыреттілікті қалыптастыруға бағытталған жаттығулар блогы </vt:lpstr>
      <vt:lpstr>        </vt:lpstr>
      <vt:lpstr>ОЙЫНТРЕНИНГІ  фотоколлаж Қорытынды бөлім</vt:lpstr>
      <vt:lpstr>Презентация PowerPoint</vt:lpstr>
      <vt:lpstr>«Тазша бала» жобасын іске асыру шеңберінде оқу жылының соңына ЕБҚ бар 4-6 жастағы балалардың ата-аналарына арналған сауалнама</vt:lpstr>
      <vt:lpstr>«Тазша бала» жобасын іске асыру шеңберінде оқу жылының соңына педагогтарға арналған сауалнама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Вован</dc:creator>
  <cp:lastModifiedBy>админ</cp:lastModifiedBy>
  <cp:revision>182</cp:revision>
  <dcterms:created xsi:type="dcterms:W3CDTF">2017-12-03T08:29:10Z</dcterms:created>
  <dcterms:modified xsi:type="dcterms:W3CDTF">2021-04-28T11:30:35Z</dcterms:modified>
</cp:coreProperties>
</file>