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8" r:id="rId4"/>
    <p:sldId id="259" r:id="rId5"/>
    <p:sldId id="277" r:id="rId6"/>
    <p:sldId id="262" r:id="rId7"/>
    <p:sldId id="310" r:id="rId8"/>
    <p:sldId id="315" r:id="rId9"/>
    <p:sldId id="276" r:id="rId10"/>
    <p:sldId id="270" r:id="rId11"/>
    <p:sldId id="296" r:id="rId12"/>
    <p:sldId id="297" r:id="rId13"/>
    <p:sldId id="298" r:id="rId14"/>
    <p:sldId id="328" r:id="rId15"/>
    <p:sldId id="330" r:id="rId16"/>
    <p:sldId id="349" r:id="rId17"/>
    <p:sldId id="341" r:id="rId18"/>
    <p:sldId id="345" r:id="rId19"/>
    <p:sldId id="340" r:id="rId20"/>
    <p:sldId id="34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66FF99"/>
    <a:srgbClr val="FAFE68"/>
    <a:srgbClr val="FFFF99"/>
    <a:srgbClr val="FF7C80"/>
    <a:srgbClr val="FF9900"/>
    <a:srgbClr val="9900FF"/>
    <a:srgbClr val="CC66FF"/>
    <a:srgbClr val="FF66C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6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CE9CA-7FF8-4757-80E2-631BF6892F3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FD843-F60F-4C0B-9A6C-9F1D7942F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5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8" descr="SLGG_2012.jpg"/>
          <p:cNvPicPr>
            <a:picLocks noChangeAspect="1" noChangeArrowheads="1"/>
          </p:cNvPicPr>
          <p:nvPr/>
        </p:nvPicPr>
        <p:blipFill rotWithShape="1">
          <a:blip r:embed="rId2" cstate="print"/>
          <a:srcRect t="9640"/>
          <a:stretch/>
        </p:blipFill>
        <p:spPr bwMode="auto">
          <a:xfrm>
            <a:off x="0" y="0"/>
            <a:ext cx="9396536" cy="683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1" y="2315283"/>
            <a:ext cx="8433847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500" b="1" spc="50" dirty="0" smtClean="0">
              <a:ln w="11430"/>
              <a:solidFill>
                <a:srgbClr val="99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raditional Arabic" pitchFamily="18" charset="-78"/>
            </a:endParaRPr>
          </a:p>
          <a:p>
            <a:pPr algn="ctr"/>
            <a:r>
              <a:rPr lang="ru-RU" sz="4000" b="1" spc="50" dirty="0" smtClean="0">
                <a:ln w="11430">
                  <a:solidFill>
                    <a:srgbClr val="0070C0"/>
                  </a:solidFill>
                </a:ln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в мире профессий!»</a:t>
            </a:r>
            <a:endParaRPr lang="ru-RU" sz="4000" b="1" spc="50" dirty="0">
              <a:ln w="11430">
                <a:solidFill>
                  <a:srgbClr val="0070C0"/>
                </a:solidFill>
              </a:ln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6826" y="4999567"/>
            <a:ext cx="46805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5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  <a:p>
            <a:endParaRPr lang="ru-RU" sz="25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  <a:p>
            <a:r>
              <a:rPr lang="ru-RU" sz="25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Цветкова Н.В.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4351517"/>
            <a:ext cx="56166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ознакомлению с окружающим миром в группе </a:t>
            </a:r>
            <a:r>
              <a:rPr lang="ru-RU" sz="2500" b="1" dirty="0" err="1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предшкольной</a:t>
            </a:r>
            <a:r>
              <a:rPr lang="ru-RU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1437600"/>
            <a:ext cx="7713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«Специальный детский сад «Б</a:t>
            </a:r>
            <a:r>
              <a:rPr lang="kk-KZ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бек» отдела образования </a:t>
            </a:r>
            <a:r>
              <a:rPr lang="ru-RU" sz="2500" b="1" dirty="0" err="1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Абайского</a:t>
            </a:r>
            <a:r>
              <a:rPr lang="ru-RU" sz="2500" b="1" dirty="0" smtClean="0">
                <a:ln w="1270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управления образования Карагандинской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GG_2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704" y="561314"/>
            <a:ext cx="69263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не работает, </a:t>
            </a:r>
          </a:p>
          <a:p>
            <a:pPr algn="ctr"/>
            <a:r>
              <a:rPr lang="ru-RU" sz="6000" b="1" spc="5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…</a:t>
            </a:r>
            <a:endParaRPr lang="ru-RU" sz="6000" b="1" spc="5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57554" y="2428868"/>
            <a:ext cx="3587745" cy="3660771"/>
            <a:chOff x="3357554" y="2428868"/>
            <a:chExt cx="3587745" cy="3660771"/>
          </a:xfrm>
        </p:grpSpPr>
        <p:pic>
          <p:nvPicPr>
            <p:cNvPr id="12291" name="Picture 3" descr="C:\Users\Игорь\Desktop\Наталья Ильинична\dievcatko_ham_ham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2643182"/>
              <a:ext cx="3429024" cy="3277400"/>
            </a:xfrm>
            <a:prstGeom prst="rect">
              <a:avLst/>
            </a:prstGeom>
            <a:noFill/>
          </p:spPr>
        </p:pic>
        <p:grpSp>
          <p:nvGrpSpPr>
            <p:cNvPr id="12292" name="Group 4"/>
            <p:cNvGrpSpPr>
              <a:grpSpLocks/>
            </p:cNvGrpSpPr>
            <p:nvPr/>
          </p:nvGrpSpPr>
          <p:grpSpPr bwMode="auto">
            <a:xfrm>
              <a:off x="3428992" y="2428868"/>
              <a:ext cx="3516307" cy="3660771"/>
              <a:chOff x="916" y="1935"/>
              <a:chExt cx="6774" cy="6777"/>
            </a:xfrm>
          </p:grpSpPr>
          <p:sp>
            <p:nvSpPr>
              <p:cNvPr id="12293" name="Oval 5"/>
              <p:cNvSpPr>
                <a:spLocks noChangeArrowheads="1"/>
              </p:cNvSpPr>
              <p:nvPr/>
            </p:nvSpPr>
            <p:spPr bwMode="auto">
              <a:xfrm>
                <a:off x="916" y="1935"/>
                <a:ext cx="6774" cy="6777"/>
              </a:xfrm>
              <a:prstGeom prst="ellips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12294" name="AutoShape 6"/>
              <p:cNvCxnSpPr>
                <a:cxnSpLocks noChangeShapeType="1"/>
              </p:cNvCxnSpPr>
              <p:nvPr/>
            </p:nvCxnSpPr>
            <p:spPr bwMode="auto">
              <a:xfrm>
                <a:off x="2376" y="2556"/>
                <a:ext cx="3996" cy="5382"/>
              </a:xfrm>
              <a:prstGeom prst="straightConnector1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9" name="Прямоугольник 8"/>
          <p:cNvSpPr/>
          <p:nvPr/>
        </p:nvSpPr>
        <p:spPr>
          <a:xfrm>
            <a:off x="2194919" y="234925"/>
            <a:ext cx="4717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«Закончи пословицы»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GG_2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98281" y="847066"/>
            <a:ext cx="77770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есть калачи, </a:t>
            </a:r>
          </a:p>
          <a:p>
            <a:pPr algn="ctr"/>
            <a:r>
              <a:rPr lang="ru-RU" sz="6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…</a:t>
            </a:r>
          </a:p>
        </p:txBody>
      </p:sp>
      <p:pic>
        <p:nvPicPr>
          <p:cNvPr id="2050" name="Picture 2" descr="F:\Наталья Ильинична\EO42NRldZF4.png"/>
          <p:cNvPicPr>
            <a:picLocks noChangeAspect="1" noChangeArrowheads="1"/>
          </p:cNvPicPr>
          <p:nvPr/>
        </p:nvPicPr>
        <p:blipFill>
          <a:blip r:embed="rId3" cstate="print"/>
          <a:srcRect l="7547" t="3774" r="3774" b="1887"/>
          <a:stretch>
            <a:fillRect/>
          </a:stretch>
        </p:blipFill>
        <p:spPr bwMode="auto">
          <a:xfrm>
            <a:off x="3203848" y="2636912"/>
            <a:ext cx="3672408" cy="3906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GG_2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642918"/>
            <a:ext cx="7786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человека кормит, а лень …</a:t>
            </a:r>
          </a:p>
        </p:txBody>
      </p:sp>
      <p:pic>
        <p:nvPicPr>
          <p:cNvPr id="1026" name="Picture 2" descr="F:\Наталья Ильинична\00672a01d7fb6f87e3a1ec6470cd58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08920"/>
            <a:ext cx="456265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GG_2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939848" y="714356"/>
            <a:ext cx="57022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</a:t>
            </a:r>
          </a:p>
          <a:p>
            <a:pPr algn="ctr"/>
            <a:r>
              <a:rPr lang="ru-RU" sz="6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вынешь и …</a:t>
            </a:r>
          </a:p>
        </p:txBody>
      </p:sp>
      <p:pic>
        <p:nvPicPr>
          <p:cNvPr id="15362" name="Picture 2" descr="C:\Users\Игорь\Desktop\Наталья Ильинична\500675_три-рыбалки-воды-рыбы-природы-дизай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775" y="2644775"/>
            <a:ext cx="3856059" cy="385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476672"/>
            <a:ext cx="907300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32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  <a:p>
            <a:r>
              <a:rPr lang="kk-KZ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станешь </a:t>
            </a:r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маляром– делай так (красит кистью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захочешь стать </a:t>
            </a:r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швеёй – делай так (строчит на машинке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kk-KZ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водитель</a:t>
            </a:r>
            <a:r>
              <a:rPr lang="kk-KZ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быстро руль сейчас крути</a:t>
            </a:r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(вращает руль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понравится сапожник  – делай так (топает ногами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будешь ты 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 </a:t>
            </a:r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делай так(хлопает руками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будешь ты спортсменом – делай так(приседает</a:t>
            </a:r>
            <a:r>
              <a:rPr lang="ru-RU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так весело играем, и профессии все знаем!</a:t>
            </a:r>
          </a:p>
          <a:p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пора занятие дальше продолжать!</a:t>
            </a:r>
          </a:p>
          <a:p>
            <a:endParaRPr lang="ru-RU" sz="28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  <a:p>
            <a:endParaRPr lang="ru-RU" sz="28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  <a:p>
            <a:endParaRPr lang="ru-RU" sz="25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raditional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C:\Documents and Settings\Администратор\Рабочий стол\профессии\пофантазируем\z_394c0e48.jpg"/>
          <p:cNvPicPr>
            <a:picLocks noChangeAspect="1" noChangeArrowheads="1"/>
          </p:cNvPicPr>
          <p:nvPr/>
        </p:nvPicPr>
        <p:blipFill>
          <a:blip r:embed="rId4" cstate="print"/>
          <a:srcRect l="28935" r="1187"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Игорь\Desktop\Наталья Ильинична\профессии\6370098-School-bus-with-children-vector-illustration--Stock-Vect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142984"/>
            <a:ext cx="3980931" cy="41767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70895"/>
            <a:ext cx="35363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endParaRPr lang="ru-RU" sz="32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Пофантазируем»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243408"/>
            <a:ext cx="8433847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500" b="1" spc="50" dirty="0" smtClean="0">
              <a:ln w="11430"/>
              <a:solidFill>
                <a:srgbClr val="99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raditional Arabic" pitchFamily="18" charset="-78"/>
            </a:endParaRPr>
          </a:p>
          <a:p>
            <a:pPr algn="ctr"/>
            <a:r>
              <a:rPr lang="ru-RU" sz="4000" b="1" spc="50" dirty="0" smtClean="0">
                <a:ln w="11430">
                  <a:solidFill>
                    <a:srgbClr val="0070C0"/>
                  </a:solidFill>
                </a:ln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в мире профессий!»</a:t>
            </a:r>
            <a:endParaRPr lang="ru-RU" sz="4000" b="1" spc="50" dirty="0">
              <a:ln w="11430">
                <a:solidFill>
                  <a:srgbClr val="0070C0"/>
                </a:solidFill>
              </a:ln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овости: Сюжетные игры. / МБДОУ «Детский сад «Радуга» / Портал образования  Ч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6" y="1340766"/>
            <a:ext cx="4256710" cy="320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769869" cy="3209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Сюжетно-ролевая игра «Моряки»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6984776" cy="5238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знавательно-исследовательская деятельность в старшей группе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09476"/>
            <a:ext cx="3355752" cy="251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Сюжетно-ролевая игра «Моряки»</a:t>
            </a:r>
          </a:p>
          <a:p>
            <a:r>
              <a:rPr lang="ru-RU" sz="32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Лаборатория для экологов</a:t>
            </a:r>
            <a:endParaRPr lang="ru-RU" sz="32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www.maam.ru/upload/blogs/detsad-732453-1612170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2"/>
          <a:stretch/>
        </p:blipFill>
        <p:spPr bwMode="auto">
          <a:xfrm>
            <a:off x="2715069" y="1279587"/>
            <a:ext cx="3585123" cy="2221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maam.ru/upload/blogs/detsad-732453-16121699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7"/>
          <a:stretch/>
        </p:blipFill>
        <p:spPr bwMode="auto">
          <a:xfrm>
            <a:off x="467543" y="3789040"/>
            <a:ext cx="3545537" cy="253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07249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Сюжетно-ролевая игра </a:t>
            </a:r>
            <a:b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«Строим город»</a:t>
            </a:r>
          </a:p>
        </p:txBody>
      </p:sp>
      <p:pic>
        <p:nvPicPr>
          <p:cNvPr id="4" name="Содержимое 3" descr="https://ds04.infourok.ru/uploads/ex/037b/00055aaa-5001628b/img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>
            <a:fillRect/>
          </a:stretch>
        </p:blipFill>
        <p:spPr bwMode="auto">
          <a:xfrm>
            <a:off x="571472" y="1500174"/>
            <a:ext cx="7929618" cy="5143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627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профессии\hello_html_cddb9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00042"/>
            <a:ext cx="5643602" cy="58209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2643182"/>
            <a:ext cx="455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Круг</a:t>
            </a:r>
            <a:endParaRPr lang="ru-RU" sz="5400" b="1" spc="300" dirty="0">
              <a:ln w="1143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6081" y="3000372"/>
            <a:ext cx="2878993" cy="92333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радости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Экологические игры в детском саду, варианты для подготовительной и старшей  группы, конспект занятия, картотека тем и проче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811"/>
            <a:ext cx="3528392" cy="2342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34" y="274638"/>
            <a:ext cx="807249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ru-RU" sz="32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«Неделя науки»</a:t>
            </a:r>
          </a:p>
        </p:txBody>
      </p:sp>
      <p:sp>
        <p:nvSpPr>
          <p:cNvPr id="2" name="AutoShape 4" descr="Занятия по экологии в старшей группе детского сада: пример конспекта по  ФГОС, разработка проекта и проче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Занятия по экологии в старшей группе детского сада: пример конспекта по  ФГОС, разработка проекта и проче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312360" cy="234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онспект занятия по экологии в средней группе «Насекомые» Образовательный  Портал 2010 Бесплатные конкурсы для педагогов ДОУ, воспитателей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49" y="3645024"/>
            <a:ext cx="4098677" cy="2637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-1" y="0"/>
            <a:ext cx="92627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1412776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солнце золотое!</a:t>
            </a:r>
          </a:p>
          <a:p>
            <a:pPr algn="ctr"/>
            <a:r>
              <a:rPr lang="ru-RU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небо голубое!</a:t>
            </a:r>
          </a:p>
          <a:p>
            <a:pPr algn="ctr"/>
            <a:r>
              <a:rPr lang="ru-RU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мои друзья!</a:t>
            </a:r>
          </a:p>
          <a:p>
            <a:pPr algn="ctr"/>
            <a:r>
              <a:rPr lang="ru-RU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вас рада видеть 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SLGG_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8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Администратор\Рабочий стол\профессии\rcLyrgKc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0832">
            <a:off x="2752093" y="157690"/>
            <a:ext cx="5120965" cy="6631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0891999">
            <a:off x="3176831" y="441314"/>
            <a:ext cx="466083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ребята!</a:t>
            </a:r>
          </a:p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моих друзей в Цветочном городе есть профессии: Тюбик – художник, </a:t>
            </a:r>
            <a:r>
              <a:rPr lang="ru-RU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Гусля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музыкант, </a:t>
            </a:r>
            <a:r>
              <a:rPr lang="ru-RU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Пилюлькин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доктор, Винтик и </a:t>
            </a:r>
            <a:r>
              <a:rPr lang="ru-RU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Шпунтик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механики, а я не могу  выбрать себе профессию по душе.</a:t>
            </a:r>
          </a:p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мне выбрать профессию!</a:t>
            </a:r>
          </a:p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Незнайка</a:t>
            </a:r>
            <a:endParaRPr lang="ru-RU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F:\для презент\0_8f614_7ff8a349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643446"/>
            <a:ext cx="1949378" cy="194937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994" t="1701" r="12589" b="2751"/>
          <a:stretch>
            <a:fillRect/>
          </a:stretch>
        </p:blipFill>
        <p:spPr bwMode="auto">
          <a:xfrm>
            <a:off x="-252536" y="0"/>
            <a:ext cx="94956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профессии\назови профессии\baker-basket-bread-277562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725144"/>
            <a:ext cx="1428760" cy="1778517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профессии\назови профессии\0_c47c5_4c63f22d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1571636" cy="1796156"/>
          </a:xfrm>
          <a:prstGeom prst="rect">
            <a:avLst/>
          </a:prstGeom>
          <a:noFill/>
        </p:spPr>
      </p:pic>
      <p:pic>
        <p:nvPicPr>
          <p:cNvPr id="4100" name="Picture 4" descr="C:\Documents and Settings\Администратор\Рабочий стол\профессии\назови профессии\043026_14175702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725144"/>
            <a:ext cx="1143008" cy="1712372"/>
          </a:xfrm>
          <a:prstGeom prst="rect">
            <a:avLst/>
          </a:prstGeom>
          <a:noFill/>
        </p:spPr>
      </p:pic>
      <p:pic>
        <p:nvPicPr>
          <p:cNvPr id="4101" name="Picture 5" descr="C:\Documents and Settings\Администратор\Рабочий стол\профессии\назови профессии\0_c47c1_773b8b4c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17032"/>
            <a:ext cx="1525380" cy="1857388"/>
          </a:xfrm>
          <a:prstGeom prst="rect">
            <a:avLst/>
          </a:prstGeom>
          <a:noFill/>
        </p:spPr>
      </p:pic>
      <p:pic>
        <p:nvPicPr>
          <p:cNvPr id="4102" name="Picture 6" descr="C:\Documents and Settings\Администратор\Рабочий стол\профессии\назови профессии\a4e86cb9db966e82469cd5e8567b6b5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708920"/>
            <a:ext cx="1143008" cy="1921022"/>
          </a:xfrm>
          <a:prstGeom prst="rect">
            <a:avLst/>
          </a:prstGeom>
          <a:noFill/>
        </p:spPr>
      </p:pic>
      <p:pic>
        <p:nvPicPr>
          <p:cNvPr id="4103" name="Picture 7" descr="C:\Documents and Settings\Администратор\Рабочий стол\профессии\назови профессии\-tailor-holding-a-tape-measure-with-dress-form-classroom-clipart-18455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9288" y="2793810"/>
            <a:ext cx="1500198" cy="1884200"/>
          </a:xfrm>
          <a:prstGeom prst="rect">
            <a:avLst/>
          </a:prstGeom>
          <a:noFill/>
        </p:spPr>
      </p:pic>
      <p:pic>
        <p:nvPicPr>
          <p:cNvPr id="4104" name="Picture 8" descr="C:\Documents and Settings\Администратор\Рабочий стол\профессии\назови профессии\zZWh2lYlWE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32656"/>
            <a:ext cx="1640643" cy="2519360"/>
          </a:xfrm>
          <a:prstGeom prst="rect">
            <a:avLst/>
          </a:prstGeom>
          <a:noFill/>
        </p:spPr>
      </p:pic>
      <p:pic>
        <p:nvPicPr>
          <p:cNvPr id="4105" name="Picture 9" descr="C:\Documents and Settings\Администратор\Рабочий стол\профессии\назови профессии\aHUK7gMio4Q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1468" y="455143"/>
            <a:ext cx="1378564" cy="2109761"/>
          </a:xfrm>
          <a:prstGeom prst="rect">
            <a:avLst/>
          </a:prstGeom>
          <a:noFill/>
        </p:spPr>
      </p:pic>
      <p:pic>
        <p:nvPicPr>
          <p:cNvPr id="4106" name="Picture 10" descr="C:\Documents and Settings\Администратор\Рабочий стол\профессии\назови профессии\-MSIpJ_xVx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4293096"/>
            <a:ext cx="1045713" cy="20208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92924" y="74143"/>
            <a:ext cx="6004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«Назови профессии»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857224" y="428604"/>
            <a:chExt cx="7786742" cy="557216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428604"/>
              <a:ext cx="7786742" cy="1857388"/>
            </a:xfrm>
            <a:prstGeom prst="rect">
              <a:avLst/>
            </a:prstGeom>
            <a:solidFill>
              <a:srgbClr val="66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57224" y="2285992"/>
              <a:ext cx="7786742" cy="1857388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57224" y="4143380"/>
              <a:ext cx="7786742" cy="1857388"/>
            </a:xfrm>
            <a:prstGeom prst="rect">
              <a:avLst/>
            </a:prstGeom>
            <a:solidFill>
              <a:srgbClr val="66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C:\Documents and Settings\Администратор\Рабочий стол\профессии\назови профессии\baker-basket-bread-277562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14"/>
            <a:ext cx="1428760" cy="1778517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профессии\назови профессии\0_c47c5_4c63f22d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52"/>
            <a:ext cx="1571636" cy="1796156"/>
          </a:xfrm>
          <a:prstGeom prst="rect">
            <a:avLst/>
          </a:prstGeom>
          <a:noFill/>
        </p:spPr>
      </p:pic>
      <p:pic>
        <p:nvPicPr>
          <p:cNvPr id="4100" name="Picture 4" descr="C:\Documents and Settings\Администратор\Рабочий стол\профессии\назови профессии\043026_14175702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42852"/>
            <a:ext cx="1143008" cy="1712372"/>
          </a:xfrm>
          <a:prstGeom prst="rect">
            <a:avLst/>
          </a:prstGeom>
          <a:noFill/>
        </p:spPr>
      </p:pic>
      <p:pic>
        <p:nvPicPr>
          <p:cNvPr id="4101" name="Picture 5" descr="C:\Documents and Settings\Администратор\Рабочий стол\профессии\назови профессии\0_c47c1_773b8b4c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357430"/>
            <a:ext cx="1525380" cy="1857388"/>
          </a:xfrm>
          <a:prstGeom prst="rect">
            <a:avLst/>
          </a:prstGeom>
          <a:noFill/>
        </p:spPr>
      </p:pic>
      <p:pic>
        <p:nvPicPr>
          <p:cNvPr id="4102" name="Picture 6" descr="C:\Documents and Settings\Администратор\Рабочий стол\профессии\назови профессии\a4e86cb9db966e82469cd5e8567b6b5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293796"/>
            <a:ext cx="1143008" cy="1921022"/>
          </a:xfrm>
          <a:prstGeom prst="rect">
            <a:avLst/>
          </a:prstGeom>
          <a:noFill/>
        </p:spPr>
      </p:pic>
      <p:pic>
        <p:nvPicPr>
          <p:cNvPr id="4103" name="Picture 7" descr="C:\Documents and Settings\Администратор\Рабочий стол\профессии\назови профессии\-tailor-holding-a-tape-measure-with-dress-form-classroom-clipart-18455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2285992"/>
            <a:ext cx="1500198" cy="1884200"/>
          </a:xfrm>
          <a:prstGeom prst="rect">
            <a:avLst/>
          </a:prstGeom>
          <a:noFill/>
        </p:spPr>
      </p:pic>
      <p:pic>
        <p:nvPicPr>
          <p:cNvPr id="4104" name="Picture 8" descr="C:\Documents and Settings\Администратор\Рабочий стол\профессии\назови профессии\zZWh2lYlWE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4214818"/>
            <a:ext cx="1640643" cy="2519360"/>
          </a:xfrm>
          <a:prstGeom prst="rect">
            <a:avLst/>
          </a:prstGeom>
          <a:noFill/>
        </p:spPr>
      </p:pic>
      <p:pic>
        <p:nvPicPr>
          <p:cNvPr id="4105" name="Picture 9" descr="C:\Documents and Settings\Администратор\Рабочий стол\профессии\назови профессии\aHUK7gMio4Q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4500570"/>
            <a:ext cx="1378564" cy="2109761"/>
          </a:xfrm>
          <a:prstGeom prst="rect">
            <a:avLst/>
          </a:prstGeom>
          <a:noFill/>
        </p:spPr>
      </p:pic>
      <p:pic>
        <p:nvPicPr>
          <p:cNvPr id="4106" name="Picture 10" descr="C:\Documents and Settings\Администратор\Рабочий стол\профессии\назови профессии\-MSIpJ_xVx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4500570"/>
            <a:ext cx="1045713" cy="202088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5687" y="1823218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Наубайшы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786050" y="1785926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Құрылысшы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715008" y="1785926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Аспазшы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14282" y="4057541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Шаштараз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786050" y="4057541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Сатушы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786446" y="4057541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ігінші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-71470" y="6343557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</a:t>
            </a:r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714976" y="6286520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Әнші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143240" y="6286520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Суретші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езент\.дж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730741"/>
            <a:ext cx="6133186" cy="6117755"/>
          </a:xfrm>
          <a:prstGeom prst="rect">
            <a:avLst/>
          </a:prstGeom>
          <a:noFill/>
        </p:spPr>
      </p:pic>
      <p:sp>
        <p:nvSpPr>
          <p:cNvPr id="4" name="Ромб 3"/>
          <p:cNvSpPr/>
          <p:nvPr/>
        </p:nvSpPr>
        <p:spPr>
          <a:xfrm>
            <a:off x="2555777" y="1474254"/>
            <a:ext cx="4896544" cy="4403018"/>
          </a:xfrm>
          <a:prstGeom prst="diamond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78819" y="1433676"/>
            <a:ext cx="1728383" cy="39526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39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raditional Arabic" pitchFamily="18" charset="-78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929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raditional Arabic" pitchFamily="18" charset="-78"/>
              </a:rPr>
              <a:t>    </a:t>
            </a: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</a:t>
            </a: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какая </a:t>
            </a:r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профессия  </a:t>
            </a: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езент\.дж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802" y="-30832"/>
            <a:ext cx="6865772" cy="6848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236</Words>
  <Application>Microsoft Office PowerPoint</Application>
  <PresentationFormat>Экран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Сюжетно-ролевая игра «Моряки»</vt:lpstr>
      <vt:lpstr>Презентация PowerPoint</vt:lpstr>
      <vt:lpstr>Сюжетно-ролевая игра  «Строим город»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UMC-ESBOL</cp:lastModifiedBy>
  <cp:revision>91</cp:revision>
  <dcterms:modified xsi:type="dcterms:W3CDTF">2021-05-21T06:19:41Z</dcterms:modified>
</cp:coreProperties>
</file>