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91" r:id="rId6"/>
    <p:sldId id="290" r:id="rId7"/>
    <p:sldId id="265" r:id="rId8"/>
    <p:sldId id="284" r:id="rId9"/>
    <p:sldId id="287" r:id="rId10"/>
    <p:sldId id="285" r:id="rId11"/>
    <p:sldId id="288" r:id="rId12"/>
    <p:sldId id="289" r:id="rId13"/>
    <p:sldId id="266" r:id="rId14"/>
    <p:sldId id="267" r:id="rId15"/>
    <p:sldId id="283" r:id="rId16"/>
    <p:sldId id="280" r:id="rId17"/>
    <p:sldId id="281" r:id="rId18"/>
    <p:sldId id="293" r:id="rId19"/>
    <p:sldId id="294" r:id="rId20"/>
    <p:sldId id="295" r:id="rId21"/>
    <p:sldId id="29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image" Target="../media/image26.jpeg"/><Relationship Id="rId4" Type="http://schemas.openxmlformats.org/officeDocument/2006/relationships/image" Target="../media/image29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image" Target="../media/image26.jpeg"/><Relationship Id="rId4" Type="http://schemas.openxmlformats.org/officeDocument/2006/relationships/image" Target="../media/image29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image" Target="../media/image26.jpeg"/><Relationship Id="rId4" Type="http://schemas.openxmlformats.org/officeDocument/2006/relationships/image" Target="../media/image2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image" Target="../media/image26.jpeg"/><Relationship Id="rId4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A933F9-7128-41E9-BE99-44A19EACF0E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DD2A60E9-1D47-4399-911E-EC8C05DC459F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C3D1F4E3-2580-4126-A8F3-BA24689687AF}" type="parTrans" cxnId="{E9F5392A-76C4-4104-B8DB-91E2379EBBD7}">
      <dgm:prSet/>
      <dgm:spPr/>
      <dgm:t>
        <a:bodyPr/>
        <a:lstStyle/>
        <a:p>
          <a:endParaRPr lang="ru-RU"/>
        </a:p>
      </dgm:t>
    </dgm:pt>
    <dgm:pt modelId="{67366F6D-D20F-4D15-A79B-DCC4A23B5671}" type="sibTrans" cxnId="{E9F5392A-76C4-4104-B8DB-91E2379EBBD7}">
      <dgm:prSet/>
      <dgm:spPr/>
      <dgm:t>
        <a:bodyPr/>
        <a:lstStyle/>
        <a:p>
          <a:endParaRPr lang="ru-RU"/>
        </a:p>
      </dgm:t>
    </dgm:pt>
    <dgm:pt modelId="{4AB52C8F-17C2-4367-8EA8-064F81E98E37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DC3561C4-4E65-47B2-853C-0F152334FCDA}" type="parTrans" cxnId="{230B85C1-4FA1-4DBB-B4AB-ACDE243CE1D5}">
      <dgm:prSet/>
      <dgm:spPr/>
      <dgm:t>
        <a:bodyPr/>
        <a:lstStyle/>
        <a:p>
          <a:endParaRPr lang="ru-RU"/>
        </a:p>
      </dgm:t>
    </dgm:pt>
    <dgm:pt modelId="{DC0A2C86-A27B-4215-A5BC-F77099014E25}" type="sibTrans" cxnId="{230B85C1-4FA1-4DBB-B4AB-ACDE243CE1D5}">
      <dgm:prSet/>
      <dgm:spPr/>
      <dgm:t>
        <a:bodyPr/>
        <a:lstStyle/>
        <a:p>
          <a:endParaRPr lang="ru-RU"/>
        </a:p>
      </dgm:t>
    </dgm:pt>
    <dgm:pt modelId="{DB4C2A68-4F5D-4B4B-8D00-AE0610472154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A25CCAAC-5F45-460A-8CD7-86EEE6B8784D}" type="parTrans" cxnId="{696F5CE0-02EC-4F74-B9F3-F6C421F7A0A4}">
      <dgm:prSet/>
      <dgm:spPr/>
      <dgm:t>
        <a:bodyPr/>
        <a:lstStyle/>
        <a:p>
          <a:endParaRPr lang="ru-RU"/>
        </a:p>
      </dgm:t>
    </dgm:pt>
    <dgm:pt modelId="{C300853D-F6AB-47FF-8983-AB1873A6EA28}" type="sibTrans" cxnId="{696F5CE0-02EC-4F74-B9F3-F6C421F7A0A4}">
      <dgm:prSet/>
      <dgm:spPr/>
      <dgm:t>
        <a:bodyPr/>
        <a:lstStyle/>
        <a:p>
          <a:endParaRPr lang="ru-RU"/>
        </a:p>
      </dgm:t>
    </dgm:pt>
    <dgm:pt modelId="{6B76D16D-58CA-4672-BDB2-A05170F6911B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67E29C64-11F7-48F5-BE9D-82C78D09BFB6}" type="parTrans" cxnId="{9D7CB4A1-8BBC-447B-AC07-81042DA0A262}">
      <dgm:prSet/>
      <dgm:spPr/>
      <dgm:t>
        <a:bodyPr/>
        <a:lstStyle/>
        <a:p>
          <a:endParaRPr lang="ru-RU"/>
        </a:p>
      </dgm:t>
    </dgm:pt>
    <dgm:pt modelId="{DF6BCB21-D218-4058-A3B5-A84B95EA3B2C}" type="sibTrans" cxnId="{9D7CB4A1-8BBC-447B-AC07-81042DA0A262}">
      <dgm:prSet/>
      <dgm:spPr/>
      <dgm:t>
        <a:bodyPr/>
        <a:lstStyle/>
        <a:p>
          <a:endParaRPr lang="ru-RU"/>
        </a:p>
      </dgm:t>
    </dgm:pt>
    <dgm:pt modelId="{D22C5710-B8E7-41E4-BEA6-025BF87196D8}" type="pres">
      <dgm:prSet presAssocID="{6AA933F9-7128-41E9-BE99-44A19EACF0EB}" presName="linearFlow" presStyleCnt="0">
        <dgm:presLayoutVars>
          <dgm:dir/>
          <dgm:resizeHandles val="exact"/>
        </dgm:presLayoutVars>
      </dgm:prSet>
      <dgm:spPr/>
    </dgm:pt>
    <dgm:pt modelId="{A31668A1-3E06-4F3B-A08E-5A104E58D864}" type="pres">
      <dgm:prSet presAssocID="{DD2A60E9-1D47-4399-911E-EC8C05DC459F}" presName="composite" presStyleCnt="0"/>
      <dgm:spPr/>
    </dgm:pt>
    <dgm:pt modelId="{5F6218CD-6BE1-4791-97BF-7AAB2BA1C880}" type="pres">
      <dgm:prSet presAssocID="{DD2A60E9-1D47-4399-911E-EC8C05DC459F}" presName="imgShp" presStyleLbl="fgImgPlace1" presStyleIdx="0" presStyleCnt="4"/>
      <dgm:spPr/>
    </dgm:pt>
    <dgm:pt modelId="{DF6872EC-1153-4ABE-9600-DDF6C56E15B5}" type="pres">
      <dgm:prSet presAssocID="{DD2A60E9-1D47-4399-911E-EC8C05DC459F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45F721-E696-4243-92F5-A85A6DE2A064}" type="pres">
      <dgm:prSet presAssocID="{67366F6D-D20F-4D15-A79B-DCC4A23B5671}" presName="spacing" presStyleCnt="0"/>
      <dgm:spPr/>
    </dgm:pt>
    <dgm:pt modelId="{A7A46F91-2BED-4AC4-B23B-15921C377627}" type="pres">
      <dgm:prSet presAssocID="{DB4C2A68-4F5D-4B4B-8D00-AE0610472154}" presName="composite" presStyleCnt="0"/>
      <dgm:spPr/>
    </dgm:pt>
    <dgm:pt modelId="{9EF90E7F-982A-4B3F-9A8B-10D047CC5C61}" type="pres">
      <dgm:prSet presAssocID="{DB4C2A68-4F5D-4B4B-8D00-AE0610472154}" presName="imgShp" presStyleLbl="fgImgPlace1" presStyleIdx="1" presStyleCnt="4"/>
      <dgm:spPr/>
    </dgm:pt>
    <dgm:pt modelId="{0EF7ACF5-3C12-468F-B136-21C7269C7B3F}" type="pres">
      <dgm:prSet presAssocID="{DB4C2A68-4F5D-4B4B-8D00-AE0610472154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A0038-64AA-4223-AE16-A83C1570D07B}" type="pres">
      <dgm:prSet presAssocID="{C300853D-F6AB-47FF-8983-AB1873A6EA28}" presName="spacing" presStyleCnt="0"/>
      <dgm:spPr/>
    </dgm:pt>
    <dgm:pt modelId="{638F3BA3-2E19-4870-8B6B-C7597CDA71B2}" type="pres">
      <dgm:prSet presAssocID="{6B76D16D-58CA-4672-BDB2-A05170F6911B}" presName="composite" presStyleCnt="0"/>
      <dgm:spPr/>
    </dgm:pt>
    <dgm:pt modelId="{30A91F77-2062-4725-BAFE-2615AE789102}" type="pres">
      <dgm:prSet presAssocID="{6B76D16D-58CA-4672-BDB2-A05170F6911B}" presName="imgShp" presStyleLbl="fgImgPlace1" presStyleIdx="2" presStyleCnt="4"/>
      <dgm:spPr/>
    </dgm:pt>
    <dgm:pt modelId="{7AE9DCD8-4182-4424-8B19-52FBC9274CA2}" type="pres">
      <dgm:prSet presAssocID="{6B76D16D-58CA-4672-BDB2-A05170F6911B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C2904-DB47-4FC7-8BA0-D177AEAE3849}" type="pres">
      <dgm:prSet presAssocID="{DF6BCB21-D218-4058-A3B5-A84B95EA3B2C}" presName="spacing" presStyleCnt="0"/>
      <dgm:spPr/>
    </dgm:pt>
    <dgm:pt modelId="{1DB2293C-6898-4EDE-B63F-13E8059D27F1}" type="pres">
      <dgm:prSet presAssocID="{4AB52C8F-17C2-4367-8EA8-064F81E98E37}" presName="composite" presStyleCnt="0"/>
      <dgm:spPr/>
    </dgm:pt>
    <dgm:pt modelId="{4BAB477A-634A-45B3-A6E6-53EF117DAA90}" type="pres">
      <dgm:prSet presAssocID="{4AB52C8F-17C2-4367-8EA8-064F81E98E37}" presName="imgShp" presStyleLbl="fgImgPlace1" presStyleIdx="3" presStyleCnt="4"/>
      <dgm:spPr/>
    </dgm:pt>
    <dgm:pt modelId="{177BAF38-176F-41A6-8C08-7BEB1C6FA2A6}" type="pres">
      <dgm:prSet presAssocID="{4AB52C8F-17C2-4367-8EA8-064F81E98E37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629BEA-7134-43AF-BCE5-A0361E52F2E1}" type="presOf" srcId="{DD2A60E9-1D47-4399-911E-EC8C05DC459F}" destId="{DF6872EC-1153-4ABE-9600-DDF6C56E15B5}" srcOrd="0" destOrd="0" presId="urn:microsoft.com/office/officeart/2005/8/layout/vList3#1"/>
    <dgm:cxn modelId="{7864E762-0741-4015-9174-ABA7E1DD8BD7}" type="presOf" srcId="{4AB52C8F-17C2-4367-8EA8-064F81E98E37}" destId="{177BAF38-176F-41A6-8C08-7BEB1C6FA2A6}" srcOrd="0" destOrd="0" presId="urn:microsoft.com/office/officeart/2005/8/layout/vList3#1"/>
    <dgm:cxn modelId="{20A89C09-DA71-4F46-9CE8-EEFB76BA9930}" type="presOf" srcId="{DB4C2A68-4F5D-4B4B-8D00-AE0610472154}" destId="{0EF7ACF5-3C12-468F-B136-21C7269C7B3F}" srcOrd="0" destOrd="0" presId="urn:microsoft.com/office/officeart/2005/8/layout/vList3#1"/>
    <dgm:cxn modelId="{9D7CB4A1-8BBC-447B-AC07-81042DA0A262}" srcId="{6AA933F9-7128-41E9-BE99-44A19EACF0EB}" destId="{6B76D16D-58CA-4672-BDB2-A05170F6911B}" srcOrd="2" destOrd="0" parTransId="{67E29C64-11F7-48F5-BE9D-82C78D09BFB6}" sibTransId="{DF6BCB21-D218-4058-A3B5-A84B95EA3B2C}"/>
    <dgm:cxn modelId="{696F5CE0-02EC-4F74-B9F3-F6C421F7A0A4}" srcId="{6AA933F9-7128-41E9-BE99-44A19EACF0EB}" destId="{DB4C2A68-4F5D-4B4B-8D00-AE0610472154}" srcOrd="1" destOrd="0" parTransId="{A25CCAAC-5F45-460A-8CD7-86EEE6B8784D}" sibTransId="{C300853D-F6AB-47FF-8983-AB1873A6EA28}"/>
    <dgm:cxn modelId="{E9F5392A-76C4-4104-B8DB-91E2379EBBD7}" srcId="{6AA933F9-7128-41E9-BE99-44A19EACF0EB}" destId="{DD2A60E9-1D47-4399-911E-EC8C05DC459F}" srcOrd="0" destOrd="0" parTransId="{C3D1F4E3-2580-4126-A8F3-BA24689687AF}" sibTransId="{67366F6D-D20F-4D15-A79B-DCC4A23B5671}"/>
    <dgm:cxn modelId="{230B85C1-4FA1-4DBB-B4AB-ACDE243CE1D5}" srcId="{6AA933F9-7128-41E9-BE99-44A19EACF0EB}" destId="{4AB52C8F-17C2-4367-8EA8-064F81E98E37}" srcOrd="3" destOrd="0" parTransId="{DC3561C4-4E65-47B2-853C-0F152334FCDA}" sibTransId="{DC0A2C86-A27B-4215-A5BC-F77099014E25}"/>
    <dgm:cxn modelId="{1DA53564-6E9F-495E-B6FF-71E87834655C}" type="presOf" srcId="{6AA933F9-7128-41E9-BE99-44A19EACF0EB}" destId="{D22C5710-B8E7-41E4-BEA6-025BF87196D8}" srcOrd="0" destOrd="0" presId="urn:microsoft.com/office/officeart/2005/8/layout/vList3#1"/>
    <dgm:cxn modelId="{000A7034-6DBB-4D99-A742-BA7F7C090564}" type="presOf" srcId="{6B76D16D-58CA-4672-BDB2-A05170F6911B}" destId="{7AE9DCD8-4182-4424-8B19-52FBC9274CA2}" srcOrd="0" destOrd="0" presId="urn:microsoft.com/office/officeart/2005/8/layout/vList3#1"/>
    <dgm:cxn modelId="{732529BC-FDA1-437A-A5CA-62D1FFFC118B}" type="presParOf" srcId="{D22C5710-B8E7-41E4-BEA6-025BF87196D8}" destId="{A31668A1-3E06-4F3B-A08E-5A104E58D864}" srcOrd="0" destOrd="0" presId="urn:microsoft.com/office/officeart/2005/8/layout/vList3#1"/>
    <dgm:cxn modelId="{445BE075-7ABC-4025-8EAD-154EA0F93C79}" type="presParOf" srcId="{A31668A1-3E06-4F3B-A08E-5A104E58D864}" destId="{5F6218CD-6BE1-4791-97BF-7AAB2BA1C880}" srcOrd="0" destOrd="0" presId="urn:microsoft.com/office/officeart/2005/8/layout/vList3#1"/>
    <dgm:cxn modelId="{48369231-43F4-461F-935F-BDF1AB07548A}" type="presParOf" srcId="{A31668A1-3E06-4F3B-A08E-5A104E58D864}" destId="{DF6872EC-1153-4ABE-9600-DDF6C56E15B5}" srcOrd="1" destOrd="0" presId="urn:microsoft.com/office/officeart/2005/8/layout/vList3#1"/>
    <dgm:cxn modelId="{25CB026E-659F-4859-8653-D87817051FFB}" type="presParOf" srcId="{D22C5710-B8E7-41E4-BEA6-025BF87196D8}" destId="{F145F721-E696-4243-92F5-A85A6DE2A064}" srcOrd="1" destOrd="0" presId="urn:microsoft.com/office/officeart/2005/8/layout/vList3#1"/>
    <dgm:cxn modelId="{4F7852B9-73B2-4E41-A4CF-822BF3CFB33C}" type="presParOf" srcId="{D22C5710-B8E7-41E4-BEA6-025BF87196D8}" destId="{A7A46F91-2BED-4AC4-B23B-15921C377627}" srcOrd="2" destOrd="0" presId="urn:microsoft.com/office/officeart/2005/8/layout/vList3#1"/>
    <dgm:cxn modelId="{D0FFED6D-A41B-4931-AA1B-F52F25C01CF7}" type="presParOf" srcId="{A7A46F91-2BED-4AC4-B23B-15921C377627}" destId="{9EF90E7F-982A-4B3F-9A8B-10D047CC5C61}" srcOrd="0" destOrd="0" presId="urn:microsoft.com/office/officeart/2005/8/layout/vList3#1"/>
    <dgm:cxn modelId="{1F50FE9A-5BAE-49A8-891E-60D941779CF5}" type="presParOf" srcId="{A7A46F91-2BED-4AC4-B23B-15921C377627}" destId="{0EF7ACF5-3C12-468F-B136-21C7269C7B3F}" srcOrd="1" destOrd="0" presId="urn:microsoft.com/office/officeart/2005/8/layout/vList3#1"/>
    <dgm:cxn modelId="{70473F98-6FD1-4B0D-81D0-5DC91A9B9F68}" type="presParOf" srcId="{D22C5710-B8E7-41E4-BEA6-025BF87196D8}" destId="{215A0038-64AA-4223-AE16-A83C1570D07B}" srcOrd="3" destOrd="0" presId="urn:microsoft.com/office/officeart/2005/8/layout/vList3#1"/>
    <dgm:cxn modelId="{01CA6D2C-6248-49FF-A9D4-2BAB1FCD7A80}" type="presParOf" srcId="{D22C5710-B8E7-41E4-BEA6-025BF87196D8}" destId="{638F3BA3-2E19-4870-8B6B-C7597CDA71B2}" srcOrd="4" destOrd="0" presId="urn:microsoft.com/office/officeart/2005/8/layout/vList3#1"/>
    <dgm:cxn modelId="{D0A42CE6-5A16-40AF-B605-FABB0D1EEA7C}" type="presParOf" srcId="{638F3BA3-2E19-4870-8B6B-C7597CDA71B2}" destId="{30A91F77-2062-4725-BAFE-2615AE789102}" srcOrd="0" destOrd="0" presId="urn:microsoft.com/office/officeart/2005/8/layout/vList3#1"/>
    <dgm:cxn modelId="{CE6FA168-1707-48B4-9B10-25DDD21F733F}" type="presParOf" srcId="{638F3BA3-2E19-4870-8B6B-C7597CDA71B2}" destId="{7AE9DCD8-4182-4424-8B19-52FBC9274CA2}" srcOrd="1" destOrd="0" presId="urn:microsoft.com/office/officeart/2005/8/layout/vList3#1"/>
    <dgm:cxn modelId="{70CB6314-B4A5-48E2-87D9-4646C4967240}" type="presParOf" srcId="{D22C5710-B8E7-41E4-BEA6-025BF87196D8}" destId="{95FC2904-DB47-4FC7-8BA0-D177AEAE3849}" srcOrd="5" destOrd="0" presId="urn:microsoft.com/office/officeart/2005/8/layout/vList3#1"/>
    <dgm:cxn modelId="{99F700AB-23EC-479E-89CC-33D3C28A8161}" type="presParOf" srcId="{D22C5710-B8E7-41E4-BEA6-025BF87196D8}" destId="{1DB2293C-6898-4EDE-B63F-13E8059D27F1}" srcOrd="6" destOrd="0" presId="urn:microsoft.com/office/officeart/2005/8/layout/vList3#1"/>
    <dgm:cxn modelId="{DAB52439-8FFC-4D5F-8153-7AFDDB094749}" type="presParOf" srcId="{1DB2293C-6898-4EDE-B63F-13E8059D27F1}" destId="{4BAB477A-634A-45B3-A6E6-53EF117DAA90}" srcOrd="0" destOrd="0" presId="urn:microsoft.com/office/officeart/2005/8/layout/vList3#1"/>
    <dgm:cxn modelId="{6C133688-0294-4411-B2A0-67C8EEF853CF}" type="presParOf" srcId="{1DB2293C-6898-4EDE-B63F-13E8059D27F1}" destId="{177BAF38-176F-41A6-8C08-7BEB1C6FA2A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C8B75AA-7961-4D12-8601-5D6BAAF9E9C6}" type="doc">
      <dgm:prSet loTypeId="urn:microsoft.com/office/officeart/2005/8/layout/vList3#5" loCatId="list" qsTypeId="urn:microsoft.com/office/officeart/2005/8/quickstyle/simple1" qsCatId="simple" csTypeId="urn:microsoft.com/office/officeart/2005/8/colors/accent1_1" csCatId="accent1" phldr="1"/>
      <dgm:spPr/>
    </dgm:pt>
    <dgm:pt modelId="{031B0ED3-F830-48C0-81E8-57F5C470BC00}">
      <dgm:prSet phldrT="[Текст]"/>
      <dgm:spPr/>
      <dgm:t>
        <a:bodyPr/>
        <a:lstStyle/>
        <a:p>
          <a:r>
            <a:rPr lang="ru-RU" dirty="0" smtClean="0"/>
            <a:t>Нурсултан</a:t>
          </a:r>
          <a:endParaRPr lang="ru-RU" dirty="0"/>
        </a:p>
      </dgm:t>
    </dgm:pt>
    <dgm:pt modelId="{B84D39B1-9281-4F27-A2EF-4CF446FE1B0B}" type="parTrans" cxnId="{11B295D7-A5A8-408F-870C-ADE92E43E052}">
      <dgm:prSet/>
      <dgm:spPr/>
      <dgm:t>
        <a:bodyPr/>
        <a:lstStyle/>
        <a:p>
          <a:endParaRPr lang="ru-RU"/>
        </a:p>
      </dgm:t>
    </dgm:pt>
    <dgm:pt modelId="{B342D364-B971-4ED6-96C6-CE72FDEC333E}" type="sibTrans" cxnId="{11B295D7-A5A8-408F-870C-ADE92E43E052}">
      <dgm:prSet/>
      <dgm:spPr/>
      <dgm:t>
        <a:bodyPr/>
        <a:lstStyle/>
        <a:p>
          <a:endParaRPr lang="ru-RU"/>
        </a:p>
      </dgm:t>
    </dgm:pt>
    <dgm:pt modelId="{3ECE9C9E-E3C9-4D59-AEEA-86331383BFD7}">
      <dgm:prSet phldrT="[Текст]"/>
      <dgm:spPr/>
      <dgm:t>
        <a:bodyPr/>
        <a:lstStyle/>
        <a:p>
          <a:r>
            <a:rPr lang="ru-RU" dirty="0" smtClean="0"/>
            <a:t>Целиноград</a:t>
          </a:r>
          <a:endParaRPr lang="ru-RU" dirty="0"/>
        </a:p>
      </dgm:t>
    </dgm:pt>
    <dgm:pt modelId="{2209ECEA-5031-4803-9C84-E77B84388A5F}" type="parTrans" cxnId="{71F4C601-3DCA-464C-B33F-7E028EFA13D3}">
      <dgm:prSet/>
      <dgm:spPr/>
      <dgm:t>
        <a:bodyPr/>
        <a:lstStyle/>
        <a:p>
          <a:endParaRPr lang="ru-RU"/>
        </a:p>
      </dgm:t>
    </dgm:pt>
    <dgm:pt modelId="{0997DA93-DA6B-4567-84F4-78FFAF0E4C79}" type="sibTrans" cxnId="{71F4C601-3DCA-464C-B33F-7E028EFA13D3}">
      <dgm:prSet/>
      <dgm:spPr/>
      <dgm:t>
        <a:bodyPr/>
        <a:lstStyle/>
        <a:p>
          <a:endParaRPr lang="ru-RU"/>
        </a:p>
      </dgm:t>
    </dgm:pt>
    <dgm:pt modelId="{21830D6A-7364-4B08-9F66-CF9BD8E55925}">
      <dgm:prSet phldrT="[Текст]"/>
      <dgm:spPr/>
      <dgm:t>
        <a:bodyPr/>
        <a:lstStyle/>
        <a:p>
          <a:r>
            <a:rPr lang="ru-RU" dirty="0" smtClean="0"/>
            <a:t>Астана</a:t>
          </a:r>
          <a:endParaRPr lang="ru-RU" dirty="0"/>
        </a:p>
      </dgm:t>
    </dgm:pt>
    <dgm:pt modelId="{F2C29D6A-71D6-4071-B201-9F3BDEC6B83D}" type="parTrans" cxnId="{B7B08B0B-9986-4E31-A20F-A745971D3FB6}">
      <dgm:prSet/>
      <dgm:spPr/>
      <dgm:t>
        <a:bodyPr/>
        <a:lstStyle/>
        <a:p>
          <a:endParaRPr lang="ru-RU"/>
        </a:p>
      </dgm:t>
    </dgm:pt>
    <dgm:pt modelId="{DB332FDD-F629-46E3-8D7F-44632607A093}" type="sibTrans" cxnId="{B7B08B0B-9986-4E31-A20F-A745971D3FB6}">
      <dgm:prSet/>
      <dgm:spPr/>
      <dgm:t>
        <a:bodyPr/>
        <a:lstStyle/>
        <a:p>
          <a:endParaRPr lang="ru-RU"/>
        </a:p>
      </dgm:t>
    </dgm:pt>
    <dgm:pt modelId="{38C40118-BA00-4063-AB35-85CE864B768E}">
      <dgm:prSet phldrT="[Текст]"/>
      <dgm:spPr/>
      <dgm:t>
        <a:bodyPr/>
        <a:lstStyle/>
        <a:p>
          <a:r>
            <a:rPr lang="ru-RU" dirty="0" smtClean="0"/>
            <a:t>Акмола</a:t>
          </a:r>
          <a:endParaRPr lang="ru-RU" dirty="0"/>
        </a:p>
      </dgm:t>
    </dgm:pt>
    <dgm:pt modelId="{1B5534B2-36F4-4C28-BB95-E516EBE5DE2E}" type="parTrans" cxnId="{50DCB2F3-DF84-47C3-A17A-53373B6A725C}">
      <dgm:prSet/>
      <dgm:spPr/>
      <dgm:t>
        <a:bodyPr/>
        <a:lstStyle/>
        <a:p>
          <a:endParaRPr lang="ru-RU"/>
        </a:p>
      </dgm:t>
    </dgm:pt>
    <dgm:pt modelId="{E6D0C82A-F26D-4263-B70D-A59A843A3D41}" type="sibTrans" cxnId="{50DCB2F3-DF84-47C3-A17A-53373B6A725C}">
      <dgm:prSet/>
      <dgm:spPr/>
      <dgm:t>
        <a:bodyPr/>
        <a:lstStyle/>
        <a:p>
          <a:endParaRPr lang="ru-RU"/>
        </a:p>
      </dgm:t>
    </dgm:pt>
    <dgm:pt modelId="{92998BFC-41AA-4645-86CF-715A77E55B4A}" type="pres">
      <dgm:prSet presAssocID="{BC8B75AA-7961-4D12-8601-5D6BAAF9E9C6}" presName="linearFlow" presStyleCnt="0">
        <dgm:presLayoutVars>
          <dgm:dir/>
          <dgm:resizeHandles val="exact"/>
        </dgm:presLayoutVars>
      </dgm:prSet>
      <dgm:spPr/>
    </dgm:pt>
    <dgm:pt modelId="{EB98AEB4-2251-4F38-A10D-D3C1D4FB0B2C}" type="pres">
      <dgm:prSet presAssocID="{031B0ED3-F830-48C0-81E8-57F5C470BC00}" presName="composite" presStyleCnt="0"/>
      <dgm:spPr/>
    </dgm:pt>
    <dgm:pt modelId="{D1A29971-3234-44D7-AFA3-9AA9F2CDF59B}" type="pres">
      <dgm:prSet presAssocID="{031B0ED3-F830-48C0-81E8-57F5C470BC00}" presName="imgShp" presStyleLbl="fgImgPlace1" presStyleIdx="0" presStyleCnt="4" custLinFactX="-3837" custLinFactNeighborX="-100000" custLinFactNeighborY="-196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BFFC6DB-C5C4-44AA-ACAF-9E265454F8B0}" type="pres">
      <dgm:prSet presAssocID="{031B0ED3-F830-48C0-81E8-57F5C470BC00}" presName="txShp" presStyleLbl="node1" presStyleIdx="0" presStyleCnt="4" custLinFactY="108642" custLinFactNeighborX="2893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E087E-650D-4FD1-871E-0BF2861CD4D7}" type="pres">
      <dgm:prSet presAssocID="{B342D364-B971-4ED6-96C6-CE72FDEC333E}" presName="spacing" presStyleCnt="0"/>
      <dgm:spPr/>
    </dgm:pt>
    <dgm:pt modelId="{5E6C3398-1B4F-408A-847E-28F11C14E651}" type="pres">
      <dgm:prSet presAssocID="{3ECE9C9E-E3C9-4D59-AEEA-86331383BFD7}" presName="composite" presStyleCnt="0"/>
      <dgm:spPr/>
    </dgm:pt>
    <dgm:pt modelId="{95368A19-1FC0-4FA0-9BD6-583DB0FC3627}" type="pres">
      <dgm:prSet presAssocID="{3ECE9C9E-E3C9-4D59-AEEA-86331383BFD7}" presName="imgShp" presStyleLbl="fgImgPlace1" presStyleIdx="1" presStyleCnt="4" custScaleX="114795" custLinFactX="-4284" custLinFactNeighborX="-100000" custLinFactNeighborY="-2238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4F44F21-EE78-47EB-9F9B-D927BA35D883}" type="pres">
      <dgm:prSet presAssocID="{3ECE9C9E-E3C9-4D59-AEEA-86331383BFD7}" presName="txShp" presStyleLbl="node1" presStyleIdx="1" presStyleCnt="4" custLinFactY="-22966" custLinFactNeighborX="215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E0907-9B4B-400E-A407-95BC4B40BF31}" type="pres">
      <dgm:prSet presAssocID="{0997DA93-DA6B-4567-84F4-78FFAF0E4C79}" presName="spacing" presStyleCnt="0"/>
      <dgm:spPr/>
    </dgm:pt>
    <dgm:pt modelId="{65ED7367-3682-423F-B60A-588EC5F0DD50}" type="pres">
      <dgm:prSet presAssocID="{21830D6A-7364-4B08-9F66-CF9BD8E55925}" presName="composite" presStyleCnt="0"/>
      <dgm:spPr/>
    </dgm:pt>
    <dgm:pt modelId="{80AE470D-4312-4B94-911D-BC2D921F362D}" type="pres">
      <dgm:prSet presAssocID="{21830D6A-7364-4B08-9F66-CF9BD8E55925}" presName="imgShp" presStyleLbl="fgImgPlace1" presStyleIdx="2" presStyleCnt="4" custLinFactX="-15168" custLinFactNeighborX="-100000" custLinFactNeighborY="-4446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A7F885F-16B8-4034-965D-EC7A0113238F}" type="pres">
      <dgm:prSet presAssocID="{21830D6A-7364-4B08-9F66-CF9BD8E55925}" presName="txShp" presStyleLbl="node1" presStyleIdx="2" presStyleCnt="4" custLinFactNeighborX="2893" custLinFactNeighborY="-51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4E415-EB32-46E6-B668-3F4ABC952D09}" type="pres">
      <dgm:prSet presAssocID="{DB332FDD-F629-46E3-8D7F-44632607A093}" presName="spacing" presStyleCnt="0"/>
      <dgm:spPr/>
    </dgm:pt>
    <dgm:pt modelId="{68318A95-64B6-4E14-B7A4-DF026F87B765}" type="pres">
      <dgm:prSet presAssocID="{38C40118-BA00-4063-AB35-85CE864B768E}" presName="composite" presStyleCnt="0"/>
      <dgm:spPr/>
    </dgm:pt>
    <dgm:pt modelId="{43040AD3-8EA5-4054-85E3-F785661D441B}" type="pres">
      <dgm:prSet presAssocID="{38C40118-BA00-4063-AB35-85CE864B768E}" presName="imgShp" presStyleLbl="fgImgPlace1" presStyleIdx="3" presStyleCnt="4" custLinFactX="-7983" custLinFactNeighborX="-100000" custLinFactNeighborY="-6654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93BC5B4-0E03-415C-8C42-B0D16CCEF198}" type="pres">
      <dgm:prSet presAssocID="{38C40118-BA00-4063-AB35-85CE864B768E}" presName="txShp" presStyleLbl="node1" presStyleIdx="3" presStyleCnt="4" custLinFactY="-100000" custLinFactNeighborX="2893" custLinFactNeighborY="-182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2D1BE8-7BF5-47F5-87F2-D46756B42FB2}" type="presOf" srcId="{031B0ED3-F830-48C0-81E8-57F5C470BC00}" destId="{9BFFC6DB-C5C4-44AA-ACAF-9E265454F8B0}" srcOrd="0" destOrd="0" presId="urn:microsoft.com/office/officeart/2005/8/layout/vList3#5"/>
    <dgm:cxn modelId="{B7B08B0B-9986-4E31-A20F-A745971D3FB6}" srcId="{BC8B75AA-7961-4D12-8601-5D6BAAF9E9C6}" destId="{21830D6A-7364-4B08-9F66-CF9BD8E55925}" srcOrd="2" destOrd="0" parTransId="{F2C29D6A-71D6-4071-B201-9F3BDEC6B83D}" sibTransId="{DB332FDD-F629-46E3-8D7F-44632607A093}"/>
    <dgm:cxn modelId="{BBE2C7C1-BAA2-4F1B-AAF0-3D02188FCC2C}" type="presOf" srcId="{21830D6A-7364-4B08-9F66-CF9BD8E55925}" destId="{AA7F885F-16B8-4034-965D-EC7A0113238F}" srcOrd="0" destOrd="0" presId="urn:microsoft.com/office/officeart/2005/8/layout/vList3#5"/>
    <dgm:cxn modelId="{11B295D7-A5A8-408F-870C-ADE92E43E052}" srcId="{BC8B75AA-7961-4D12-8601-5D6BAAF9E9C6}" destId="{031B0ED3-F830-48C0-81E8-57F5C470BC00}" srcOrd="0" destOrd="0" parTransId="{B84D39B1-9281-4F27-A2EF-4CF446FE1B0B}" sibTransId="{B342D364-B971-4ED6-96C6-CE72FDEC333E}"/>
    <dgm:cxn modelId="{71F4C601-3DCA-464C-B33F-7E028EFA13D3}" srcId="{BC8B75AA-7961-4D12-8601-5D6BAAF9E9C6}" destId="{3ECE9C9E-E3C9-4D59-AEEA-86331383BFD7}" srcOrd="1" destOrd="0" parTransId="{2209ECEA-5031-4803-9C84-E77B84388A5F}" sibTransId="{0997DA93-DA6B-4567-84F4-78FFAF0E4C79}"/>
    <dgm:cxn modelId="{96B81DF4-CB4A-44FC-8594-F2A86BC1C7E5}" type="presOf" srcId="{3ECE9C9E-E3C9-4D59-AEEA-86331383BFD7}" destId="{04F44F21-EE78-47EB-9F9B-D927BA35D883}" srcOrd="0" destOrd="0" presId="urn:microsoft.com/office/officeart/2005/8/layout/vList3#5"/>
    <dgm:cxn modelId="{3EC62771-6371-449D-8F72-DD5B19DA4DA0}" type="presOf" srcId="{BC8B75AA-7961-4D12-8601-5D6BAAF9E9C6}" destId="{92998BFC-41AA-4645-86CF-715A77E55B4A}" srcOrd="0" destOrd="0" presId="urn:microsoft.com/office/officeart/2005/8/layout/vList3#5"/>
    <dgm:cxn modelId="{5CF1AB43-F516-42BB-97FB-B4FF245EEE1F}" type="presOf" srcId="{38C40118-BA00-4063-AB35-85CE864B768E}" destId="{893BC5B4-0E03-415C-8C42-B0D16CCEF198}" srcOrd="0" destOrd="0" presId="urn:microsoft.com/office/officeart/2005/8/layout/vList3#5"/>
    <dgm:cxn modelId="{50DCB2F3-DF84-47C3-A17A-53373B6A725C}" srcId="{BC8B75AA-7961-4D12-8601-5D6BAAF9E9C6}" destId="{38C40118-BA00-4063-AB35-85CE864B768E}" srcOrd="3" destOrd="0" parTransId="{1B5534B2-36F4-4C28-BB95-E516EBE5DE2E}" sibTransId="{E6D0C82A-F26D-4263-B70D-A59A843A3D41}"/>
    <dgm:cxn modelId="{EF78B079-7465-4CE3-814A-5CE5BEC31BE7}" type="presParOf" srcId="{92998BFC-41AA-4645-86CF-715A77E55B4A}" destId="{EB98AEB4-2251-4F38-A10D-D3C1D4FB0B2C}" srcOrd="0" destOrd="0" presId="urn:microsoft.com/office/officeart/2005/8/layout/vList3#5"/>
    <dgm:cxn modelId="{32FB0821-1B79-47FB-B58F-15909B64D5A4}" type="presParOf" srcId="{EB98AEB4-2251-4F38-A10D-D3C1D4FB0B2C}" destId="{D1A29971-3234-44D7-AFA3-9AA9F2CDF59B}" srcOrd="0" destOrd="0" presId="urn:microsoft.com/office/officeart/2005/8/layout/vList3#5"/>
    <dgm:cxn modelId="{697482BD-B1A9-4C81-BB9B-3651B52131E0}" type="presParOf" srcId="{EB98AEB4-2251-4F38-A10D-D3C1D4FB0B2C}" destId="{9BFFC6DB-C5C4-44AA-ACAF-9E265454F8B0}" srcOrd="1" destOrd="0" presId="urn:microsoft.com/office/officeart/2005/8/layout/vList3#5"/>
    <dgm:cxn modelId="{FD1D66CF-5E8D-46EE-BFE4-2E9535F0D31B}" type="presParOf" srcId="{92998BFC-41AA-4645-86CF-715A77E55B4A}" destId="{F06E087E-650D-4FD1-871E-0BF2861CD4D7}" srcOrd="1" destOrd="0" presId="urn:microsoft.com/office/officeart/2005/8/layout/vList3#5"/>
    <dgm:cxn modelId="{8CAB44BF-E526-48A6-881D-10CC431CA85F}" type="presParOf" srcId="{92998BFC-41AA-4645-86CF-715A77E55B4A}" destId="{5E6C3398-1B4F-408A-847E-28F11C14E651}" srcOrd="2" destOrd="0" presId="urn:microsoft.com/office/officeart/2005/8/layout/vList3#5"/>
    <dgm:cxn modelId="{A48660BD-4EE5-49FE-A559-597F9C77A843}" type="presParOf" srcId="{5E6C3398-1B4F-408A-847E-28F11C14E651}" destId="{95368A19-1FC0-4FA0-9BD6-583DB0FC3627}" srcOrd="0" destOrd="0" presId="urn:microsoft.com/office/officeart/2005/8/layout/vList3#5"/>
    <dgm:cxn modelId="{78F8D733-0C77-4851-955C-0C0FDFFC6876}" type="presParOf" srcId="{5E6C3398-1B4F-408A-847E-28F11C14E651}" destId="{04F44F21-EE78-47EB-9F9B-D927BA35D883}" srcOrd="1" destOrd="0" presId="urn:microsoft.com/office/officeart/2005/8/layout/vList3#5"/>
    <dgm:cxn modelId="{E05D7A68-F4B1-4C37-AD44-5A19A386146B}" type="presParOf" srcId="{92998BFC-41AA-4645-86CF-715A77E55B4A}" destId="{3FDE0907-9B4B-400E-A407-95BC4B40BF31}" srcOrd="3" destOrd="0" presId="urn:microsoft.com/office/officeart/2005/8/layout/vList3#5"/>
    <dgm:cxn modelId="{07742386-1522-4A4F-AE9B-20D5653F1F2C}" type="presParOf" srcId="{92998BFC-41AA-4645-86CF-715A77E55B4A}" destId="{65ED7367-3682-423F-B60A-588EC5F0DD50}" srcOrd="4" destOrd="0" presId="urn:microsoft.com/office/officeart/2005/8/layout/vList3#5"/>
    <dgm:cxn modelId="{37F96129-6E7A-4060-9660-2F7187D215E6}" type="presParOf" srcId="{65ED7367-3682-423F-B60A-588EC5F0DD50}" destId="{80AE470D-4312-4B94-911D-BC2D921F362D}" srcOrd="0" destOrd="0" presId="urn:microsoft.com/office/officeart/2005/8/layout/vList3#5"/>
    <dgm:cxn modelId="{CCC3D928-1DB0-4025-A21F-5CE7CEB0B182}" type="presParOf" srcId="{65ED7367-3682-423F-B60A-588EC5F0DD50}" destId="{AA7F885F-16B8-4034-965D-EC7A0113238F}" srcOrd="1" destOrd="0" presId="urn:microsoft.com/office/officeart/2005/8/layout/vList3#5"/>
    <dgm:cxn modelId="{F9B1D7BE-93CE-470E-B1B8-824C6F3D6C91}" type="presParOf" srcId="{92998BFC-41AA-4645-86CF-715A77E55B4A}" destId="{1E54E415-EB32-46E6-B668-3F4ABC952D09}" srcOrd="5" destOrd="0" presId="urn:microsoft.com/office/officeart/2005/8/layout/vList3#5"/>
    <dgm:cxn modelId="{F8060334-A6FD-4C1F-969C-67991FB47519}" type="presParOf" srcId="{92998BFC-41AA-4645-86CF-715A77E55B4A}" destId="{68318A95-64B6-4E14-B7A4-DF026F87B765}" srcOrd="6" destOrd="0" presId="urn:microsoft.com/office/officeart/2005/8/layout/vList3#5"/>
    <dgm:cxn modelId="{231E2FA0-A9BD-4CE7-9F93-1DBEB104767D}" type="presParOf" srcId="{68318A95-64B6-4E14-B7A4-DF026F87B765}" destId="{43040AD3-8EA5-4054-85E3-F785661D441B}" srcOrd="0" destOrd="0" presId="urn:microsoft.com/office/officeart/2005/8/layout/vList3#5"/>
    <dgm:cxn modelId="{1FC92327-CFCD-429B-B9FF-F8F1BA95B721}" type="presParOf" srcId="{68318A95-64B6-4E14-B7A4-DF026F87B765}" destId="{893BC5B4-0E03-415C-8C42-B0D16CCEF198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B2D74B-552D-416E-B971-D9B77B05678A}" type="doc">
      <dgm:prSet loTypeId="urn:microsoft.com/office/officeart/2005/8/layout/vList3#2" loCatId="list" qsTypeId="urn:microsoft.com/office/officeart/2005/8/quickstyle/simple3" qsCatId="simple" csTypeId="urn:microsoft.com/office/officeart/2005/8/colors/accent1_1" csCatId="accent1" phldr="1"/>
      <dgm:spPr/>
    </dgm:pt>
    <dgm:pt modelId="{51F4F292-BD69-4491-A48B-EE1E6B003A8A}">
      <dgm:prSet phldrT="[Текст]"/>
      <dgm:spPr/>
      <dgm:t>
        <a:bodyPr/>
        <a:lstStyle/>
        <a:p>
          <a:r>
            <a:rPr lang="ru-RU" dirty="0" smtClean="0"/>
            <a:t>Ирбис</a:t>
          </a:r>
          <a:endParaRPr lang="ru-RU" dirty="0"/>
        </a:p>
      </dgm:t>
    </dgm:pt>
    <dgm:pt modelId="{41A06EDC-67F2-4AA1-B938-8663EF73699E}" type="parTrans" cxnId="{1B11B617-904A-498E-9A76-EB19C0E4178D}">
      <dgm:prSet/>
      <dgm:spPr/>
      <dgm:t>
        <a:bodyPr/>
        <a:lstStyle/>
        <a:p>
          <a:endParaRPr lang="ru-RU"/>
        </a:p>
      </dgm:t>
    </dgm:pt>
    <dgm:pt modelId="{847580EA-3A2F-4CA5-B030-C46574FE5178}" type="sibTrans" cxnId="{1B11B617-904A-498E-9A76-EB19C0E4178D}">
      <dgm:prSet/>
      <dgm:spPr/>
      <dgm:t>
        <a:bodyPr/>
        <a:lstStyle/>
        <a:p>
          <a:endParaRPr lang="ru-RU"/>
        </a:p>
      </dgm:t>
    </dgm:pt>
    <dgm:pt modelId="{3E39719B-15A5-4350-B722-A963749F8FF4}">
      <dgm:prSet phldrT="[Текст]"/>
      <dgm:spPr/>
      <dgm:t>
        <a:bodyPr/>
        <a:lstStyle/>
        <a:p>
          <a:r>
            <a:rPr lang="ru-RU" dirty="0" smtClean="0"/>
            <a:t>Тұлпар</a:t>
          </a:r>
          <a:endParaRPr lang="ru-RU" dirty="0"/>
        </a:p>
      </dgm:t>
    </dgm:pt>
    <dgm:pt modelId="{9F332AE9-164F-4D69-9296-D514583974EC}" type="parTrans" cxnId="{718EF437-0049-4EF7-A8D9-35FA82484263}">
      <dgm:prSet/>
      <dgm:spPr/>
      <dgm:t>
        <a:bodyPr/>
        <a:lstStyle/>
        <a:p>
          <a:endParaRPr lang="ru-RU"/>
        </a:p>
      </dgm:t>
    </dgm:pt>
    <dgm:pt modelId="{4DCD818B-0AA3-4165-A4AB-44223C187032}" type="sibTrans" cxnId="{718EF437-0049-4EF7-A8D9-35FA82484263}">
      <dgm:prSet/>
      <dgm:spPr/>
      <dgm:t>
        <a:bodyPr/>
        <a:lstStyle/>
        <a:p>
          <a:endParaRPr lang="ru-RU"/>
        </a:p>
      </dgm:t>
    </dgm:pt>
    <dgm:pt modelId="{29760B29-D8E2-4AA8-8BEA-A1A18445CEA3}">
      <dgm:prSet phldrT="[Текст]"/>
      <dgm:spPr/>
      <dgm:t>
        <a:bodyPr/>
        <a:lstStyle/>
        <a:p>
          <a:r>
            <a:rPr lang="kk-KZ" dirty="0" smtClean="0"/>
            <a:t>Золотой человек</a:t>
          </a:r>
          <a:endParaRPr lang="ru-RU" dirty="0"/>
        </a:p>
      </dgm:t>
    </dgm:pt>
    <dgm:pt modelId="{EB40E3AE-B3CB-49DD-A600-B79DB95F3AEE}" type="parTrans" cxnId="{FC0F151F-0C1D-4908-A044-80B2DAC65E76}">
      <dgm:prSet/>
      <dgm:spPr/>
      <dgm:t>
        <a:bodyPr/>
        <a:lstStyle/>
        <a:p>
          <a:endParaRPr lang="ru-RU"/>
        </a:p>
      </dgm:t>
    </dgm:pt>
    <dgm:pt modelId="{2FEE888E-D233-423C-B8C1-7B92642F416A}" type="sibTrans" cxnId="{FC0F151F-0C1D-4908-A044-80B2DAC65E76}">
      <dgm:prSet/>
      <dgm:spPr/>
      <dgm:t>
        <a:bodyPr/>
        <a:lstStyle/>
        <a:p>
          <a:endParaRPr lang="ru-RU"/>
        </a:p>
      </dgm:t>
    </dgm:pt>
    <dgm:pt modelId="{949AB037-C56E-4DEA-B52E-37ACE73700B9}">
      <dgm:prSet phldrT="[Текст]"/>
      <dgm:spPr/>
      <dgm:t>
        <a:bodyPr/>
        <a:lstStyle/>
        <a:p>
          <a:r>
            <a:rPr lang="ru-RU" dirty="0" smtClean="0"/>
            <a:t>Сурок</a:t>
          </a:r>
          <a:endParaRPr lang="ru-RU" dirty="0"/>
        </a:p>
      </dgm:t>
    </dgm:pt>
    <dgm:pt modelId="{7EA47A80-73D3-4A47-B1B9-1E96A0DE2998}" type="parTrans" cxnId="{26574ACD-640B-4F77-90C4-3B7F0A6538C4}">
      <dgm:prSet/>
      <dgm:spPr/>
      <dgm:t>
        <a:bodyPr/>
        <a:lstStyle/>
        <a:p>
          <a:endParaRPr lang="ru-RU"/>
        </a:p>
      </dgm:t>
    </dgm:pt>
    <dgm:pt modelId="{C0E53BD0-38C3-4114-8654-5EDA9ABE6CB7}" type="sibTrans" cxnId="{26574ACD-640B-4F77-90C4-3B7F0A6538C4}">
      <dgm:prSet/>
      <dgm:spPr/>
      <dgm:t>
        <a:bodyPr/>
        <a:lstStyle/>
        <a:p>
          <a:endParaRPr lang="ru-RU"/>
        </a:p>
      </dgm:t>
    </dgm:pt>
    <dgm:pt modelId="{9717701E-6F9D-4EF5-958C-0208F575F2C4}" type="pres">
      <dgm:prSet presAssocID="{19B2D74B-552D-416E-B971-D9B77B05678A}" presName="linearFlow" presStyleCnt="0">
        <dgm:presLayoutVars>
          <dgm:dir/>
          <dgm:resizeHandles val="exact"/>
        </dgm:presLayoutVars>
      </dgm:prSet>
      <dgm:spPr/>
    </dgm:pt>
    <dgm:pt modelId="{B42A4682-E48D-418B-977B-6A3B750C95AE}" type="pres">
      <dgm:prSet presAssocID="{51F4F292-BD69-4491-A48B-EE1E6B003A8A}" presName="composite" presStyleCnt="0"/>
      <dgm:spPr/>
    </dgm:pt>
    <dgm:pt modelId="{646704E6-0820-485E-BCCD-E8969E160F11}" type="pres">
      <dgm:prSet presAssocID="{51F4F292-BD69-4491-A48B-EE1E6B003A8A}" presName="imgShp" presStyleLbl="fgImgPlace1" presStyleIdx="0" presStyleCnt="4" custScaleX="181088" custScaleY="16184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97B51DD-ECAB-478C-BE2E-1341E9BF37A9}" type="pres">
      <dgm:prSet presAssocID="{51F4F292-BD69-4491-A48B-EE1E6B003A8A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C9145-6C8E-40AE-AEAC-C1E35A640C23}" type="pres">
      <dgm:prSet presAssocID="{847580EA-3A2F-4CA5-B030-C46574FE5178}" presName="spacing" presStyleCnt="0"/>
      <dgm:spPr/>
    </dgm:pt>
    <dgm:pt modelId="{76687F86-187D-4779-BD45-08E531C5945F}" type="pres">
      <dgm:prSet presAssocID="{3E39719B-15A5-4350-B722-A963749F8FF4}" presName="composite" presStyleCnt="0"/>
      <dgm:spPr/>
    </dgm:pt>
    <dgm:pt modelId="{F1B3134D-8478-4509-828C-99D5BA038C62}" type="pres">
      <dgm:prSet presAssocID="{3E39719B-15A5-4350-B722-A963749F8FF4}" presName="imgShp" presStyleLbl="fgImgPlace1" presStyleIdx="1" presStyleCnt="4" custScaleX="150592" custScaleY="14332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2F55E6A-F1AC-48E0-A3B4-6B2D79FB908B}" type="pres">
      <dgm:prSet presAssocID="{3E39719B-15A5-4350-B722-A963749F8FF4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224F1D-B035-41AB-9034-4075B03773EB}" type="pres">
      <dgm:prSet presAssocID="{4DCD818B-0AA3-4165-A4AB-44223C187032}" presName="spacing" presStyleCnt="0"/>
      <dgm:spPr/>
    </dgm:pt>
    <dgm:pt modelId="{5441FFFE-35B2-4665-B99B-EBACB1781AF9}" type="pres">
      <dgm:prSet presAssocID="{29760B29-D8E2-4AA8-8BEA-A1A18445CEA3}" presName="composite" presStyleCnt="0"/>
      <dgm:spPr/>
    </dgm:pt>
    <dgm:pt modelId="{337163A6-B98F-438A-92D2-585DC134527C}" type="pres">
      <dgm:prSet presAssocID="{29760B29-D8E2-4AA8-8BEA-A1A18445CEA3}" presName="imgShp" presStyleLbl="fgImgPlace1" presStyleIdx="2" presStyleCnt="4" custScaleX="178880" custScaleY="16022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10F55FB-18C3-4C85-B425-760897FA4BA8}" type="pres">
      <dgm:prSet presAssocID="{29760B29-D8E2-4AA8-8BEA-A1A18445CEA3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42071-AEA0-4F80-8D91-261BFB5A9A4B}" type="pres">
      <dgm:prSet presAssocID="{2FEE888E-D233-423C-B8C1-7B92642F416A}" presName="spacing" presStyleCnt="0"/>
      <dgm:spPr/>
    </dgm:pt>
    <dgm:pt modelId="{B31C499D-6608-42CF-96E3-DA5190F74397}" type="pres">
      <dgm:prSet presAssocID="{949AB037-C56E-4DEA-B52E-37ACE73700B9}" presName="composite" presStyleCnt="0"/>
      <dgm:spPr/>
    </dgm:pt>
    <dgm:pt modelId="{4FD9ED1C-5748-4A19-9315-DD43A2647811}" type="pres">
      <dgm:prSet presAssocID="{949AB037-C56E-4DEA-B52E-37ACE73700B9}" presName="imgShp" presStyleLbl="fgImgPlace1" presStyleIdx="3" presStyleCnt="4" custScaleX="171807" custScaleY="17088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FC8E250-8626-442B-B5DF-86110C7EBD88}" type="pres">
      <dgm:prSet presAssocID="{949AB037-C56E-4DEA-B52E-37ACE73700B9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84FAE2-B0B9-4181-9EEC-40D962F01A53}" type="presOf" srcId="{19B2D74B-552D-416E-B971-D9B77B05678A}" destId="{9717701E-6F9D-4EF5-958C-0208F575F2C4}" srcOrd="0" destOrd="0" presId="urn:microsoft.com/office/officeart/2005/8/layout/vList3#2"/>
    <dgm:cxn modelId="{718EF437-0049-4EF7-A8D9-35FA82484263}" srcId="{19B2D74B-552D-416E-B971-D9B77B05678A}" destId="{3E39719B-15A5-4350-B722-A963749F8FF4}" srcOrd="1" destOrd="0" parTransId="{9F332AE9-164F-4D69-9296-D514583974EC}" sibTransId="{4DCD818B-0AA3-4165-A4AB-44223C187032}"/>
    <dgm:cxn modelId="{70492B5F-157C-4E1A-8B2C-BEF2295601E2}" type="presOf" srcId="{51F4F292-BD69-4491-A48B-EE1E6B003A8A}" destId="{897B51DD-ECAB-478C-BE2E-1341E9BF37A9}" srcOrd="0" destOrd="0" presId="urn:microsoft.com/office/officeart/2005/8/layout/vList3#2"/>
    <dgm:cxn modelId="{FC0F151F-0C1D-4908-A044-80B2DAC65E76}" srcId="{19B2D74B-552D-416E-B971-D9B77B05678A}" destId="{29760B29-D8E2-4AA8-8BEA-A1A18445CEA3}" srcOrd="2" destOrd="0" parTransId="{EB40E3AE-B3CB-49DD-A600-B79DB95F3AEE}" sibTransId="{2FEE888E-D233-423C-B8C1-7B92642F416A}"/>
    <dgm:cxn modelId="{26574ACD-640B-4F77-90C4-3B7F0A6538C4}" srcId="{19B2D74B-552D-416E-B971-D9B77B05678A}" destId="{949AB037-C56E-4DEA-B52E-37ACE73700B9}" srcOrd="3" destOrd="0" parTransId="{7EA47A80-73D3-4A47-B1B9-1E96A0DE2998}" sibTransId="{C0E53BD0-38C3-4114-8654-5EDA9ABE6CB7}"/>
    <dgm:cxn modelId="{350F6A25-62F4-4B45-8134-47FE6F59E39C}" type="presOf" srcId="{3E39719B-15A5-4350-B722-A963749F8FF4}" destId="{D2F55E6A-F1AC-48E0-A3B4-6B2D79FB908B}" srcOrd="0" destOrd="0" presId="urn:microsoft.com/office/officeart/2005/8/layout/vList3#2"/>
    <dgm:cxn modelId="{284796BF-66CF-48B8-884A-784DE29D61CE}" type="presOf" srcId="{29760B29-D8E2-4AA8-8BEA-A1A18445CEA3}" destId="{310F55FB-18C3-4C85-B425-760897FA4BA8}" srcOrd="0" destOrd="0" presId="urn:microsoft.com/office/officeart/2005/8/layout/vList3#2"/>
    <dgm:cxn modelId="{1B11B617-904A-498E-9A76-EB19C0E4178D}" srcId="{19B2D74B-552D-416E-B971-D9B77B05678A}" destId="{51F4F292-BD69-4491-A48B-EE1E6B003A8A}" srcOrd="0" destOrd="0" parTransId="{41A06EDC-67F2-4AA1-B938-8663EF73699E}" sibTransId="{847580EA-3A2F-4CA5-B030-C46574FE5178}"/>
    <dgm:cxn modelId="{A4A10719-246D-4290-9934-289E765C9EAC}" type="presOf" srcId="{949AB037-C56E-4DEA-B52E-37ACE73700B9}" destId="{1FC8E250-8626-442B-B5DF-86110C7EBD88}" srcOrd="0" destOrd="0" presId="urn:microsoft.com/office/officeart/2005/8/layout/vList3#2"/>
    <dgm:cxn modelId="{3CC42A6B-EED5-4C2D-8438-D329E59B4949}" type="presParOf" srcId="{9717701E-6F9D-4EF5-958C-0208F575F2C4}" destId="{B42A4682-E48D-418B-977B-6A3B750C95AE}" srcOrd="0" destOrd="0" presId="urn:microsoft.com/office/officeart/2005/8/layout/vList3#2"/>
    <dgm:cxn modelId="{7C390EB7-B9EB-42D6-9FA4-C07FB9DFAFBC}" type="presParOf" srcId="{B42A4682-E48D-418B-977B-6A3B750C95AE}" destId="{646704E6-0820-485E-BCCD-E8969E160F11}" srcOrd="0" destOrd="0" presId="urn:microsoft.com/office/officeart/2005/8/layout/vList3#2"/>
    <dgm:cxn modelId="{089C0E0A-0372-4843-845D-AAE39652D8E1}" type="presParOf" srcId="{B42A4682-E48D-418B-977B-6A3B750C95AE}" destId="{897B51DD-ECAB-478C-BE2E-1341E9BF37A9}" srcOrd="1" destOrd="0" presId="urn:microsoft.com/office/officeart/2005/8/layout/vList3#2"/>
    <dgm:cxn modelId="{BB657750-730C-4CF1-AB1C-95573A4A0528}" type="presParOf" srcId="{9717701E-6F9D-4EF5-958C-0208F575F2C4}" destId="{BFDC9145-6C8E-40AE-AEAC-C1E35A640C23}" srcOrd="1" destOrd="0" presId="urn:microsoft.com/office/officeart/2005/8/layout/vList3#2"/>
    <dgm:cxn modelId="{79839B8F-65A6-4420-A2A7-900FD03E40F5}" type="presParOf" srcId="{9717701E-6F9D-4EF5-958C-0208F575F2C4}" destId="{76687F86-187D-4779-BD45-08E531C5945F}" srcOrd="2" destOrd="0" presId="urn:microsoft.com/office/officeart/2005/8/layout/vList3#2"/>
    <dgm:cxn modelId="{D02E0001-33C6-4861-B71A-BD67183E249C}" type="presParOf" srcId="{76687F86-187D-4779-BD45-08E531C5945F}" destId="{F1B3134D-8478-4509-828C-99D5BA038C62}" srcOrd="0" destOrd="0" presId="urn:microsoft.com/office/officeart/2005/8/layout/vList3#2"/>
    <dgm:cxn modelId="{12462D31-F1C5-46F5-9FF9-F4DD24293F58}" type="presParOf" srcId="{76687F86-187D-4779-BD45-08E531C5945F}" destId="{D2F55E6A-F1AC-48E0-A3B4-6B2D79FB908B}" srcOrd="1" destOrd="0" presId="urn:microsoft.com/office/officeart/2005/8/layout/vList3#2"/>
    <dgm:cxn modelId="{2AE3DC5E-9E51-4445-86DF-157D409E5262}" type="presParOf" srcId="{9717701E-6F9D-4EF5-958C-0208F575F2C4}" destId="{23224F1D-B035-41AB-9034-4075B03773EB}" srcOrd="3" destOrd="0" presId="urn:microsoft.com/office/officeart/2005/8/layout/vList3#2"/>
    <dgm:cxn modelId="{0EC3E18A-6AD2-4A67-B185-222A23314E0E}" type="presParOf" srcId="{9717701E-6F9D-4EF5-958C-0208F575F2C4}" destId="{5441FFFE-35B2-4665-B99B-EBACB1781AF9}" srcOrd="4" destOrd="0" presId="urn:microsoft.com/office/officeart/2005/8/layout/vList3#2"/>
    <dgm:cxn modelId="{8F7123A4-880C-4D0F-A20B-AF1AB7928265}" type="presParOf" srcId="{5441FFFE-35B2-4665-B99B-EBACB1781AF9}" destId="{337163A6-B98F-438A-92D2-585DC134527C}" srcOrd="0" destOrd="0" presId="urn:microsoft.com/office/officeart/2005/8/layout/vList3#2"/>
    <dgm:cxn modelId="{253D1E32-3EBC-4C25-9608-2ABB49A0E1E9}" type="presParOf" srcId="{5441FFFE-35B2-4665-B99B-EBACB1781AF9}" destId="{310F55FB-18C3-4C85-B425-760897FA4BA8}" srcOrd="1" destOrd="0" presId="urn:microsoft.com/office/officeart/2005/8/layout/vList3#2"/>
    <dgm:cxn modelId="{1C0A72D6-283A-4745-9DCD-8A6C35056578}" type="presParOf" srcId="{9717701E-6F9D-4EF5-958C-0208F575F2C4}" destId="{67142071-AEA0-4F80-8D91-261BFB5A9A4B}" srcOrd="5" destOrd="0" presId="urn:microsoft.com/office/officeart/2005/8/layout/vList3#2"/>
    <dgm:cxn modelId="{F5301EE1-8157-4BD8-80AC-544085F624AE}" type="presParOf" srcId="{9717701E-6F9D-4EF5-958C-0208F575F2C4}" destId="{B31C499D-6608-42CF-96E3-DA5190F74397}" srcOrd="6" destOrd="0" presId="urn:microsoft.com/office/officeart/2005/8/layout/vList3#2"/>
    <dgm:cxn modelId="{8C665B0C-FE02-4984-8C28-77699A6100CB}" type="presParOf" srcId="{B31C499D-6608-42CF-96E3-DA5190F74397}" destId="{4FD9ED1C-5748-4A19-9315-DD43A2647811}" srcOrd="0" destOrd="0" presId="urn:microsoft.com/office/officeart/2005/8/layout/vList3#2"/>
    <dgm:cxn modelId="{DA6BBF9E-5B34-4327-9A8A-3D0E97279BFE}" type="presParOf" srcId="{B31C499D-6608-42CF-96E3-DA5190F74397}" destId="{1FC8E250-8626-442B-B5DF-86110C7EBD88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25C50B-81CB-456A-91AB-B2FB51C91AB7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EE1A127-B61A-4B29-98C0-E19EFF0E89A5}">
      <dgm:prSet phldrT="[Текст]"/>
      <dgm:spPr/>
      <dgm:t>
        <a:bodyPr/>
        <a:lstStyle/>
        <a:p>
          <a:r>
            <a:rPr lang="ru-RU" dirty="0" smtClean="0"/>
            <a:t>25 мая</a:t>
          </a:r>
          <a:endParaRPr lang="ru-RU" dirty="0"/>
        </a:p>
      </dgm:t>
    </dgm:pt>
    <dgm:pt modelId="{A1DD788A-56E9-41C2-9C72-F6A01CE9DCF2}" type="parTrans" cxnId="{99AF2A77-B13F-491E-AA24-DACE69A84E33}">
      <dgm:prSet/>
      <dgm:spPr/>
      <dgm:t>
        <a:bodyPr/>
        <a:lstStyle/>
        <a:p>
          <a:endParaRPr lang="ru-RU"/>
        </a:p>
      </dgm:t>
    </dgm:pt>
    <dgm:pt modelId="{597252E6-65EA-4A89-860D-56282D5E87B6}" type="sibTrans" cxnId="{99AF2A77-B13F-491E-AA24-DACE69A84E33}">
      <dgm:prSet/>
      <dgm:spPr/>
      <dgm:t>
        <a:bodyPr/>
        <a:lstStyle/>
        <a:p>
          <a:endParaRPr lang="ru-RU"/>
        </a:p>
      </dgm:t>
    </dgm:pt>
    <dgm:pt modelId="{D57B39D3-4539-43AA-8F7B-E3BA63FF3BC6}">
      <dgm:prSet phldrT="[Текст]"/>
      <dgm:spPr/>
      <dgm:t>
        <a:bodyPr/>
        <a:lstStyle/>
        <a:p>
          <a:r>
            <a:rPr lang="ru-RU" dirty="0" smtClean="0"/>
            <a:t>10 февраля</a:t>
          </a:r>
          <a:endParaRPr lang="ru-RU" dirty="0"/>
        </a:p>
      </dgm:t>
    </dgm:pt>
    <dgm:pt modelId="{B8405FC7-8486-4F8A-8664-DFB1740A7AFE}" type="parTrans" cxnId="{589000C9-E453-4D07-9952-B2297C3D9BB2}">
      <dgm:prSet/>
      <dgm:spPr/>
      <dgm:t>
        <a:bodyPr/>
        <a:lstStyle/>
        <a:p>
          <a:endParaRPr lang="ru-RU"/>
        </a:p>
      </dgm:t>
    </dgm:pt>
    <dgm:pt modelId="{BA9C5853-E13C-4F65-93E9-358E7E6D9BAE}" type="sibTrans" cxnId="{589000C9-E453-4D07-9952-B2297C3D9BB2}">
      <dgm:prSet/>
      <dgm:spPr/>
      <dgm:t>
        <a:bodyPr/>
        <a:lstStyle/>
        <a:p>
          <a:endParaRPr lang="ru-RU"/>
        </a:p>
      </dgm:t>
    </dgm:pt>
    <dgm:pt modelId="{117E8B57-839E-4A46-A25B-469516081418}">
      <dgm:prSet phldrT="[Текст]"/>
      <dgm:spPr/>
      <dgm:t>
        <a:bodyPr/>
        <a:lstStyle/>
        <a:p>
          <a:r>
            <a:rPr lang="ru-RU" dirty="0" smtClean="0"/>
            <a:t>16 декабря</a:t>
          </a:r>
          <a:endParaRPr lang="ru-RU" dirty="0"/>
        </a:p>
      </dgm:t>
    </dgm:pt>
    <dgm:pt modelId="{6390A1D2-B5DF-4917-9172-63588ECCC96A}" type="parTrans" cxnId="{44AFE919-DFB0-4F61-95D6-151542B32E11}">
      <dgm:prSet/>
      <dgm:spPr/>
      <dgm:t>
        <a:bodyPr/>
        <a:lstStyle/>
        <a:p>
          <a:endParaRPr lang="ru-RU"/>
        </a:p>
      </dgm:t>
    </dgm:pt>
    <dgm:pt modelId="{13757BAD-620E-4F20-9FAA-C6F9FC9F02A7}" type="sibTrans" cxnId="{44AFE919-DFB0-4F61-95D6-151542B32E11}">
      <dgm:prSet/>
      <dgm:spPr/>
      <dgm:t>
        <a:bodyPr/>
        <a:lstStyle/>
        <a:p>
          <a:endParaRPr lang="ru-RU"/>
        </a:p>
      </dgm:t>
    </dgm:pt>
    <dgm:pt modelId="{C3637D82-63E9-48AB-B381-92FAC919D39F}">
      <dgm:prSet phldrT="[Текст]"/>
      <dgm:spPr/>
      <dgm:t>
        <a:bodyPr/>
        <a:lstStyle/>
        <a:p>
          <a:r>
            <a:rPr lang="ru-RU" dirty="0" smtClean="0"/>
            <a:t>6 июля</a:t>
          </a:r>
          <a:endParaRPr lang="ru-RU" dirty="0"/>
        </a:p>
      </dgm:t>
    </dgm:pt>
    <dgm:pt modelId="{471F6498-A1EB-46F0-8928-0E4854A64265}" type="parTrans" cxnId="{B4CD6B48-8EA0-485D-823B-C46069C44949}">
      <dgm:prSet/>
      <dgm:spPr/>
      <dgm:t>
        <a:bodyPr/>
        <a:lstStyle/>
        <a:p>
          <a:endParaRPr lang="ru-RU"/>
        </a:p>
      </dgm:t>
    </dgm:pt>
    <dgm:pt modelId="{EC692185-B68C-4656-A560-7EBE842DF8DD}" type="sibTrans" cxnId="{B4CD6B48-8EA0-485D-823B-C46069C44949}">
      <dgm:prSet/>
      <dgm:spPr/>
      <dgm:t>
        <a:bodyPr/>
        <a:lstStyle/>
        <a:p>
          <a:endParaRPr lang="ru-RU"/>
        </a:p>
      </dgm:t>
    </dgm:pt>
    <dgm:pt modelId="{DD021F36-B595-4DE8-A8B4-04E9F1A93B49}" type="pres">
      <dgm:prSet presAssocID="{6F25C50B-81CB-456A-91AB-B2FB51C91AB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58EFDD-C66F-410D-9E8D-24F1EB63FF37}" type="pres">
      <dgm:prSet presAssocID="{3EE1A127-B61A-4B29-98C0-E19EFF0E89A5}" presName="parentLin" presStyleCnt="0"/>
      <dgm:spPr/>
    </dgm:pt>
    <dgm:pt modelId="{F2868A04-C013-4A4C-B52F-B78D0B63C9A4}" type="pres">
      <dgm:prSet presAssocID="{3EE1A127-B61A-4B29-98C0-E19EFF0E89A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7A98473-9138-4A97-A536-6CF94B7A9CD2}" type="pres">
      <dgm:prSet presAssocID="{3EE1A127-B61A-4B29-98C0-E19EFF0E89A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93235-363C-4DEC-8295-776AB06ACD21}" type="pres">
      <dgm:prSet presAssocID="{3EE1A127-B61A-4B29-98C0-E19EFF0E89A5}" presName="negativeSpace" presStyleCnt="0"/>
      <dgm:spPr/>
    </dgm:pt>
    <dgm:pt modelId="{9CF77D10-A022-41FE-9C8A-A1BB1D81BD12}" type="pres">
      <dgm:prSet presAssocID="{3EE1A127-B61A-4B29-98C0-E19EFF0E89A5}" presName="childText" presStyleLbl="conFgAcc1" presStyleIdx="0" presStyleCnt="4">
        <dgm:presLayoutVars>
          <dgm:bulletEnabled val="1"/>
        </dgm:presLayoutVars>
      </dgm:prSet>
      <dgm:spPr/>
    </dgm:pt>
    <dgm:pt modelId="{90A34A94-35E3-4A15-81D0-5584ED05B726}" type="pres">
      <dgm:prSet presAssocID="{597252E6-65EA-4A89-860D-56282D5E87B6}" presName="spaceBetweenRectangles" presStyleCnt="0"/>
      <dgm:spPr/>
    </dgm:pt>
    <dgm:pt modelId="{B51DFE2E-7438-421C-8E8E-0346467F1DE0}" type="pres">
      <dgm:prSet presAssocID="{D57B39D3-4539-43AA-8F7B-E3BA63FF3BC6}" presName="parentLin" presStyleCnt="0"/>
      <dgm:spPr/>
    </dgm:pt>
    <dgm:pt modelId="{F3868127-23E1-4B2A-871D-38927161B7B9}" type="pres">
      <dgm:prSet presAssocID="{D57B39D3-4539-43AA-8F7B-E3BA63FF3BC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2218CC2-394C-44E9-8806-D0ED5F6D082F}" type="pres">
      <dgm:prSet presAssocID="{D57B39D3-4539-43AA-8F7B-E3BA63FF3BC6}" presName="parentText" presStyleLbl="node1" presStyleIdx="1" presStyleCnt="4" custLinFactNeighborX="6306" custLinFactNeighborY="26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F18D4-3D70-4FE1-ACA6-40624CEBA0DF}" type="pres">
      <dgm:prSet presAssocID="{D57B39D3-4539-43AA-8F7B-E3BA63FF3BC6}" presName="negativeSpace" presStyleCnt="0"/>
      <dgm:spPr/>
    </dgm:pt>
    <dgm:pt modelId="{9EBF9722-C4B3-4581-9431-9860C8393E1C}" type="pres">
      <dgm:prSet presAssocID="{D57B39D3-4539-43AA-8F7B-E3BA63FF3BC6}" presName="childText" presStyleLbl="conFgAcc1" presStyleIdx="1" presStyleCnt="4" custLinFactNeighborX="243" custLinFactNeighborY="26873">
        <dgm:presLayoutVars>
          <dgm:bulletEnabled val="1"/>
        </dgm:presLayoutVars>
      </dgm:prSet>
      <dgm:spPr/>
    </dgm:pt>
    <dgm:pt modelId="{4D648520-E0C9-447C-9942-123E97774397}" type="pres">
      <dgm:prSet presAssocID="{BA9C5853-E13C-4F65-93E9-358E7E6D9BAE}" presName="spaceBetweenRectangles" presStyleCnt="0"/>
      <dgm:spPr/>
    </dgm:pt>
    <dgm:pt modelId="{21321D84-E1D5-4DBB-9ECE-5A5A241209A2}" type="pres">
      <dgm:prSet presAssocID="{117E8B57-839E-4A46-A25B-469516081418}" presName="parentLin" presStyleCnt="0"/>
      <dgm:spPr/>
    </dgm:pt>
    <dgm:pt modelId="{27CC1F45-5841-4798-807D-20BA3B855ED9}" type="pres">
      <dgm:prSet presAssocID="{117E8B57-839E-4A46-A25B-46951608141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1218FAA-8B77-4B2A-81FA-BFDA4B4C380A}" type="pres">
      <dgm:prSet presAssocID="{117E8B57-839E-4A46-A25B-46951608141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B8399-B7BA-45BA-A78F-DCDDFE823DE2}" type="pres">
      <dgm:prSet presAssocID="{117E8B57-839E-4A46-A25B-469516081418}" presName="negativeSpace" presStyleCnt="0"/>
      <dgm:spPr/>
    </dgm:pt>
    <dgm:pt modelId="{C4CE68B0-DC71-4BF0-A470-D46B9628642F}" type="pres">
      <dgm:prSet presAssocID="{117E8B57-839E-4A46-A25B-469516081418}" presName="childText" presStyleLbl="conFgAcc1" presStyleIdx="2" presStyleCnt="4">
        <dgm:presLayoutVars>
          <dgm:bulletEnabled val="1"/>
        </dgm:presLayoutVars>
      </dgm:prSet>
      <dgm:spPr/>
    </dgm:pt>
    <dgm:pt modelId="{74DBAF12-C64B-41A0-93B0-49D4BA8932B6}" type="pres">
      <dgm:prSet presAssocID="{13757BAD-620E-4F20-9FAA-C6F9FC9F02A7}" presName="spaceBetweenRectangles" presStyleCnt="0"/>
      <dgm:spPr/>
    </dgm:pt>
    <dgm:pt modelId="{C4DA9843-6FD2-436A-942E-CED477361A03}" type="pres">
      <dgm:prSet presAssocID="{C3637D82-63E9-48AB-B381-92FAC919D39F}" presName="parentLin" presStyleCnt="0"/>
      <dgm:spPr/>
    </dgm:pt>
    <dgm:pt modelId="{0F532B09-6F40-4871-A0B4-AC492FBF34DC}" type="pres">
      <dgm:prSet presAssocID="{C3637D82-63E9-48AB-B381-92FAC919D39F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9C68B450-1D11-4EAE-B44C-5C7EB26E146B}" type="pres">
      <dgm:prSet presAssocID="{C3637D82-63E9-48AB-B381-92FAC919D39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A608F-17A6-45DF-BE41-1964789BE720}" type="pres">
      <dgm:prSet presAssocID="{C3637D82-63E9-48AB-B381-92FAC919D39F}" presName="negativeSpace" presStyleCnt="0"/>
      <dgm:spPr/>
    </dgm:pt>
    <dgm:pt modelId="{CA3C37B7-9097-40C1-BCDD-F188FCDE9691}" type="pres">
      <dgm:prSet presAssocID="{C3637D82-63E9-48AB-B381-92FAC919D39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45310CD-5C96-4AB3-9399-659CD9D6D315}" type="presOf" srcId="{3EE1A127-B61A-4B29-98C0-E19EFF0E89A5}" destId="{17A98473-9138-4A97-A536-6CF94B7A9CD2}" srcOrd="1" destOrd="0" presId="urn:microsoft.com/office/officeart/2005/8/layout/list1"/>
    <dgm:cxn modelId="{C9ED9D9E-00FC-44F9-BCE4-D11509F08267}" type="presOf" srcId="{D57B39D3-4539-43AA-8F7B-E3BA63FF3BC6}" destId="{F3868127-23E1-4B2A-871D-38927161B7B9}" srcOrd="0" destOrd="0" presId="urn:microsoft.com/office/officeart/2005/8/layout/list1"/>
    <dgm:cxn modelId="{DB85A32F-CF98-438A-992D-B9BFCB3436CE}" type="presOf" srcId="{117E8B57-839E-4A46-A25B-469516081418}" destId="{27CC1F45-5841-4798-807D-20BA3B855ED9}" srcOrd="0" destOrd="0" presId="urn:microsoft.com/office/officeart/2005/8/layout/list1"/>
    <dgm:cxn modelId="{0C751310-E0E3-4A88-BA4C-B1430CC94DDC}" type="presOf" srcId="{D57B39D3-4539-43AA-8F7B-E3BA63FF3BC6}" destId="{12218CC2-394C-44E9-8806-D0ED5F6D082F}" srcOrd="1" destOrd="0" presId="urn:microsoft.com/office/officeart/2005/8/layout/list1"/>
    <dgm:cxn modelId="{66DB93F5-16FF-4DFA-9D1E-CCF0239B829B}" type="presOf" srcId="{117E8B57-839E-4A46-A25B-469516081418}" destId="{21218FAA-8B77-4B2A-81FA-BFDA4B4C380A}" srcOrd="1" destOrd="0" presId="urn:microsoft.com/office/officeart/2005/8/layout/list1"/>
    <dgm:cxn modelId="{B4CD6B48-8EA0-485D-823B-C46069C44949}" srcId="{6F25C50B-81CB-456A-91AB-B2FB51C91AB7}" destId="{C3637D82-63E9-48AB-B381-92FAC919D39F}" srcOrd="3" destOrd="0" parTransId="{471F6498-A1EB-46F0-8928-0E4854A64265}" sibTransId="{EC692185-B68C-4656-A560-7EBE842DF8DD}"/>
    <dgm:cxn modelId="{44AFE919-DFB0-4F61-95D6-151542B32E11}" srcId="{6F25C50B-81CB-456A-91AB-B2FB51C91AB7}" destId="{117E8B57-839E-4A46-A25B-469516081418}" srcOrd="2" destOrd="0" parTransId="{6390A1D2-B5DF-4917-9172-63588ECCC96A}" sibTransId="{13757BAD-620E-4F20-9FAA-C6F9FC9F02A7}"/>
    <dgm:cxn modelId="{891C334C-7248-4FCF-8C12-3B73D7CB4C91}" type="presOf" srcId="{6F25C50B-81CB-456A-91AB-B2FB51C91AB7}" destId="{DD021F36-B595-4DE8-A8B4-04E9F1A93B49}" srcOrd="0" destOrd="0" presId="urn:microsoft.com/office/officeart/2005/8/layout/list1"/>
    <dgm:cxn modelId="{99AF2A77-B13F-491E-AA24-DACE69A84E33}" srcId="{6F25C50B-81CB-456A-91AB-B2FB51C91AB7}" destId="{3EE1A127-B61A-4B29-98C0-E19EFF0E89A5}" srcOrd="0" destOrd="0" parTransId="{A1DD788A-56E9-41C2-9C72-F6A01CE9DCF2}" sibTransId="{597252E6-65EA-4A89-860D-56282D5E87B6}"/>
    <dgm:cxn modelId="{00029DF8-9F34-453E-8266-2C4AEFEDAE00}" type="presOf" srcId="{3EE1A127-B61A-4B29-98C0-E19EFF0E89A5}" destId="{F2868A04-C013-4A4C-B52F-B78D0B63C9A4}" srcOrd="0" destOrd="0" presId="urn:microsoft.com/office/officeart/2005/8/layout/list1"/>
    <dgm:cxn modelId="{589000C9-E453-4D07-9952-B2297C3D9BB2}" srcId="{6F25C50B-81CB-456A-91AB-B2FB51C91AB7}" destId="{D57B39D3-4539-43AA-8F7B-E3BA63FF3BC6}" srcOrd="1" destOrd="0" parTransId="{B8405FC7-8486-4F8A-8664-DFB1740A7AFE}" sibTransId="{BA9C5853-E13C-4F65-93E9-358E7E6D9BAE}"/>
    <dgm:cxn modelId="{2D90834E-A0D3-4918-B2BA-FD821F4DB2EC}" type="presOf" srcId="{C3637D82-63E9-48AB-B381-92FAC919D39F}" destId="{0F532B09-6F40-4871-A0B4-AC492FBF34DC}" srcOrd="0" destOrd="0" presId="urn:microsoft.com/office/officeart/2005/8/layout/list1"/>
    <dgm:cxn modelId="{74CC064A-4E69-4E33-B0E1-4AF9073343ED}" type="presOf" srcId="{C3637D82-63E9-48AB-B381-92FAC919D39F}" destId="{9C68B450-1D11-4EAE-B44C-5C7EB26E146B}" srcOrd="1" destOrd="0" presId="urn:microsoft.com/office/officeart/2005/8/layout/list1"/>
    <dgm:cxn modelId="{18CCBFD2-3E5F-417E-BD6B-3019561D614D}" type="presParOf" srcId="{DD021F36-B595-4DE8-A8B4-04E9F1A93B49}" destId="{F058EFDD-C66F-410D-9E8D-24F1EB63FF37}" srcOrd="0" destOrd="0" presId="urn:microsoft.com/office/officeart/2005/8/layout/list1"/>
    <dgm:cxn modelId="{11AF6197-4FFB-4D67-9D3B-3F06BAF8393D}" type="presParOf" srcId="{F058EFDD-C66F-410D-9E8D-24F1EB63FF37}" destId="{F2868A04-C013-4A4C-B52F-B78D0B63C9A4}" srcOrd="0" destOrd="0" presId="urn:microsoft.com/office/officeart/2005/8/layout/list1"/>
    <dgm:cxn modelId="{4969F774-AAED-490A-AC29-1FD854D1C6B0}" type="presParOf" srcId="{F058EFDD-C66F-410D-9E8D-24F1EB63FF37}" destId="{17A98473-9138-4A97-A536-6CF94B7A9CD2}" srcOrd="1" destOrd="0" presId="urn:microsoft.com/office/officeart/2005/8/layout/list1"/>
    <dgm:cxn modelId="{957332E2-3AD1-41E5-9595-FA1D7B424DF6}" type="presParOf" srcId="{DD021F36-B595-4DE8-A8B4-04E9F1A93B49}" destId="{53893235-363C-4DEC-8295-776AB06ACD21}" srcOrd="1" destOrd="0" presId="urn:microsoft.com/office/officeart/2005/8/layout/list1"/>
    <dgm:cxn modelId="{4C6C69F7-D620-4D06-B939-0365E6DEDB04}" type="presParOf" srcId="{DD021F36-B595-4DE8-A8B4-04E9F1A93B49}" destId="{9CF77D10-A022-41FE-9C8A-A1BB1D81BD12}" srcOrd="2" destOrd="0" presId="urn:microsoft.com/office/officeart/2005/8/layout/list1"/>
    <dgm:cxn modelId="{045EFE2A-0EBE-413E-9B15-2498374FD2B6}" type="presParOf" srcId="{DD021F36-B595-4DE8-A8B4-04E9F1A93B49}" destId="{90A34A94-35E3-4A15-81D0-5584ED05B726}" srcOrd="3" destOrd="0" presId="urn:microsoft.com/office/officeart/2005/8/layout/list1"/>
    <dgm:cxn modelId="{18B61E55-2EB8-46B0-AE84-9930246980BD}" type="presParOf" srcId="{DD021F36-B595-4DE8-A8B4-04E9F1A93B49}" destId="{B51DFE2E-7438-421C-8E8E-0346467F1DE0}" srcOrd="4" destOrd="0" presId="urn:microsoft.com/office/officeart/2005/8/layout/list1"/>
    <dgm:cxn modelId="{283268F5-6114-4E97-B1DB-09235100A9BC}" type="presParOf" srcId="{B51DFE2E-7438-421C-8E8E-0346467F1DE0}" destId="{F3868127-23E1-4B2A-871D-38927161B7B9}" srcOrd="0" destOrd="0" presId="urn:microsoft.com/office/officeart/2005/8/layout/list1"/>
    <dgm:cxn modelId="{81EDD35B-60AD-49C3-9CBF-CE4E678F3682}" type="presParOf" srcId="{B51DFE2E-7438-421C-8E8E-0346467F1DE0}" destId="{12218CC2-394C-44E9-8806-D0ED5F6D082F}" srcOrd="1" destOrd="0" presId="urn:microsoft.com/office/officeart/2005/8/layout/list1"/>
    <dgm:cxn modelId="{A8FDA34C-0C93-43B8-B27D-ADA6F4857111}" type="presParOf" srcId="{DD021F36-B595-4DE8-A8B4-04E9F1A93B49}" destId="{AE7F18D4-3D70-4FE1-ACA6-40624CEBA0DF}" srcOrd="5" destOrd="0" presId="urn:microsoft.com/office/officeart/2005/8/layout/list1"/>
    <dgm:cxn modelId="{3E8785C7-06E2-4297-B2DC-976CAF234D9E}" type="presParOf" srcId="{DD021F36-B595-4DE8-A8B4-04E9F1A93B49}" destId="{9EBF9722-C4B3-4581-9431-9860C8393E1C}" srcOrd="6" destOrd="0" presId="urn:microsoft.com/office/officeart/2005/8/layout/list1"/>
    <dgm:cxn modelId="{3067BC75-8613-4B59-BE41-4F685383BBA4}" type="presParOf" srcId="{DD021F36-B595-4DE8-A8B4-04E9F1A93B49}" destId="{4D648520-E0C9-447C-9942-123E97774397}" srcOrd="7" destOrd="0" presId="urn:microsoft.com/office/officeart/2005/8/layout/list1"/>
    <dgm:cxn modelId="{58808CEB-7F37-4947-9345-6F632AE40059}" type="presParOf" srcId="{DD021F36-B595-4DE8-A8B4-04E9F1A93B49}" destId="{21321D84-E1D5-4DBB-9ECE-5A5A241209A2}" srcOrd="8" destOrd="0" presId="urn:microsoft.com/office/officeart/2005/8/layout/list1"/>
    <dgm:cxn modelId="{C0F27B03-4968-4401-9552-B68C09728FA3}" type="presParOf" srcId="{21321D84-E1D5-4DBB-9ECE-5A5A241209A2}" destId="{27CC1F45-5841-4798-807D-20BA3B855ED9}" srcOrd="0" destOrd="0" presId="urn:microsoft.com/office/officeart/2005/8/layout/list1"/>
    <dgm:cxn modelId="{44AD19FD-C2CC-449A-99DA-658D7855F1E0}" type="presParOf" srcId="{21321D84-E1D5-4DBB-9ECE-5A5A241209A2}" destId="{21218FAA-8B77-4B2A-81FA-BFDA4B4C380A}" srcOrd="1" destOrd="0" presId="urn:microsoft.com/office/officeart/2005/8/layout/list1"/>
    <dgm:cxn modelId="{3F3844F7-890A-40A2-AADE-8A56641E2F11}" type="presParOf" srcId="{DD021F36-B595-4DE8-A8B4-04E9F1A93B49}" destId="{131B8399-B7BA-45BA-A78F-DCDDFE823DE2}" srcOrd="9" destOrd="0" presId="urn:microsoft.com/office/officeart/2005/8/layout/list1"/>
    <dgm:cxn modelId="{672542F5-939E-4CBE-99E7-45BC5E01F0D6}" type="presParOf" srcId="{DD021F36-B595-4DE8-A8B4-04E9F1A93B49}" destId="{C4CE68B0-DC71-4BF0-A470-D46B9628642F}" srcOrd="10" destOrd="0" presId="urn:microsoft.com/office/officeart/2005/8/layout/list1"/>
    <dgm:cxn modelId="{9CE60C56-61C6-421D-8041-DB146B1FE3B3}" type="presParOf" srcId="{DD021F36-B595-4DE8-A8B4-04E9F1A93B49}" destId="{74DBAF12-C64B-41A0-93B0-49D4BA8932B6}" srcOrd="11" destOrd="0" presId="urn:microsoft.com/office/officeart/2005/8/layout/list1"/>
    <dgm:cxn modelId="{C85F5422-B73D-41F6-9AB0-0B5FD7911526}" type="presParOf" srcId="{DD021F36-B595-4DE8-A8B4-04E9F1A93B49}" destId="{C4DA9843-6FD2-436A-942E-CED477361A03}" srcOrd="12" destOrd="0" presId="urn:microsoft.com/office/officeart/2005/8/layout/list1"/>
    <dgm:cxn modelId="{B7EEAC82-F66A-4312-9F5D-AB718C2D0F92}" type="presParOf" srcId="{C4DA9843-6FD2-436A-942E-CED477361A03}" destId="{0F532B09-6F40-4871-A0B4-AC492FBF34DC}" srcOrd="0" destOrd="0" presId="urn:microsoft.com/office/officeart/2005/8/layout/list1"/>
    <dgm:cxn modelId="{D0D70309-1EA1-4B42-A74F-D451AD63AF96}" type="presParOf" srcId="{C4DA9843-6FD2-436A-942E-CED477361A03}" destId="{9C68B450-1D11-4EAE-B44C-5C7EB26E146B}" srcOrd="1" destOrd="0" presId="urn:microsoft.com/office/officeart/2005/8/layout/list1"/>
    <dgm:cxn modelId="{98DC0BEC-1DD5-4028-B8AB-E15CC7D3046D}" type="presParOf" srcId="{DD021F36-B595-4DE8-A8B4-04E9F1A93B49}" destId="{F35A608F-17A6-45DF-BE41-1964789BE720}" srcOrd="13" destOrd="0" presId="urn:microsoft.com/office/officeart/2005/8/layout/list1"/>
    <dgm:cxn modelId="{FA7AD518-297D-4828-B2A6-28C627B87645}" type="presParOf" srcId="{DD021F36-B595-4DE8-A8B4-04E9F1A93B49}" destId="{CA3C37B7-9097-40C1-BCDD-F188FCDE969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5A28CC-F122-463C-9ADA-25CCE20E8B02}" type="doc">
      <dgm:prSet loTypeId="urn:microsoft.com/office/officeart/2005/8/layout/vList3#3" loCatId="list" qsTypeId="urn:microsoft.com/office/officeart/2005/8/quickstyle/simple1" qsCatId="simple" csTypeId="urn:microsoft.com/office/officeart/2005/8/colors/accent1_1" csCatId="accent1" phldr="1"/>
      <dgm:spPr/>
    </dgm:pt>
    <dgm:pt modelId="{B19B875D-7D32-477C-BC8B-AE35056D89EB}">
      <dgm:prSet phldrT="[Текст]"/>
      <dgm:spPr/>
      <dgm:t>
        <a:bodyPr/>
        <a:lstStyle/>
        <a:p>
          <a:r>
            <a:rPr lang="ru-RU" dirty="0" smtClean="0"/>
            <a:t>Алматы</a:t>
          </a:r>
          <a:endParaRPr lang="ru-RU" dirty="0"/>
        </a:p>
      </dgm:t>
    </dgm:pt>
    <dgm:pt modelId="{36952743-1D5E-4042-896C-A8C7CD5DB743}" type="parTrans" cxnId="{A6F6FED6-8D21-432F-9677-5E8E0C66AD7E}">
      <dgm:prSet/>
      <dgm:spPr/>
      <dgm:t>
        <a:bodyPr/>
        <a:lstStyle/>
        <a:p>
          <a:endParaRPr lang="ru-RU"/>
        </a:p>
      </dgm:t>
    </dgm:pt>
    <dgm:pt modelId="{81AE2672-3988-4686-8A32-72B2B7F1CAD1}" type="sibTrans" cxnId="{A6F6FED6-8D21-432F-9677-5E8E0C66AD7E}">
      <dgm:prSet/>
      <dgm:spPr/>
      <dgm:t>
        <a:bodyPr/>
        <a:lstStyle/>
        <a:p>
          <a:endParaRPr lang="ru-RU"/>
        </a:p>
      </dgm:t>
    </dgm:pt>
    <dgm:pt modelId="{D9160E25-8CF5-4A36-A4E8-2C3180FED62F}">
      <dgm:prSet phldrT="[Текст]"/>
      <dgm:spPr/>
      <dgm:t>
        <a:bodyPr/>
        <a:lstStyle/>
        <a:p>
          <a:r>
            <a:rPr lang="ru-RU" dirty="0" smtClean="0"/>
            <a:t>Нурсултан</a:t>
          </a:r>
          <a:endParaRPr lang="ru-RU" dirty="0"/>
        </a:p>
      </dgm:t>
    </dgm:pt>
    <dgm:pt modelId="{E0B69154-72D2-4469-9281-923689E540BB}" type="parTrans" cxnId="{DDC5A658-FC1B-49EA-8AE8-69BC05FCDBB0}">
      <dgm:prSet/>
      <dgm:spPr/>
      <dgm:t>
        <a:bodyPr/>
        <a:lstStyle/>
        <a:p>
          <a:endParaRPr lang="ru-RU"/>
        </a:p>
      </dgm:t>
    </dgm:pt>
    <dgm:pt modelId="{40A1E26B-4CDB-4956-8A4C-EEB0BEDF7A63}" type="sibTrans" cxnId="{DDC5A658-FC1B-49EA-8AE8-69BC05FCDBB0}">
      <dgm:prSet/>
      <dgm:spPr/>
      <dgm:t>
        <a:bodyPr/>
        <a:lstStyle/>
        <a:p>
          <a:endParaRPr lang="ru-RU"/>
        </a:p>
      </dgm:t>
    </dgm:pt>
    <dgm:pt modelId="{0D174056-9C94-46CD-B100-5BA47B5D13F9}">
      <dgm:prSet phldrT="[Текст]"/>
      <dgm:spPr/>
      <dgm:t>
        <a:bodyPr/>
        <a:lstStyle/>
        <a:p>
          <a:r>
            <a:rPr lang="ru-RU" dirty="0" smtClean="0"/>
            <a:t>Москва</a:t>
          </a:r>
          <a:endParaRPr lang="ru-RU" dirty="0"/>
        </a:p>
      </dgm:t>
    </dgm:pt>
    <dgm:pt modelId="{A23F4E26-3AF2-4A3C-92E6-503852E9C436}" type="parTrans" cxnId="{D46ED8FB-B075-4B26-9BAD-792BEC049964}">
      <dgm:prSet/>
      <dgm:spPr/>
      <dgm:t>
        <a:bodyPr/>
        <a:lstStyle/>
        <a:p>
          <a:endParaRPr lang="ru-RU"/>
        </a:p>
      </dgm:t>
    </dgm:pt>
    <dgm:pt modelId="{AC46B6A6-31A0-4BA6-B406-3F4171BE4AAA}" type="sibTrans" cxnId="{D46ED8FB-B075-4B26-9BAD-792BEC049964}">
      <dgm:prSet/>
      <dgm:spPr/>
      <dgm:t>
        <a:bodyPr/>
        <a:lstStyle/>
        <a:p>
          <a:endParaRPr lang="ru-RU"/>
        </a:p>
      </dgm:t>
    </dgm:pt>
    <dgm:pt modelId="{1A29A255-BF3D-4139-97FB-2F136A2F78BF}">
      <dgm:prSet phldrT="[Текст]"/>
      <dgm:spPr/>
      <dgm:t>
        <a:bodyPr/>
        <a:lstStyle/>
        <a:p>
          <a:r>
            <a:rPr lang="ru-RU" dirty="0" smtClean="0"/>
            <a:t>Ташкент</a:t>
          </a:r>
          <a:endParaRPr lang="ru-RU" dirty="0"/>
        </a:p>
      </dgm:t>
    </dgm:pt>
    <dgm:pt modelId="{40203871-4244-41E6-A780-BBF2431FCBC1}" type="parTrans" cxnId="{848E0D10-0B89-4ADB-BD3C-39CD7B102A1F}">
      <dgm:prSet/>
      <dgm:spPr/>
      <dgm:t>
        <a:bodyPr/>
        <a:lstStyle/>
        <a:p>
          <a:endParaRPr lang="ru-RU"/>
        </a:p>
      </dgm:t>
    </dgm:pt>
    <dgm:pt modelId="{4962B194-CEDD-4155-9529-D289033A6C74}" type="sibTrans" cxnId="{848E0D10-0B89-4ADB-BD3C-39CD7B102A1F}">
      <dgm:prSet/>
      <dgm:spPr/>
      <dgm:t>
        <a:bodyPr/>
        <a:lstStyle/>
        <a:p>
          <a:endParaRPr lang="ru-RU"/>
        </a:p>
      </dgm:t>
    </dgm:pt>
    <dgm:pt modelId="{8DB9229E-15BC-46A6-B256-B19573B53446}" type="pres">
      <dgm:prSet presAssocID="{985A28CC-F122-463C-9ADA-25CCE20E8B02}" presName="linearFlow" presStyleCnt="0">
        <dgm:presLayoutVars>
          <dgm:dir/>
          <dgm:resizeHandles val="exact"/>
        </dgm:presLayoutVars>
      </dgm:prSet>
      <dgm:spPr/>
    </dgm:pt>
    <dgm:pt modelId="{00CE7B36-E6A8-492C-B168-BF0938C7EA45}" type="pres">
      <dgm:prSet presAssocID="{B19B875D-7D32-477C-BC8B-AE35056D89EB}" presName="composite" presStyleCnt="0"/>
      <dgm:spPr/>
    </dgm:pt>
    <dgm:pt modelId="{B64F5E37-0451-4768-A942-4A546CA9D47B}" type="pres">
      <dgm:prSet presAssocID="{B19B875D-7D32-477C-BC8B-AE35056D89EB}" presName="imgShp" presStyleLbl="fgImgPlace1" presStyleIdx="0" presStyleCnt="4" custLinFactNeighborY="3964"/>
      <dgm:spPr/>
    </dgm:pt>
    <dgm:pt modelId="{4AF128D2-2559-4D2F-831D-E5C0B3F18E0A}" type="pres">
      <dgm:prSet presAssocID="{B19B875D-7D32-477C-BC8B-AE35056D89EB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4667A-FA76-4DA7-ABA0-80D5E84CE95D}" type="pres">
      <dgm:prSet presAssocID="{81AE2672-3988-4686-8A32-72B2B7F1CAD1}" presName="spacing" presStyleCnt="0"/>
      <dgm:spPr/>
    </dgm:pt>
    <dgm:pt modelId="{CBD15817-6845-4D8C-A8C7-C4BBC3BB1946}" type="pres">
      <dgm:prSet presAssocID="{D9160E25-8CF5-4A36-A4E8-2C3180FED62F}" presName="composite" presStyleCnt="0"/>
      <dgm:spPr/>
    </dgm:pt>
    <dgm:pt modelId="{52C614BF-8C41-4B5B-AA48-BCA13C80838A}" type="pres">
      <dgm:prSet presAssocID="{D9160E25-8CF5-4A36-A4E8-2C3180FED62F}" presName="imgShp" presStyleLbl="fgImgPlace1" presStyleIdx="1" presStyleCnt="4"/>
      <dgm:spPr/>
    </dgm:pt>
    <dgm:pt modelId="{E6656FC9-209A-4206-914D-C77B93405B14}" type="pres">
      <dgm:prSet presAssocID="{D9160E25-8CF5-4A36-A4E8-2C3180FED62F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9ABF8E-2E9C-40DE-8270-04E8D20EA3D3}" type="pres">
      <dgm:prSet presAssocID="{40A1E26B-4CDB-4956-8A4C-EEB0BEDF7A63}" presName="spacing" presStyleCnt="0"/>
      <dgm:spPr/>
    </dgm:pt>
    <dgm:pt modelId="{ACA39CF6-0070-4D8E-B6D8-4E390C1B2251}" type="pres">
      <dgm:prSet presAssocID="{0D174056-9C94-46CD-B100-5BA47B5D13F9}" presName="composite" presStyleCnt="0"/>
      <dgm:spPr/>
    </dgm:pt>
    <dgm:pt modelId="{639043CF-96E3-45AB-B689-22A58C1EB4E1}" type="pres">
      <dgm:prSet presAssocID="{0D174056-9C94-46CD-B100-5BA47B5D13F9}" presName="imgShp" presStyleLbl="fgImgPlace1" presStyleIdx="2" presStyleCnt="4"/>
      <dgm:spPr/>
    </dgm:pt>
    <dgm:pt modelId="{72310221-AA9C-485D-94AC-77646F624F56}" type="pres">
      <dgm:prSet presAssocID="{0D174056-9C94-46CD-B100-5BA47B5D13F9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B33EAA-FA21-48B5-8294-3E4CD916AC71}" type="pres">
      <dgm:prSet presAssocID="{AC46B6A6-31A0-4BA6-B406-3F4171BE4AAA}" presName="spacing" presStyleCnt="0"/>
      <dgm:spPr/>
    </dgm:pt>
    <dgm:pt modelId="{95D42349-CBB5-4A88-BB3A-23BD5541F6BF}" type="pres">
      <dgm:prSet presAssocID="{1A29A255-BF3D-4139-97FB-2F136A2F78BF}" presName="composite" presStyleCnt="0"/>
      <dgm:spPr/>
    </dgm:pt>
    <dgm:pt modelId="{DEB76F69-A704-4BBC-87D8-C9A41AF3DEDC}" type="pres">
      <dgm:prSet presAssocID="{1A29A255-BF3D-4139-97FB-2F136A2F78BF}" presName="imgShp" presStyleLbl="fgImgPlace1" presStyleIdx="3" presStyleCnt="4"/>
      <dgm:spPr/>
    </dgm:pt>
    <dgm:pt modelId="{70636D42-2C58-4FEC-911D-98F25D38A3AC}" type="pres">
      <dgm:prSet presAssocID="{1A29A255-BF3D-4139-97FB-2F136A2F78BF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F6FED6-8D21-432F-9677-5E8E0C66AD7E}" srcId="{985A28CC-F122-463C-9ADA-25CCE20E8B02}" destId="{B19B875D-7D32-477C-BC8B-AE35056D89EB}" srcOrd="0" destOrd="0" parTransId="{36952743-1D5E-4042-896C-A8C7CD5DB743}" sibTransId="{81AE2672-3988-4686-8A32-72B2B7F1CAD1}"/>
    <dgm:cxn modelId="{9667B784-485C-4920-85E0-B339A0EA3EC2}" type="presOf" srcId="{1A29A255-BF3D-4139-97FB-2F136A2F78BF}" destId="{70636D42-2C58-4FEC-911D-98F25D38A3AC}" srcOrd="0" destOrd="0" presId="urn:microsoft.com/office/officeart/2005/8/layout/vList3#3"/>
    <dgm:cxn modelId="{6F06CE57-7CC8-4B99-AB39-640B10D6CA14}" type="presOf" srcId="{B19B875D-7D32-477C-BC8B-AE35056D89EB}" destId="{4AF128D2-2559-4D2F-831D-E5C0B3F18E0A}" srcOrd="0" destOrd="0" presId="urn:microsoft.com/office/officeart/2005/8/layout/vList3#3"/>
    <dgm:cxn modelId="{848E0D10-0B89-4ADB-BD3C-39CD7B102A1F}" srcId="{985A28CC-F122-463C-9ADA-25CCE20E8B02}" destId="{1A29A255-BF3D-4139-97FB-2F136A2F78BF}" srcOrd="3" destOrd="0" parTransId="{40203871-4244-41E6-A780-BBF2431FCBC1}" sibTransId="{4962B194-CEDD-4155-9529-D289033A6C74}"/>
    <dgm:cxn modelId="{66DD5801-2FBB-4089-A771-A3145306D575}" type="presOf" srcId="{985A28CC-F122-463C-9ADA-25CCE20E8B02}" destId="{8DB9229E-15BC-46A6-B256-B19573B53446}" srcOrd="0" destOrd="0" presId="urn:microsoft.com/office/officeart/2005/8/layout/vList3#3"/>
    <dgm:cxn modelId="{DDC5A658-FC1B-49EA-8AE8-69BC05FCDBB0}" srcId="{985A28CC-F122-463C-9ADA-25CCE20E8B02}" destId="{D9160E25-8CF5-4A36-A4E8-2C3180FED62F}" srcOrd="1" destOrd="0" parTransId="{E0B69154-72D2-4469-9281-923689E540BB}" sibTransId="{40A1E26B-4CDB-4956-8A4C-EEB0BEDF7A63}"/>
    <dgm:cxn modelId="{D46ED8FB-B075-4B26-9BAD-792BEC049964}" srcId="{985A28CC-F122-463C-9ADA-25CCE20E8B02}" destId="{0D174056-9C94-46CD-B100-5BA47B5D13F9}" srcOrd="2" destOrd="0" parTransId="{A23F4E26-3AF2-4A3C-92E6-503852E9C436}" sibTransId="{AC46B6A6-31A0-4BA6-B406-3F4171BE4AAA}"/>
    <dgm:cxn modelId="{BD8E79E2-B3FB-44D0-9929-E74ADD4E34E5}" type="presOf" srcId="{0D174056-9C94-46CD-B100-5BA47B5D13F9}" destId="{72310221-AA9C-485D-94AC-77646F624F56}" srcOrd="0" destOrd="0" presId="urn:microsoft.com/office/officeart/2005/8/layout/vList3#3"/>
    <dgm:cxn modelId="{B7129CE8-B206-420A-BB70-8239E64AC049}" type="presOf" srcId="{D9160E25-8CF5-4A36-A4E8-2C3180FED62F}" destId="{E6656FC9-209A-4206-914D-C77B93405B14}" srcOrd="0" destOrd="0" presId="urn:microsoft.com/office/officeart/2005/8/layout/vList3#3"/>
    <dgm:cxn modelId="{FFB62573-292E-4FC6-A3ED-B46BCC437103}" type="presParOf" srcId="{8DB9229E-15BC-46A6-B256-B19573B53446}" destId="{00CE7B36-E6A8-492C-B168-BF0938C7EA45}" srcOrd="0" destOrd="0" presId="urn:microsoft.com/office/officeart/2005/8/layout/vList3#3"/>
    <dgm:cxn modelId="{07114800-82CF-45D1-8C39-CC27321ECB00}" type="presParOf" srcId="{00CE7B36-E6A8-492C-B168-BF0938C7EA45}" destId="{B64F5E37-0451-4768-A942-4A546CA9D47B}" srcOrd="0" destOrd="0" presId="urn:microsoft.com/office/officeart/2005/8/layout/vList3#3"/>
    <dgm:cxn modelId="{6702FA1D-2D38-4DF8-9954-20C169D98F75}" type="presParOf" srcId="{00CE7B36-E6A8-492C-B168-BF0938C7EA45}" destId="{4AF128D2-2559-4D2F-831D-E5C0B3F18E0A}" srcOrd="1" destOrd="0" presId="urn:microsoft.com/office/officeart/2005/8/layout/vList3#3"/>
    <dgm:cxn modelId="{7E8DC5D1-CF50-4ADD-BC9E-56656DDCCA25}" type="presParOf" srcId="{8DB9229E-15BC-46A6-B256-B19573B53446}" destId="{41E4667A-FA76-4DA7-ABA0-80D5E84CE95D}" srcOrd="1" destOrd="0" presId="urn:microsoft.com/office/officeart/2005/8/layout/vList3#3"/>
    <dgm:cxn modelId="{6F602AD8-04E3-426D-81BB-91150DBA51C2}" type="presParOf" srcId="{8DB9229E-15BC-46A6-B256-B19573B53446}" destId="{CBD15817-6845-4D8C-A8C7-C4BBC3BB1946}" srcOrd="2" destOrd="0" presId="urn:microsoft.com/office/officeart/2005/8/layout/vList3#3"/>
    <dgm:cxn modelId="{02F88268-6CFF-45BF-83D4-3A81A2E46487}" type="presParOf" srcId="{CBD15817-6845-4D8C-A8C7-C4BBC3BB1946}" destId="{52C614BF-8C41-4B5B-AA48-BCA13C80838A}" srcOrd="0" destOrd="0" presId="urn:microsoft.com/office/officeart/2005/8/layout/vList3#3"/>
    <dgm:cxn modelId="{F35B8699-CB7C-433F-A894-2E3CD93A4B5D}" type="presParOf" srcId="{CBD15817-6845-4D8C-A8C7-C4BBC3BB1946}" destId="{E6656FC9-209A-4206-914D-C77B93405B14}" srcOrd="1" destOrd="0" presId="urn:microsoft.com/office/officeart/2005/8/layout/vList3#3"/>
    <dgm:cxn modelId="{5F12D2CE-F7D8-4D6B-B96B-61A759E5E0B1}" type="presParOf" srcId="{8DB9229E-15BC-46A6-B256-B19573B53446}" destId="{249ABF8E-2E9C-40DE-8270-04E8D20EA3D3}" srcOrd="3" destOrd="0" presId="urn:microsoft.com/office/officeart/2005/8/layout/vList3#3"/>
    <dgm:cxn modelId="{A0241ADE-4941-4CF7-A8CA-D1C6CD2CA915}" type="presParOf" srcId="{8DB9229E-15BC-46A6-B256-B19573B53446}" destId="{ACA39CF6-0070-4D8E-B6D8-4E390C1B2251}" srcOrd="4" destOrd="0" presId="urn:microsoft.com/office/officeart/2005/8/layout/vList3#3"/>
    <dgm:cxn modelId="{E3BB53DC-EA33-4D57-B039-9008489AC72C}" type="presParOf" srcId="{ACA39CF6-0070-4D8E-B6D8-4E390C1B2251}" destId="{639043CF-96E3-45AB-B689-22A58C1EB4E1}" srcOrd="0" destOrd="0" presId="urn:microsoft.com/office/officeart/2005/8/layout/vList3#3"/>
    <dgm:cxn modelId="{4C1375C6-3877-487C-A06D-AF4F15F66B32}" type="presParOf" srcId="{ACA39CF6-0070-4D8E-B6D8-4E390C1B2251}" destId="{72310221-AA9C-485D-94AC-77646F624F56}" srcOrd="1" destOrd="0" presId="urn:microsoft.com/office/officeart/2005/8/layout/vList3#3"/>
    <dgm:cxn modelId="{91D93A6B-832C-45DF-AB07-3CB38D95F4BC}" type="presParOf" srcId="{8DB9229E-15BC-46A6-B256-B19573B53446}" destId="{FBB33EAA-FA21-48B5-8294-3E4CD916AC71}" srcOrd="5" destOrd="0" presId="urn:microsoft.com/office/officeart/2005/8/layout/vList3#3"/>
    <dgm:cxn modelId="{7A3BD461-B342-4BC4-9B9F-8BEF7A9A55E3}" type="presParOf" srcId="{8DB9229E-15BC-46A6-B256-B19573B53446}" destId="{95D42349-CBB5-4A88-BB3A-23BD5541F6BF}" srcOrd="6" destOrd="0" presId="urn:microsoft.com/office/officeart/2005/8/layout/vList3#3"/>
    <dgm:cxn modelId="{B56DE5DE-18FC-4BDE-8D52-AF32313FDA80}" type="presParOf" srcId="{95D42349-CBB5-4A88-BB3A-23BD5541F6BF}" destId="{DEB76F69-A704-4BBC-87D8-C9A41AF3DEDC}" srcOrd="0" destOrd="0" presId="urn:microsoft.com/office/officeart/2005/8/layout/vList3#3"/>
    <dgm:cxn modelId="{F2FA083E-7CF8-4A51-83F6-C6913599C935}" type="presParOf" srcId="{95D42349-CBB5-4A88-BB3A-23BD5541F6BF}" destId="{70636D42-2C58-4FEC-911D-98F25D38A3AC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4BD8A5-4491-4375-83BD-5BEA92F83B84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8688A3-C917-493E-9718-FCD2ABF40E48}">
      <dgm:prSet phldrT="[Текст]"/>
      <dgm:spPr/>
      <dgm:t>
        <a:bodyPr/>
        <a:lstStyle/>
        <a:p>
          <a:r>
            <a:rPr lang="ru-RU" dirty="0" smtClean="0"/>
            <a:t>Иртыш</a:t>
          </a:r>
          <a:endParaRPr lang="ru-RU" dirty="0"/>
        </a:p>
      </dgm:t>
    </dgm:pt>
    <dgm:pt modelId="{C62A1BFB-6657-471F-A13F-87B2A03ADE02}" type="parTrans" cxnId="{D681CEC7-42FC-467E-82B2-201BD6FECC03}">
      <dgm:prSet/>
      <dgm:spPr/>
      <dgm:t>
        <a:bodyPr/>
        <a:lstStyle/>
        <a:p>
          <a:endParaRPr lang="ru-RU"/>
        </a:p>
      </dgm:t>
    </dgm:pt>
    <dgm:pt modelId="{71D9EED5-5590-4B91-960E-D0F592762946}" type="sibTrans" cxnId="{D681CEC7-42FC-467E-82B2-201BD6FECC03}">
      <dgm:prSet/>
      <dgm:spPr/>
      <dgm:t>
        <a:bodyPr/>
        <a:lstStyle/>
        <a:p>
          <a:endParaRPr lang="ru-RU"/>
        </a:p>
      </dgm:t>
    </dgm:pt>
    <dgm:pt modelId="{2BC2DD31-D719-4466-8754-B04A2843821A}">
      <dgm:prSet phldrT="[Текст]"/>
      <dgm:spPr/>
      <dgm:t>
        <a:bodyPr/>
        <a:lstStyle/>
        <a:p>
          <a:r>
            <a:rPr lang="ru-RU" dirty="0" smtClean="0"/>
            <a:t>Тобол</a:t>
          </a:r>
          <a:endParaRPr lang="ru-RU" dirty="0"/>
        </a:p>
      </dgm:t>
    </dgm:pt>
    <dgm:pt modelId="{02564B27-2F08-4C5D-9BDF-DB1343875B14}" type="parTrans" cxnId="{777D20CE-E176-49EF-9326-A3C992A2F33F}">
      <dgm:prSet/>
      <dgm:spPr/>
      <dgm:t>
        <a:bodyPr/>
        <a:lstStyle/>
        <a:p>
          <a:endParaRPr lang="ru-RU"/>
        </a:p>
      </dgm:t>
    </dgm:pt>
    <dgm:pt modelId="{F69BE9A6-7FC2-406B-97E7-518D196896E3}" type="sibTrans" cxnId="{777D20CE-E176-49EF-9326-A3C992A2F33F}">
      <dgm:prSet/>
      <dgm:spPr/>
      <dgm:t>
        <a:bodyPr/>
        <a:lstStyle/>
        <a:p>
          <a:endParaRPr lang="ru-RU"/>
        </a:p>
      </dgm:t>
    </dgm:pt>
    <dgm:pt modelId="{6761AD83-84B4-4233-A9B6-161165D10B9B}">
      <dgm:prSet phldrT="[Текст]"/>
      <dgm:spPr/>
      <dgm:t>
        <a:bodyPr/>
        <a:lstStyle/>
        <a:p>
          <a:r>
            <a:rPr lang="ru-RU" dirty="0" smtClean="0"/>
            <a:t>Ишим</a:t>
          </a:r>
          <a:endParaRPr lang="ru-RU" dirty="0"/>
        </a:p>
      </dgm:t>
    </dgm:pt>
    <dgm:pt modelId="{C3134CF9-D730-47F7-B5C6-2FB1227DE675}" type="parTrans" cxnId="{ED6A94CB-35E5-46E1-A011-14576639FC3A}">
      <dgm:prSet/>
      <dgm:spPr/>
      <dgm:t>
        <a:bodyPr/>
        <a:lstStyle/>
        <a:p>
          <a:endParaRPr lang="ru-RU"/>
        </a:p>
      </dgm:t>
    </dgm:pt>
    <dgm:pt modelId="{60424F05-8EE0-4088-BDB4-C9D21CF744F5}" type="sibTrans" cxnId="{ED6A94CB-35E5-46E1-A011-14576639FC3A}">
      <dgm:prSet/>
      <dgm:spPr/>
      <dgm:t>
        <a:bodyPr/>
        <a:lstStyle/>
        <a:p>
          <a:endParaRPr lang="ru-RU"/>
        </a:p>
      </dgm:t>
    </dgm:pt>
    <dgm:pt modelId="{19C5599E-AABC-4E17-97F5-1B5FDD96259B}">
      <dgm:prSet phldrT="[Текст]"/>
      <dgm:spPr/>
      <dgm:t>
        <a:bodyPr/>
        <a:lstStyle/>
        <a:p>
          <a:r>
            <a:rPr lang="ru-RU" dirty="0" smtClean="0"/>
            <a:t>Нура</a:t>
          </a:r>
          <a:endParaRPr lang="ru-RU" dirty="0"/>
        </a:p>
      </dgm:t>
    </dgm:pt>
    <dgm:pt modelId="{27DDBCFA-BE9F-4587-8B05-7FBB62C6301C}" type="parTrans" cxnId="{6E7951D8-F57C-4AE3-AC85-70345F1ECFEE}">
      <dgm:prSet/>
      <dgm:spPr/>
    </dgm:pt>
    <dgm:pt modelId="{3AE9B60C-1F8B-496A-B2AD-92667298C766}" type="sibTrans" cxnId="{6E7951D8-F57C-4AE3-AC85-70345F1ECFEE}">
      <dgm:prSet/>
      <dgm:spPr/>
    </dgm:pt>
    <dgm:pt modelId="{C1036C4E-2B38-44AB-A7F9-F3979232FA5A}" type="pres">
      <dgm:prSet presAssocID="{C14BD8A5-4491-4375-83BD-5BEA92F83B8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8CF0F7-3AC5-4F10-BE6B-01896247C91E}" type="pres">
      <dgm:prSet presAssocID="{368688A3-C917-493E-9718-FCD2ABF40E48}" presName="parentLin" presStyleCnt="0"/>
      <dgm:spPr/>
    </dgm:pt>
    <dgm:pt modelId="{A36412AE-4A97-4B60-A9C7-B7AB52536ABA}" type="pres">
      <dgm:prSet presAssocID="{368688A3-C917-493E-9718-FCD2ABF40E4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A0C8B97-0760-411D-8E01-945734E4AA27}" type="pres">
      <dgm:prSet presAssocID="{368688A3-C917-493E-9718-FCD2ABF40E4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30754-8880-4203-88EF-CE9F5472B757}" type="pres">
      <dgm:prSet presAssocID="{368688A3-C917-493E-9718-FCD2ABF40E48}" presName="negativeSpace" presStyleCnt="0"/>
      <dgm:spPr/>
    </dgm:pt>
    <dgm:pt modelId="{A710A191-AC36-4838-801D-4B2019FCB7B7}" type="pres">
      <dgm:prSet presAssocID="{368688A3-C917-493E-9718-FCD2ABF40E48}" presName="childText" presStyleLbl="conFgAcc1" presStyleIdx="0" presStyleCnt="4">
        <dgm:presLayoutVars>
          <dgm:bulletEnabled val="1"/>
        </dgm:presLayoutVars>
      </dgm:prSet>
      <dgm:spPr/>
    </dgm:pt>
    <dgm:pt modelId="{F8B504EE-E5BE-4316-8121-DD441707ABE7}" type="pres">
      <dgm:prSet presAssocID="{71D9EED5-5590-4B91-960E-D0F592762946}" presName="spaceBetweenRectangles" presStyleCnt="0"/>
      <dgm:spPr/>
    </dgm:pt>
    <dgm:pt modelId="{A712497F-6DE2-4548-8C32-9FB94049FFA8}" type="pres">
      <dgm:prSet presAssocID="{2BC2DD31-D719-4466-8754-B04A2843821A}" presName="parentLin" presStyleCnt="0"/>
      <dgm:spPr/>
    </dgm:pt>
    <dgm:pt modelId="{E7A5DD98-C375-4805-9D25-7728AD138D8E}" type="pres">
      <dgm:prSet presAssocID="{2BC2DD31-D719-4466-8754-B04A2843821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D708ECA-083C-402F-BFCD-8EA3E74BF21D}" type="pres">
      <dgm:prSet presAssocID="{2BC2DD31-D719-4466-8754-B04A2843821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4215F-1FDA-47FC-BD87-3858AB601135}" type="pres">
      <dgm:prSet presAssocID="{2BC2DD31-D719-4466-8754-B04A2843821A}" presName="negativeSpace" presStyleCnt="0"/>
      <dgm:spPr/>
    </dgm:pt>
    <dgm:pt modelId="{A0253CA9-7FD3-4184-9CC7-23B9F7724B29}" type="pres">
      <dgm:prSet presAssocID="{2BC2DD31-D719-4466-8754-B04A2843821A}" presName="childText" presStyleLbl="conFgAcc1" presStyleIdx="1" presStyleCnt="4">
        <dgm:presLayoutVars>
          <dgm:bulletEnabled val="1"/>
        </dgm:presLayoutVars>
      </dgm:prSet>
      <dgm:spPr/>
    </dgm:pt>
    <dgm:pt modelId="{3CA2DF42-2458-42C1-B335-32883AA3530E}" type="pres">
      <dgm:prSet presAssocID="{F69BE9A6-7FC2-406B-97E7-518D196896E3}" presName="spaceBetweenRectangles" presStyleCnt="0"/>
      <dgm:spPr/>
    </dgm:pt>
    <dgm:pt modelId="{1F7238DA-2B33-4C41-931A-99C916E5D61D}" type="pres">
      <dgm:prSet presAssocID="{6761AD83-84B4-4233-A9B6-161165D10B9B}" presName="parentLin" presStyleCnt="0"/>
      <dgm:spPr/>
    </dgm:pt>
    <dgm:pt modelId="{191CD77E-67DB-4F7B-8773-BA6635697648}" type="pres">
      <dgm:prSet presAssocID="{6761AD83-84B4-4233-A9B6-161165D10B9B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1E2845D0-FA58-4F55-95A1-0EFF82070D96}" type="pres">
      <dgm:prSet presAssocID="{6761AD83-84B4-4233-A9B6-161165D10B9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CF64FF-7101-4DFD-93CA-60F46269FC9C}" type="pres">
      <dgm:prSet presAssocID="{6761AD83-84B4-4233-A9B6-161165D10B9B}" presName="negativeSpace" presStyleCnt="0"/>
      <dgm:spPr/>
    </dgm:pt>
    <dgm:pt modelId="{98974079-B060-4413-9429-BB0AB07DC22E}" type="pres">
      <dgm:prSet presAssocID="{6761AD83-84B4-4233-A9B6-161165D10B9B}" presName="childText" presStyleLbl="conFgAcc1" presStyleIdx="2" presStyleCnt="4">
        <dgm:presLayoutVars>
          <dgm:bulletEnabled val="1"/>
        </dgm:presLayoutVars>
      </dgm:prSet>
      <dgm:spPr/>
    </dgm:pt>
    <dgm:pt modelId="{9359B1F2-0258-424C-A6DF-69D9F2D3D2E6}" type="pres">
      <dgm:prSet presAssocID="{60424F05-8EE0-4088-BDB4-C9D21CF744F5}" presName="spaceBetweenRectangles" presStyleCnt="0"/>
      <dgm:spPr/>
    </dgm:pt>
    <dgm:pt modelId="{F3150872-D693-4117-802D-675E36A90E88}" type="pres">
      <dgm:prSet presAssocID="{19C5599E-AABC-4E17-97F5-1B5FDD96259B}" presName="parentLin" presStyleCnt="0"/>
      <dgm:spPr/>
    </dgm:pt>
    <dgm:pt modelId="{11A12F2E-D3C3-4BF2-B003-681A056CDC82}" type="pres">
      <dgm:prSet presAssocID="{19C5599E-AABC-4E17-97F5-1B5FDD96259B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14C3BFBB-D57C-486B-A93D-EC73EC3A7E8E}" type="pres">
      <dgm:prSet presAssocID="{19C5599E-AABC-4E17-97F5-1B5FDD96259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D8B89-056F-4C58-A7E9-7D81F967C01F}" type="pres">
      <dgm:prSet presAssocID="{19C5599E-AABC-4E17-97F5-1B5FDD96259B}" presName="negativeSpace" presStyleCnt="0"/>
      <dgm:spPr/>
    </dgm:pt>
    <dgm:pt modelId="{99857D29-68DD-473A-8674-6047476F181D}" type="pres">
      <dgm:prSet presAssocID="{19C5599E-AABC-4E17-97F5-1B5FDD96259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E7951D8-F57C-4AE3-AC85-70345F1ECFEE}" srcId="{C14BD8A5-4491-4375-83BD-5BEA92F83B84}" destId="{19C5599E-AABC-4E17-97F5-1B5FDD96259B}" srcOrd="3" destOrd="0" parTransId="{27DDBCFA-BE9F-4587-8B05-7FBB62C6301C}" sibTransId="{3AE9B60C-1F8B-496A-B2AD-92667298C766}"/>
    <dgm:cxn modelId="{FCBCAABD-FB4E-4023-A467-E43D283E8FFB}" type="presOf" srcId="{19C5599E-AABC-4E17-97F5-1B5FDD96259B}" destId="{11A12F2E-D3C3-4BF2-B003-681A056CDC82}" srcOrd="0" destOrd="0" presId="urn:microsoft.com/office/officeart/2005/8/layout/list1"/>
    <dgm:cxn modelId="{BB80865F-801C-4AC2-B343-02ECFA8408DE}" type="presOf" srcId="{2BC2DD31-D719-4466-8754-B04A2843821A}" destId="{E7A5DD98-C375-4805-9D25-7728AD138D8E}" srcOrd="0" destOrd="0" presId="urn:microsoft.com/office/officeart/2005/8/layout/list1"/>
    <dgm:cxn modelId="{D681CEC7-42FC-467E-82B2-201BD6FECC03}" srcId="{C14BD8A5-4491-4375-83BD-5BEA92F83B84}" destId="{368688A3-C917-493E-9718-FCD2ABF40E48}" srcOrd="0" destOrd="0" parTransId="{C62A1BFB-6657-471F-A13F-87B2A03ADE02}" sibTransId="{71D9EED5-5590-4B91-960E-D0F592762946}"/>
    <dgm:cxn modelId="{1E2E745D-2ABF-485B-AD8A-9CEE7B0F3ACF}" type="presOf" srcId="{C14BD8A5-4491-4375-83BD-5BEA92F83B84}" destId="{C1036C4E-2B38-44AB-A7F9-F3979232FA5A}" srcOrd="0" destOrd="0" presId="urn:microsoft.com/office/officeart/2005/8/layout/list1"/>
    <dgm:cxn modelId="{684D699A-5055-4E35-8C32-72ADC1E14FB2}" type="presOf" srcId="{368688A3-C917-493E-9718-FCD2ABF40E48}" destId="{A36412AE-4A97-4B60-A9C7-B7AB52536ABA}" srcOrd="0" destOrd="0" presId="urn:microsoft.com/office/officeart/2005/8/layout/list1"/>
    <dgm:cxn modelId="{61B83426-9B91-4B65-8CEA-E76ED8FDFC65}" type="presOf" srcId="{368688A3-C917-493E-9718-FCD2ABF40E48}" destId="{5A0C8B97-0760-411D-8E01-945734E4AA27}" srcOrd="1" destOrd="0" presId="urn:microsoft.com/office/officeart/2005/8/layout/list1"/>
    <dgm:cxn modelId="{D672B25A-5B07-4C32-908F-45C3F94B3557}" type="presOf" srcId="{19C5599E-AABC-4E17-97F5-1B5FDD96259B}" destId="{14C3BFBB-D57C-486B-A93D-EC73EC3A7E8E}" srcOrd="1" destOrd="0" presId="urn:microsoft.com/office/officeart/2005/8/layout/list1"/>
    <dgm:cxn modelId="{ED6A94CB-35E5-46E1-A011-14576639FC3A}" srcId="{C14BD8A5-4491-4375-83BD-5BEA92F83B84}" destId="{6761AD83-84B4-4233-A9B6-161165D10B9B}" srcOrd="2" destOrd="0" parTransId="{C3134CF9-D730-47F7-B5C6-2FB1227DE675}" sibTransId="{60424F05-8EE0-4088-BDB4-C9D21CF744F5}"/>
    <dgm:cxn modelId="{079D66DC-0CCE-4278-999F-FD3EB0A7BA1D}" type="presOf" srcId="{2BC2DD31-D719-4466-8754-B04A2843821A}" destId="{1D708ECA-083C-402F-BFCD-8EA3E74BF21D}" srcOrd="1" destOrd="0" presId="urn:microsoft.com/office/officeart/2005/8/layout/list1"/>
    <dgm:cxn modelId="{278CDC08-2B62-4396-84A8-A95DB80A2334}" type="presOf" srcId="{6761AD83-84B4-4233-A9B6-161165D10B9B}" destId="{191CD77E-67DB-4F7B-8773-BA6635697648}" srcOrd="0" destOrd="0" presId="urn:microsoft.com/office/officeart/2005/8/layout/list1"/>
    <dgm:cxn modelId="{1DAE9BDE-3CAE-4D6C-B834-1641D9E7FCEB}" type="presOf" srcId="{6761AD83-84B4-4233-A9B6-161165D10B9B}" destId="{1E2845D0-FA58-4F55-95A1-0EFF82070D96}" srcOrd="1" destOrd="0" presId="urn:microsoft.com/office/officeart/2005/8/layout/list1"/>
    <dgm:cxn modelId="{777D20CE-E176-49EF-9326-A3C992A2F33F}" srcId="{C14BD8A5-4491-4375-83BD-5BEA92F83B84}" destId="{2BC2DD31-D719-4466-8754-B04A2843821A}" srcOrd="1" destOrd="0" parTransId="{02564B27-2F08-4C5D-9BDF-DB1343875B14}" sibTransId="{F69BE9A6-7FC2-406B-97E7-518D196896E3}"/>
    <dgm:cxn modelId="{0587BC06-64A2-4D24-BEF4-9E57A7DE7E9F}" type="presParOf" srcId="{C1036C4E-2B38-44AB-A7F9-F3979232FA5A}" destId="{648CF0F7-3AC5-4F10-BE6B-01896247C91E}" srcOrd="0" destOrd="0" presId="urn:microsoft.com/office/officeart/2005/8/layout/list1"/>
    <dgm:cxn modelId="{785A7B99-DBE3-4352-9AAC-619ABC7723F3}" type="presParOf" srcId="{648CF0F7-3AC5-4F10-BE6B-01896247C91E}" destId="{A36412AE-4A97-4B60-A9C7-B7AB52536ABA}" srcOrd="0" destOrd="0" presId="urn:microsoft.com/office/officeart/2005/8/layout/list1"/>
    <dgm:cxn modelId="{35D53719-4EBC-43DB-BBDA-9B23E1639229}" type="presParOf" srcId="{648CF0F7-3AC5-4F10-BE6B-01896247C91E}" destId="{5A0C8B97-0760-411D-8E01-945734E4AA27}" srcOrd="1" destOrd="0" presId="urn:microsoft.com/office/officeart/2005/8/layout/list1"/>
    <dgm:cxn modelId="{4813449A-3508-4842-BA92-BF9B2BD41E0C}" type="presParOf" srcId="{C1036C4E-2B38-44AB-A7F9-F3979232FA5A}" destId="{EB230754-8880-4203-88EF-CE9F5472B757}" srcOrd="1" destOrd="0" presId="urn:microsoft.com/office/officeart/2005/8/layout/list1"/>
    <dgm:cxn modelId="{7FFA3AA8-3573-42C4-9B98-EB9E5BCFB311}" type="presParOf" srcId="{C1036C4E-2B38-44AB-A7F9-F3979232FA5A}" destId="{A710A191-AC36-4838-801D-4B2019FCB7B7}" srcOrd="2" destOrd="0" presId="urn:microsoft.com/office/officeart/2005/8/layout/list1"/>
    <dgm:cxn modelId="{1551C69D-B5D8-47B9-9410-0A1BE631A88F}" type="presParOf" srcId="{C1036C4E-2B38-44AB-A7F9-F3979232FA5A}" destId="{F8B504EE-E5BE-4316-8121-DD441707ABE7}" srcOrd="3" destOrd="0" presId="urn:microsoft.com/office/officeart/2005/8/layout/list1"/>
    <dgm:cxn modelId="{17D6D3B0-D462-4A66-B264-E70FED0E0CA3}" type="presParOf" srcId="{C1036C4E-2B38-44AB-A7F9-F3979232FA5A}" destId="{A712497F-6DE2-4548-8C32-9FB94049FFA8}" srcOrd="4" destOrd="0" presId="urn:microsoft.com/office/officeart/2005/8/layout/list1"/>
    <dgm:cxn modelId="{F8D2E8A3-04C4-4757-ACEB-EA470CDAAB0A}" type="presParOf" srcId="{A712497F-6DE2-4548-8C32-9FB94049FFA8}" destId="{E7A5DD98-C375-4805-9D25-7728AD138D8E}" srcOrd="0" destOrd="0" presId="urn:microsoft.com/office/officeart/2005/8/layout/list1"/>
    <dgm:cxn modelId="{C8BA4BC4-839D-4491-A971-B2764F806991}" type="presParOf" srcId="{A712497F-6DE2-4548-8C32-9FB94049FFA8}" destId="{1D708ECA-083C-402F-BFCD-8EA3E74BF21D}" srcOrd="1" destOrd="0" presId="urn:microsoft.com/office/officeart/2005/8/layout/list1"/>
    <dgm:cxn modelId="{390DD9B0-BE5C-402D-A4F7-4DB21B2880DC}" type="presParOf" srcId="{C1036C4E-2B38-44AB-A7F9-F3979232FA5A}" destId="{C994215F-1FDA-47FC-BD87-3858AB601135}" srcOrd="5" destOrd="0" presId="urn:microsoft.com/office/officeart/2005/8/layout/list1"/>
    <dgm:cxn modelId="{46E4D426-FF18-4F01-A8A3-4B8E59A20A41}" type="presParOf" srcId="{C1036C4E-2B38-44AB-A7F9-F3979232FA5A}" destId="{A0253CA9-7FD3-4184-9CC7-23B9F7724B29}" srcOrd="6" destOrd="0" presId="urn:microsoft.com/office/officeart/2005/8/layout/list1"/>
    <dgm:cxn modelId="{93C5654D-E5D4-410A-BAC9-BC9E168D6F34}" type="presParOf" srcId="{C1036C4E-2B38-44AB-A7F9-F3979232FA5A}" destId="{3CA2DF42-2458-42C1-B335-32883AA3530E}" srcOrd="7" destOrd="0" presId="urn:microsoft.com/office/officeart/2005/8/layout/list1"/>
    <dgm:cxn modelId="{AAA8D2BE-F90F-493B-9035-904A8791A2E7}" type="presParOf" srcId="{C1036C4E-2B38-44AB-A7F9-F3979232FA5A}" destId="{1F7238DA-2B33-4C41-931A-99C916E5D61D}" srcOrd="8" destOrd="0" presId="urn:microsoft.com/office/officeart/2005/8/layout/list1"/>
    <dgm:cxn modelId="{B72E6147-4B9D-4F8F-9B1A-765757832C81}" type="presParOf" srcId="{1F7238DA-2B33-4C41-931A-99C916E5D61D}" destId="{191CD77E-67DB-4F7B-8773-BA6635697648}" srcOrd="0" destOrd="0" presId="urn:microsoft.com/office/officeart/2005/8/layout/list1"/>
    <dgm:cxn modelId="{2C59E398-35EA-4BF5-80BD-047FD8706A06}" type="presParOf" srcId="{1F7238DA-2B33-4C41-931A-99C916E5D61D}" destId="{1E2845D0-FA58-4F55-95A1-0EFF82070D96}" srcOrd="1" destOrd="0" presId="urn:microsoft.com/office/officeart/2005/8/layout/list1"/>
    <dgm:cxn modelId="{A4B0435D-8E0F-4322-8DDA-24D8F9B358FC}" type="presParOf" srcId="{C1036C4E-2B38-44AB-A7F9-F3979232FA5A}" destId="{91CF64FF-7101-4DFD-93CA-60F46269FC9C}" srcOrd="9" destOrd="0" presId="urn:microsoft.com/office/officeart/2005/8/layout/list1"/>
    <dgm:cxn modelId="{8C7490F4-8C45-4145-A1D8-A7230BA8283A}" type="presParOf" srcId="{C1036C4E-2B38-44AB-A7F9-F3979232FA5A}" destId="{98974079-B060-4413-9429-BB0AB07DC22E}" srcOrd="10" destOrd="0" presId="urn:microsoft.com/office/officeart/2005/8/layout/list1"/>
    <dgm:cxn modelId="{E3545DCA-B849-445A-B3BD-7BA946CF44D3}" type="presParOf" srcId="{C1036C4E-2B38-44AB-A7F9-F3979232FA5A}" destId="{9359B1F2-0258-424C-A6DF-69D9F2D3D2E6}" srcOrd="11" destOrd="0" presId="urn:microsoft.com/office/officeart/2005/8/layout/list1"/>
    <dgm:cxn modelId="{95AA1E4C-7824-4D7C-A60E-7BBBE6CFDBA4}" type="presParOf" srcId="{C1036C4E-2B38-44AB-A7F9-F3979232FA5A}" destId="{F3150872-D693-4117-802D-675E36A90E88}" srcOrd="12" destOrd="0" presId="urn:microsoft.com/office/officeart/2005/8/layout/list1"/>
    <dgm:cxn modelId="{F7FC3B07-B4CA-49BC-B381-FA1340D8F16D}" type="presParOf" srcId="{F3150872-D693-4117-802D-675E36A90E88}" destId="{11A12F2E-D3C3-4BF2-B003-681A056CDC82}" srcOrd="0" destOrd="0" presId="urn:microsoft.com/office/officeart/2005/8/layout/list1"/>
    <dgm:cxn modelId="{20A61EB0-E89D-4AD7-AD6A-1826460B15A5}" type="presParOf" srcId="{F3150872-D693-4117-802D-675E36A90E88}" destId="{14C3BFBB-D57C-486B-A93D-EC73EC3A7E8E}" srcOrd="1" destOrd="0" presId="urn:microsoft.com/office/officeart/2005/8/layout/list1"/>
    <dgm:cxn modelId="{522A3BF9-D59B-49CF-9828-1764A493DEB4}" type="presParOf" srcId="{C1036C4E-2B38-44AB-A7F9-F3979232FA5A}" destId="{384D8B89-056F-4C58-A7E9-7D81F967C01F}" srcOrd="13" destOrd="0" presId="urn:microsoft.com/office/officeart/2005/8/layout/list1"/>
    <dgm:cxn modelId="{18E13648-1D23-4B02-B7D8-8D03C814B6C4}" type="presParOf" srcId="{C1036C4E-2B38-44AB-A7F9-F3979232FA5A}" destId="{99857D29-68DD-473A-8674-6047476F181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C46566-C8E4-446E-8ABD-D8F766CAE4D1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C4B2A6-0B43-43B1-9DE5-81CEE54B4310}">
      <dgm:prSet phldrT="[Текст]"/>
      <dgm:spPr/>
      <dgm:t>
        <a:bodyPr/>
        <a:lstStyle/>
        <a:p>
          <a:r>
            <a:rPr lang="ru-RU" dirty="0" smtClean="0"/>
            <a:t>*</a:t>
          </a:r>
          <a:endParaRPr lang="ru-RU" dirty="0"/>
        </a:p>
      </dgm:t>
    </dgm:pt>
    <dgm:pt modelId="{9E78F780-FDC0-4ED9-9A97-10EEEAC6ECB0}" type="parTrans" cxnId="{B0218220-D7C8-4E3A-BD00-968C2BDBD871}">
      <dgm:prSet/>
      <dgm:spPr/>
      <dgm:t>
        <a:bodyPr/>
        <a:lstStyle/>
        <a:p>
          <a:endParaRPr lang="ru-RU"/>
        </a:p>
      </dgm:t>
    </dgm:pt>
    <dgm:pt modelId="{5DDC5FD8-96B2-4502-A33B-03B42A2777C3}" type="sibTrans" cxnId="{B0218220-D7C8-4E3A-BD00-968C2BDBD871}">
      <dgm:prSet/>
      <dgm:spPr/>
      <dgm:t>
        <a:bodyPr/>
        <a:lstStyle/>
        <a:p>
          <a:endParaRPr lang="ru-RU"/>
        </a:p>
      </dgm:t>
    </dgm:pt>
    <dgm:pt modelId="{3376AE49-B9E8-45B0-B2AA-ED73D4CD8F86}">
      <dgm:prSet phldrT="[Текст]"/>
      <dgm:spPr/>
      <dgm:t>
        <a:bodyPr/>
        <a:lstStyle/>
        <a:p>
          <a:r>
            <a:rPr lang="ru-RU" dirty="0" smtClean="0"/>
            <a:t>*</a:t>
          </a:r>
          <a:endParaRPr lang="ru-RU" dirty="0"/>
        </a:p>
      </dgm:t>
    </dgm:pt>
    <dgm:pt modelId="{B9A94CBF-F438-4253-B755-54845F2B6AEA}" type="parTrans" cxnId="{7DDE50AE-A268-4383-9048-AA92129E5E79}">
      <dgm:prSet/>
      <dgm:spPr/>
      <dgm:t>
        <a:bodyPr/>
        <a:lstStyle/>
        <a:p>
          <a:endParaRPr lang="ru-RU"/>
        </a:p>
      </dgm:t>
    </dgm:pt>
    <dgm:pt modelId="{953D2599-A607-47BB-BE46-ABC2746103EE}" type="sibTrans" cxnId="{7DDE50AE-A268-4383-9048-AA92129E5E79}">
      <dgm:prSet/>
      <dgm:spPr/>
      <dgm:t>
        <a:bodyPr/>
        <a:lstStyle/>
        <a:p>
          <a:endParaRPr lang="ru-RU"/>
        </a:p>
      </dgm:t>
    </dgm:pt>
    <dgm:pt modelId="{FFA8F4BA-3AFB-4503-9B4D-E83A22386142}">
      <dgm:prSet phldrT="[Текст]"/>
      <dgm:spPr/>
      <dgm:t>
        <a:bodyPr/>
        <a:lstStyle/>
        <a:p>
          <a:r>
            <a:rPr lang="ru-RU" dirty="0" smtClean="0"/>
            <a:t>ЗАГС</a:t>
          </a:r>
          <a:endParaRPr lang="ru-RU" dirty="0"/>
        </a:p>
      </dgm:t>
    </dgm:pt>
    <dgm:pt modelId="{D778E49D-23A6-4209-BCA1-AEB2FDF0FE21}" type="parTrans" cxnId="{80287A4A-8B83-4ED7-8AFC-221C10CDE5AA}">
      <dgm:prSet/>
      <dgm:spPr/>
      <dgm:t>
        <a:bodyPr/>
        <a:lstStyle/>
        <a:p>
          <a:endParaRPr lang="ru-RU"/>
        </a:p>
      </dgm:t>
    </dgm:pt>
    <dgm:pt modelId="{117C8929-0446-4B13-946D-5D46BE91AAD4}" type="sibTrans" cxnId="{80287A4A-8B83-4ED7-8AFC-221C10CDE5AA}">
      <dgm:prSet/>
      <dgm:spPr/>
      <dgm:t>
        <a:bodyPr/>
        <a:lstStyle/>
        <a:p>
          <a:endParaRPr lang="ru-RU"/>
        </a:p>
      </dgm:t>
    </dgm:pt>
    <dgm:pt modelId="{F8D082BD-30BA-4D4D-8A05-D28EFD7B8972}">
      <dgm:prSet phldrT="[Текст]"/>
      <dgm:spPr/>
      <dgm:t>
        <a:bodyPr/>
        <a:lstStyle/>
        <a:p>
          <a:r>
            <a:rPr lang="ru-RU" dirty="0" smtClean="0"/>
            <a:t>*</a:t>
          </a:r>
          <a:endParaRPr lang="ru-RU" dirty="0"/>
        </a:p>
      </dgm:t>
    </dgm:pt>
    <dgm:pt modelId="{A0BDC9C2-50D5-426F-ABF2-5EC6F5190AC5}" type="parTrans" cxnId="{AEB52AF0-C7FF-4A6C-A30D-B1E44E4D425E}">
      <dgm:prSet/>
      <dgm:spPr/>
      <dgm:t>
        <a:bodyPr/>
        <a:lstStyle/>
        <a:p>
          <a:endParaRPr lang="ru-RU"/>
        </a:p>
      </dgm:t>
    </dgm:pt>
    <dgm:pt modelId="{2BC47D61-C8D6-4077-A4AB-A021D89C7894}" type="sibTrans" cxnId="{AEB52AF0-C7FF-4A6C-A30D-B1E44E4D425E}">
      <dgm:prSet/>
      <dgm:spPr/>
      <dgm:t>
        <a:bodyPr/>
        <a:lstStyle/>
        <a:p>
          <a:endParaRPr lang="ru-RU"/>
        </a:p>
      </dgm:t>
    </dgm:pt>
    <dgm:pt modelId="{D6689D57-BA22-405E-93A6-5A7951F6EEF3}">
      <dgm:prSet phldrT="[Текст]"/>
      <dgm:spPr/>
      <dgm:t>
        <a:bodyPr/>
        <a:lstStyle/>
        <a:p>
          <a:r>
            <a:rPr lang="ru-RU" dirty="0" smtClean="0"/>
            <a:t>Аэропорт</a:t>
          </a:r>
          <a:endParaRPr lang="ru-RU" dirty="0"/>
        </a:p>
      </dgm:t>
    </dgm:pt>
    <dgm:pt modelId="{839D1720-567E-42F0-9084-C325C3B711DF}" type="parTrans" cxnId="{B478F4EF-75D7-4916-8B65-EA06503812A0}">
      <dgm:prSet/>
      <dgm:spPr/>
      <dgm:t>
        <a:bodyPr/>
        <a:lstStyle/>
        <a:p>
          <a:endParaRPr lang="ru-RU"/>
        </a:p>
      </dgm:t>
    </dgm:pt>
    <dgm:pt modelId="{CCEE477C-CE64-4079-8764-2C1C80C7245F}" type="sibTrans" cxnId="{B478F4EF-75D7-4916-8B65-EA06503812A0}">
      <dgm:prSet/>
      <dgm:spPr/>
      <dgm:t>
        <a:bodyPr/>
        <a:lstStyle/>
        <a:p>
          <a:endParaRPr lang="ru-RU"/>
        </a:p>
      </dgm:t>
    </dgm:pt>
    <dgm:pt modelId="{C421BEC7-0E52-46E9-8227-583226593449}">
      <dgm:prSet/>
      <dgm:spPr/>
      <dgm:t>
        <a:bodyPr/>
        <a:lstStyle/>
        <a:p>
          <a:r>
            <a:rPr lang="ru-RU" dirty="0" smtClean="0"/>
            <a:t>Торговый центр</a:t>
          </a:r>
          <a:endParaRPr lang="ru-RU" dirty="0"/>
        </a:p>
      </dgm:t>
    </dgm:pt>
    <dgm:pt modelId="{22233563-ABCF-4A8C-B9DD-24A9B69A4008}" type="parTrans" cxnId="{5198D3D5-E56D-4358-8A4B-72326C52091E}">
      <dgm:prSet/>
      <dgm:spPr/>
      <dgm:t>
        <a:bodyPr/>
        <a:lstStyle/>
        <a:p>
          <a:endParaRPr lang="ru-RU"/>
        </a:p>
      </dgm:t>
    </dgm:pt>
    <dgm:pt modelId="{B7807E94-1F9F-47E6-A82E-1DBCF858F171}" type="sibTrans" cxnId="{5198D3D5-E56D-4358-8A4B-72326C52091E}">
      <dgm:prSet/>
      <dgm:spPr/>
      <dgm:t>
        <a:bodyPr/>
        <a:lstStyle/>
        <a:p>
          <a:endParaRPr lang="ru-RU"/>
        </a:p>
      </dgm:t>
    </dgm:pt>
    <dgm:pt modelId="{C2C076B4-C694-4347-ABF6-D26DF184CF52}">
      <dgm:prSet phldrT="[Текст]"/>
      <dgm:spPr/>
      <dgm:t>
        <a:bodyPr/>
        <a:lstStyle/>
        <a:p>
          <a:endParaRPr lang="ru-RU" dirty="0"/>
        </a:p>
      </dgm:t>
    </dgm:pt>
    <dgm:pt modelId="{C1F699D8-ABEF-4E7C-AC5E-18FDFEFC76C7}" type="parTrans" cxnId="{58CD92F4-19DA-4B72-AAEE-BB4C5F1924CA}">
      <dgm:prSet/>
      <dgm:spPr/>
      <dgm:t>
        <a:bodyPr/>
        <a:lstStyle/>
        <a:p>
          <a:endParaRPr lang="ru-RU"/>
        </a:p>
      </dgm:t>
    </dgm:pt>
    <dgm:pt modelId="{71ACC7D5-1F98-44FB-8BFF-0D9CB2FB1C04}" type="sibTrans" cxnId="{58CD92F4-19DA-4B72-AAEE-BB4C5F1924CA}">
      <dgm:prSet/>
      <dgm:spPr/>
      <dgm:t>
        <a:bodyPr/>
        <a:lstStyle/>
        <a:p>
          <a:endParaRPr lang="ru-RU"/>
        </a:p>
      </dgm:t>
    </dgm:pt>
    <dgm:pt modelId="{8B066A89-AC42-45F8-B020-21671A5C2B69}">
      <dgm:prSet/>
      <dgm:spPr/>
      <dgm:t>
        <a:bodyPr/>
        <a:lstStyle/>
        <a:p>
          <a:r>
            <a:rPr lang="ru-RU" dirty="0" smtClean="0"/>
            <a:t>Вокзал</a:t>
          </a:r>
          <a:endParaRPr lang="ru-RU" dirty="0"/>
        </a:p>
      </dgm:t>
    </dgm:pt>
    <dgm:pt modelId="{40269B38-03B9-4F42-AA57-E0AF2E898352}" type="parTrans" cxnId="{47706471-5239-485F-A651-5A09FDA816B2}">
      <dgm:prSet/>
      <dgm:spPr/>
      <dgm:t>
        <a:bodyPr/>
        <a:lstStyle/>
        <a:p>
          <a:endParaRPr lang="ru-RU"/>
        </a:p>
      </dgm:t>
    </dgm:pt>
    <dgm:pt modelId="{CBCA3BEF-3FA3-4AF5-AA14-657E51B39713}" type="sibTrans" cxnId="{47706471-5239-485F-A651-5A09FDA816B2}">
      <dgm:prSet/>
      <dgm:spPr/>
      <dgm:t>
        <a:bodyPr/>
        <a:lstStyle/>
        <a:p>
          <a:endParaRPr lang="ru-RU"/>
        </a:p>
      </dgm:t>
    </dgm:pt>
    <dgm:pt modelId="{568B576A-44EC-43BF-8916-CF5D24C44386}" type="pres">
      <dgm:prSet presAssocID="{28C46566-C8E4-446E-8ABD-D8F766CAE4D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7AF64D-95F2-44A2-A760-4C0C0A68C6B7}" type="pres">
      <dgm:prSet presAssocID="{EFC4B2A6-0B43-43B1-9DE5-81CEE54B4310}" presName="composite" presStyleCnt="0"/>
      <dgm:spPr/>
    </dgm:pt>
    <dgm:pt modelId="{41BA773C-3E8F-4C7D-8BC5-FD403A0FA6F9}" type="pres">
      <dgm:prSet presAssocID="{EFC4B2A6-0B43-43B1-9DE5-81CEE54B431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449EC-79B4-4003-9B92-45CE196973E5}" type="pres">
      <dgm:prSet presAssocID="{EFC4B2A6-0B43-43B1-9DE5-81CEE54B4310}" presName="descendantText" presStyleLbl="alignAcc1" presStyleIdx="0" presStyleCnt="4" custLinFactNeighborX="620" custLinFactNeighborY="-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E137E6-568B-43C2-919E-964E43E5CF37}" type="pres">
      <dgm:prSet presAssocID="{5DDC5FD8-96B2-4502-A33B-03B42A2777C3}" presName="sp" presStyleCnt="0"/>
      <dgm:spPr/>
    </dgm:pt>
    <dgm:pt modelId="{DBED297B-D173-47F6-A010-1CFB40864B6D}" type="pres">
      <dgm:prSet presAssocID="{3376AE49-B9E8-45B0-B2AA-ED73D4CD8F86}" presName="composite" presStyleCnt="0"/>
      <dgm:spPr/>
    </dgm:pt>
    <dgm:pt modelId="{29677617-38F4-4FEB-A24B-312BDC38F75E}" type="pres">
      <dgm:prSet presAssocID="{3376AE49-B9E8-45B0-B2AA-ED73D4CD8F8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8A8F9-5E47-42A9-BA45-17C1C2B39D33}" type="pres">
      <dgm:prSet presAssocID="{3376AE49-B9E8-45B0-B2AA-ED73D4CD8F8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F160C-3E13-4C20-9A38-AC0EA60E8CD5}" type="pres">
      <dgm:prSet presAssocID="{953D2599-A607-47BB-BE46-ABC2746103EE}" presName="sp" presStyleCnt="0"/>
      <dgm:spPr/>
    </dgm:pt>
    <dgm:pt modelId="{3274B62E-6BB8-4306-ADA6-A66BBFC1524A}" type="pres">
      <dgm:prSet presAssocID="{F8D082BD-30BA-4D4D-8A05-D28EFD7B8972}" presName="composite" presStyleCnt="0"/>
      <dgm:spPr/>
    </dgm:pt>
    <dgm:pt modelId="{4288D0E4-DDBE-4FEF-92C5-A352E39E9260}" type="pres">
      <dgm:prSet presAssocID="{F8D082BD-30BA-4D4D-8A05-D28EFD7B897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4BC7C-6605-4ED8-A0D6-2BB3295070C4}" type="pres">
      <dgm:prSet presAssocID="{F8D082BD-30BA-4D4D-8A05-D28EFD7B897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FDEFBF-5781-4E18-ABFF-B48FF09B9CFF}" type="pres">
      <dgm:prSet presAssocID="{2BC47D61-C8D6-4077-A4AB-A021D89C7894}" presName="sp" presStyleCnt="0"/>
      <dgm:spPr/>
    </dgm:pt>
    <dgm:pt modelId="{C19C81AC-54E6-4F05-BE19-F91212B5A594}" type="pres">
      <dgm:prSet presAssocID="{C2C076B4-C694-4347-ABF6-D26DF184CF52}" presName="composite" presStyleCnt="0"/>
      <dgm:spPr/>
    </dgm:pt>
    <dgm:pt modelId="{4A943E03-AEE1-4491-BD60-FF6A8738D17B}" type="pres">
      <dgm:prSet presAssocID="{C2C076B4-C694-4347-ABF6-D26DF184CF5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E7D2A-CA2C-4A65-9B72-3A69A28A05E0}" type="pres">
      <dgm:prSet presAssocID="{C2C076B4-C694-4347-ABF6-D26DF184CF5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218220-D7C8-4E3A-BD00-968C2BDBD871}" srcId="{28C46566-C8E4-446E-8ABD-D8F766CAE4D1}" destId="{EFC4B2A6-0B43-43B1-9DE5-81CEE54B4310}" srcOrd="0" destOrd="0" parTransId="{9E78F780-FDC0-4ED9-9A97-10EEEAC6ECB0}" sibTransId="{5DDC5FD8-96B2-4502-A33B-03B42A2777C3}"/>
    <dgm:cxn modelId="{8AD9BBE0-7CD7-407F-8A46-B5C975348E47}" type="presOf" srcId="{28C46566-C8E4-446E-8ABD-D8F766CAE4D1}" destId="{568B576A-44EC-43BF-8916-CF5D24C44386}" srcOrd="0" destOrd="0" presId="urn:microsoft.com/office/officeart/2005/8/layout/chevron2"/>
    <dgm:cxn modelId="{D80AB097-58DB-4700-906E-4B78D86CDD21}" type="presOf" srcId="{C2C076B4-C694-4347-ABF6-D26DF184CF52}" destId="{4A943E03-AEE1-4491-BD60-FF6A8738D17B}" srcOrd="0" destOrd="0" presId="urn:microsoft.com/office/officeart/2005/8/layout/chevron2"/>
    <dgm:cxn modelId="{AEB52AF0-C7FF-4A6C-A30D-B1E44E4D425E}" srcId="{28C46566-C8E4-446E-8ABD-D8F766CAE4D1}" destId="{F8D082BD-30BA-4D4D-8A05-D28EFD7B8972}" srcOrd="2" destOrd="0" parTransId="{A0BDC9C2-50D5-426F-ABF2-5EC6F5190AC5}" sibTransId="{2BC47D61-C8D6-4077-A4AB-A021D89C7894}"/>
    <dgm:cxn modelId="{229EF634-4CAD-4D7E-93F6-E6576B6326BE}" type="presOf" srcId="{EFC4B2A6-0B43-43B1-9DE5-81CEE54B4310}" destId="{41BA773C-3E8F-4C7D-8BC5-FD403A0FA6F9}" srcOrd="0" destOrd="0" presId="urn:microsoft.com/office/officeart/2005/8/layout/chevron2"/>
    <dgm:cxn modelId="{E4742061-EFB5-4097-9520-E72C00697F9F}" type="presOf" srcId="{3376AE49-B9E8-45B0-B2AA-ED73D4CD8F86}" destId="{29677617-38F4-4FEB-A24B-312BDC38F75E}" srcOrd="0" destOrd="0" presId="urn:microsoft.com/office/officeart/2005/8/layout/chevron2"/>
    <dgm:cxn modelId="{47706471-5239-485F-A651-5A09FDA816B2}" srcId="{F8D082BD-30BA-4D4D-8A05-D28EFD7B8972}" destId="{8B066A89-AC42-45F8-B020-21671A5C2B69}" srcOrd="0" destOrd="0" parTransId="{40269B38-03B9-4F42-AA57-E0AF2E898352}" sibTransId="{CBCA3BEF-3FA3-4AF5-AA14-657E51B39713}"/>
    <dgm:cxn modelId="{5198D3D5-E56D-4358-8A4B-72326C52091E}" srcId="{EFC4B2A6-0B43-43B1-9DE5-81CEE54B4310}" destId="{C421BEC7-0E52-46E9-8227-583226593449}" srcOrd="0" destOrd="0" parTransId="{22233563-ABCF-4A8C-B9DD-24A9B69A4008}" sibTransId="{B7807E94-1F9F-47E6-A82E-1DBCF858F171}"/>
    <dgm:cxn modelId="{5F858A01-8F28-4408-8A1B-DC8A0D07B282}" type="presOf" srcId="{F8D082BD-30BA-4D4D-8A05-D28EFD7B8972}" destId="{4288D0E4-DDBE-4FEF-92C5-A352E39E9260}" srcOrd="0" destOrd="0" presId="urn:microsoft.com/office/officeart/2005/8/layout/chevron2"/>
    <dgm:cxn modelId="{C6A9D71D-7F98-427F-8AD0-08E9225CA268}" type="presOf" srcId="{FFA8F4BA-3AFB-4503-9B4D-E83A22386142}" destId="{6608A8F9-5E47-42A9-BA45-17C1C2B39D33}" srcOrd="0" destOrd="0" presId="urn:microsoft.com/office/officeart/2005/8/layout/chevron2"/>
    <dgm:cxn modelId="{17192489-E158-409E-B501-CFE3A685CD4B}" type="presOf" srcId="{D6689D57-BA22-405E-93A6-5A7951F6EEF3}" destId="{7A5E7D2A-CA2C-4A65-9B72-3A69A28A05E0}" srcOrd="0" destOrd="0" presId="urn:microsoft.com/office/officeart/2005/8/layout/chevron2"/>
    <dgm:cxn modelId="{58CD92F4-19DA-4B72-AAEE-BB4C5F1924CA}" srcId="{28C46566-C8E4-446E-8ABD-D8F766CAE4D1}" destId="{C2C076B4-C694-4347-ABF6-D26DF184CF52}" srcOrd="3" destOrd="0" parTransId="{C1F699D8-ABEF-4E7C-AC5E-18FDFEFC76C7}" sibTransId="{71ACC7D5-1F98-44FB-8BFF-0D9CB2FB1C04}"/>
    <dgm:cxn modelId="{02A1A2C2-5893-4177-B5F9-E11091F9796D}" type="presOf" srcId="{C421BEC7-0E52-46E9-8227-583226593449}" destId="{A66449EC-79B4-4003-9B92-45CE196973E5}" srcOrd="0" destOrd="0" presId="urn:microsoft.com/office/officeart/2005/8/layout/chevron2"/>
    <dgm:cxn modelId="{7DDE50AE-A268-4383-9048-AA92129E5E79}" srcId="{28C46566-C8E4-446E-8ABD-D8F766CAE4D1}" destId="{3376AE49-B9E8-45B0-B2AA-ED73D4CD8F86}" srcOrd="1" destOrd="0" parTransId="{B9A94CBF-F438-4253-B755-54845F2B6AEA}" sibTransId="{953D2599-A607-47BB-BE46-ABC2746103EE}"/>
    <dgm:cxn modelId="{95425613-EFB3-4E06-83A9-6620406343C2}" type="presOf" srcId="{8B066A89-AC42-45F8-B020-21671A5C2B69}" destId="{2504BC7C-6605-4ED8-A0D6-2BB3295070C4}" srcOrd="0" destOrd="0" presId="urn:microsoft.com/office/officeart/2005/8/layout/chevron2"/>
    <dgm:cxn modelId="{B478F4EF-75D7-4916-8B65-EA06503812A0}" srcId="{C2C076B4-C694-4347-ABF6-D26DF184CF52}" destId="{D6689D57-BA22-405E-93A6-5A7951F6EEF3}" srcOrd="0" destOrd="0" parTransId="{839D1720-567E-42F0-9084-C325C3B711DF}" sibTransId="{CCEE477C-CE64-4079-8764-2C1C80C7245F}"/>
    <dgm:cxn modelId="{80287A4A-8B83-4ED7-8AFC-221C10CDE5AA}" srcId="{3376AE49-B9E8-45B0-B2AA-ED73D4CD8F86}" destId="{FFA8F4BA-3AFB-4503-9B4D-E83A22386142}" srcOrd="0" destOrd="0" parTransId="{D778E49D-23A6-4209-BCA1-AEB2FDF0FE21}" sibTransId="{117C8929-0446-4B13-946D-5D46BE91AAD4}"/>
    <dgm:cxn modelId="{1127F307-5C8E-4176-9815-4330DC23DA15}" type="presParOf" srcId="{568B576A-44EC-43BF-8916-CF5D24C44386}" destId="{EA7AF64D-95F2-44A2-A760-4C0C0A68C6B7}" srcOrd="0" destOrd="0" presId="urn:microsoft.com/office/officeart/2005/8/layout/chevron2"/>
    <dgm:cxn modelId="{F0D375C8-E5B5-47FB-9A2F-9AADE8085E4E}" type="presParOf" srcId="{EA7AF64D-95F2-44A2-A760-4C0C0A68C6B7}" destId="{41BA773C-3E8F-4C7D-8BC5-FD403A0FA6F9}" srcOrd="0" destOrd="0" presId="urn:microsoft.com/office/officeart/2005/8/layout/chevron2"/>
    <dgm:cxn modelId="{3D44C7A1-D9CC-49D4-A6BD-1070CECC0349}" type="presParOf" srcId="{EA7AF64D-95F2-44A2-A760-4C0C0A68C6B7}" destId="{A66449EC-79B4-4003-9B92-45CE196973E5}" srcOrd="1" destOrd="0" presId="urn:microsoft.com/office/officeart/2005/8/layout/chevron2"/>
    <dgm:cxn modelId="{97709DF1-3DB4-455A-B6ED-F3E89325AD2E}" type="presParOf" srcId="{568B576A-44EC-43BF-8916-CF5D24C44386}" destId="{69E137E6-568B-43C2-919E-964E43E5CF37}" srcOrd="1" destOrd="0" presId="urn:microsoft.com/office/officeart/2005/8/layout/chevron2"/>
    <dgm:cxn modelId="{EDCB1BC9-5462-4084-AED3-7DBB844E4260}" type="presParOf" srcId="{568B576A-44EC-43BF-8916-CF5D24C44386}" destId="{DBED297B-D173-47F6-A010-1CFB40864B6D}" srcOrd="2" destOrd="0" presId="urn:microsoft.com/office/officeart/2005/8/layout/chevron2"/>
    <dgm:cxn modelId="{E12F523D-2E4F-494C-8211-9A60D4792559}" type="presParOf" srcId="{DBED297B-D173-47F6-A010-1CFB40864B6D}" destId="{29677617-38F4-4FEB-A24B-312BDC38F75E}" srcOrd="0" destOrd="0" presId="urn:microsoft.com/office/officeart/2005/8/layout/chevron2"/>
    <dgm:cxn modelId="{D49EA1B2-30E0-4B78-9FD4-C7894F773154}" type="presParOf" srcId="{DBED297B-D173-47F6-A010-1CFB40864B6D}" destId="{6608A8F9-5E47-42A9-BA45-17C1C2B39D33}" srcOrd="1" destOrd="0" presId="urn:microsoft.com/office/officeart/2005/8/layout/chevron2"/>
    <dgm:cxn modelId="{1C392B37-D219-469C-83EB-EFFE3A4BCD95}" type="presParOf" srcId="{568B576A-44EC-43BF-8916-CF5D24C44386}" destId="{F24F160C-3E13-4C20-9A38-AC0EA60E8CD5}" srcOrd="3" destOrd="0" presId="urn:microsoft.com/office/officeart/2005/8/layout/chevron2"/>
    <dgm:cxn modelId="{3EBAF57E-688A-4DC7-8C62-0ED48A2D6853}" type="presParOf" srcId="{568B576A-44EC-43BF-8916-CF5D24C44386}" destId="{3274B62E-6BB8-4306-ADA6-A66BBFC1524A}" srcOrd="4" destOrd="0" presId="urn:microsoft.com/office/officeart/2005/8/layout/chevron2"/>
    <dgm:cxn modelId="{81F402CB-CDEB-44C8-9CF5-18F231962824}" type="presParOf" srcId="{3274B62E-6BB8-4306-ADA6-A66BBFC1524A}" destId="{4288D0E4-DDBE-4FEF-92C5-A352E39E9260}" srcOrd="0" destOrd="0" presId="urn:microsoft.com/office/officeart/2005/8/layout/chevron2"/>
    <dgm:cxn modelId="{9A525BE0-5FA6-4E70-8011-1C78A8CA875E}" type="presParOf" srcId="{3274B62E-6BB8-4306-ADA6-A66BBFC1524A}" destId="{2504BC7C-6605-4ED8-A0D6-2BB3295070C4}" srcOrd="1" destOrd="0" presId="urn:microsoft.com/office/officeart/2005/8/layout/chevron2"/>
    <dgm:cxn modelId="{B843D51C-B554-4AEB-809A-56759A4AB0C2}" type="presParOf" srcId="{568B576A-44EC-43BF-8916-CF5D24C44386}" destId="{8DFDEFBF-5781-4E18-ABFF-B48FF09B9CFF}" srcOrd="5" destOrd="0" presId="urn:microsoft.com/office/officeart/2005/8/layout/chevron2"/>
    <dgm:cxn modelId="{17E14B04-A0D4-4163-B783-2CF1E0BC0DF8}" type="presParOf" srcId="{568B576A-44EC-43BF-8916-CF5D24C44386}" destId="{C19C81AC-54E6-4F05-BE19-F91212B5A594}" srcOrd="6" destOrd="0" presId="urn:microsoft.com/office/officeart/2005/8/layout/chevron2"/>
    <dgm:cxn modelId="{1E0040B4-6167-4AD6-B638-3BAFE8119959}" type="presParOf" srcId="{C19C81AC-54E6-4F05-BE19-F91212B5A594}" destId="{4A943E03-AEE1-4491-BD60-FF6A8738D17B}" srcOrd="0" destOrd="0" presId="urn:microsoft.com/office/officeart/2005/8/layout/chevron2"/>
    <dgm:cxn modelId="{38DC9C00-56AF-4FF5-922B-BA212E1D27B2}" type="presParOf" srcId="{C19C81AC-54E6-4F05-BE19-F91212B5A594}" destId="{7A5E7D2A-CA2C-4A65-9B72-3A69A28A05E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EABF3F-3AEA-4B0C-9252-2499EFE6BA43}" type="doc">
      <dgm:prSet loTypeId="urn:microsoft.com/office/officeart/2005/8/layout/list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1371DC-9894-4CB6-989D-55D4E405C145}">
      <dgm:prSet phldrT="[Текст]"/>
      <dgm:spPr/>
      <dgm:t>
        <a:bodyPr/>
        <a:lstStyle/>
        <a:p>
          <a:r>
            <a:rPr lang="ru-RU" dirty="0" smtClean="0"/>
            <a:t>Футбол</a:t>
          </a:r>
          <a:endParaRPr lang="ru-RU" dirty="0"/>
        </a:p>
      </dgm:t>
    </dgm:pt>
    <dgm:pt modelId="{73D1A748-D66C-4264-9383-023E80467C82}" type="parTrans" cxnId="{2E3D8B89-3EF8-4991-9E66-13B58907A18C}">
      <dgm:prSet/>
      <dgm:spPr/>
      <dgm:t>
        <a:bodyPr/>
        <a:lstStyle/>
        <a:p>
          <a:endParaRPr lang="ru-RU"/>
        </a:p>
      </dgm:t>
    </dgm:pt>
    <dgm:pt modelId="{CA08FA42-BD54-4F33-9C36-F6C398F73C93}" type="sibTrans" cxnId="{2E3D8B89-3EF8-4991-9E66-13B58907A18C}">
      <dgm:prSet/>
      <dgm:spPr/>
      <dgm:t>
        <a:bodyPr/>
        <a:lstStyle/>
        <a:p>
          <a:endParaRPr lang="ru-RU"/>
        </a:p>
      </dgm:t>
    </dgm:pt>
    <dgm:pt modelId="{2A7467D4-AFCA-41AC-85FE-B3CF207E5143}">
      <dgm:prSet phldrT="[Текст]"/>
      <dgm:spPr/>
      <dgm:t>
        <a:bodyPr/>
        <a:lstStyle/>
        <a:p>
          <a:r>
            <a:rPr lang="ru-RU" dirty="0" smtClean="0"/>
            <a:t>Велоспорт</a:t>
          </a:r>
          <a:endParaRPr lang="ru-RU" dirty="0"/>
        </a:p>
      </dgm:t>
    </dgm:pt>
    <dgm:pt modelId="{9D69B19D-7F72-47D9-8A0E-2CEEAA40201A}" type="parTrans" cxnId="{E7313903-A5AD-4EBC-8E26-59068932F350}">
      <dgm:prSet/>
      <dgm:spPr/>
      <dgm:t>
        <a:bodyPr/>
        <a:lstStyle/>
        <a:p>
          <a:endParaRPr lang="ru-RU"/>
        </a:p>
      </dgm:t>
    </dgm:pt>
    <dgm:pt modelId="{F06070B3-EE0E-4456-9046-9E4BB5910300}" type="sibTrans" cxnId="{E7313903-A5AD-4EBC-8E26-59068932F350}">
      <dgm:prSet/>
      <dgm:spPr/>
      <dgm:t>
        <a:bodyPr/>
        <a:lstStyle/>
        <a:p>
          <a:endParaRPr lang="ru-RU"/>
        </a:p>
      </dgm:t>
    </dgm:pt>
    <dgm:pt modelId="{9B873144-884A-4843-8180-67837BC81C40}">
      <dgm:prSet phldrT="[Текст]"/>
      <dgm:spPr/>
      <dgm:t>
        <a:bodyPr/>
        <a:lstStyle/>
        <a:p>
          <a:r>
            <a:rPr lang="ru-RU" dirty="0" smtClean="0"/>
            <a:t>Биатлон</a:t>
          </a:r>
          <a:endParaRPr lang="ru-RU" dirty="0"/>
        </a:p>
      </dgm:t>
    </dgm:pt>
    <dgm:pt modelId="{CB339FF9-A245-4138-BB05-F5E28A9BA67E}" type="parTrans" cxnId="{2ECD4253-B260-4EA1-AF8D-A1B13DDD51D5}">
      <dgm:prSet/>
      <dgm:spPr/>
      <dgm:t>
        <a:bodyPr/>
        <a:lstStyle/>
        <a:p>
          <a:endParaRPr lang="ru-RU"/>
        </a:p>
      </dgm:t>
    </dgm:pt>
    <dgm:pt modelId="{93CC2CD9-8EC3-4414-9AAB-F52C43592351}" type="sibTrans" cxnId="{2ECD4253-B260-4EA1-AF8D-A1B13DDD51D5}">
      <dgm:prSet/>
      <dgm:spPr/>
      <dgm:t>
        <a:bodyPr/>
        <a:lstStyle/>
        <a:p>
          <a:endParaRPr lang="ru-RU"/>
        </a:p>
      </dgm:t>
    </dgm:pt>
    <dgm:pt modelId="{31509E07-715C-44F7-AD57-7CCDFCF9A4F6}">
      <dgm:prSet phldrT="[Текст]"/>
      <dgm:spPr/>
      <dgm:t>
        <a:bodyPr/>
        <a:lstStyle/>
        <a:p>
          <a:r>
            <a:rPr lang="ru-RU" dirty="0" smtClean="0"/>
            <a:t>Конькобежный спорт</a:t>
          </a:r>
          <a:endParaRPr lang="ru-RU" dirty="0"/>
        </a:p>
      </dgm:t>
    </dgm:pt>
    <dgm:pt modelId="{09C398EB-1982-49DE-891C-A8DE9175B34B}" type="parTrans" cxnId="{7DB5B750-56A7-4712-B564-5AE2777ADFB7}">
      <dgm:prSet/>
      <dgm:spPr/>
      <dgm:t>
        <a:bodyPr/>
        <a:lstStyle/>
        <a:p>
          <a:endParaRPr lang="ru-RU"/>
        </a:p>
      </dgm:t>
    </dgm:pt>
    <dgm:pt modelId="{B534771B-34B5-4A46-ADF7-CFA4E4647AB6}" type="sibTrans" cxnId="{7DB5B750-56A7-4712-B564-5AE2777ADFB7}">
      <dgm:prSet/>
      <dgm:spPr/>
      <dgm:t>
        <a:bodyPr/>
        <a:lstStyle/>
        <a:p>
          <a:endParaRPr lang="ru-RU"/>
        </a:p>
      </dgm:t>
    </dgm:pt>
    <dgm:pt modelId="{395FBAAC-953D-4C8D-B86F-DAA251F1B234}" type="pres">
      <dgm:prSet presAssocID="{B0EABF3F-3AEA-4B0C-9252-2499EFE6BA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C52630-E14A-4581-AC87-6D91C5F3CC47}" type="pres">
      <dgm:prSet presAssocID="{F41371DC-9894-4CB6-989D-55D4E405C145}" presName="parentLin" presStyleCnt="0"/>
      <dgm:spPr/>
    </dgm:pt>
    <dgm:pt modelId="{C92680E7-2B9E-4245-A7EC-257FA7EE1389}" type="pres">
      <dgm:prSet presAssocID="{F41371DC-9894-4CB6-989D-55D4E405C14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CD78433-1701-4BB6-879A-C0CAECF44242}" type="pres">
      <dgm:prSet presAssocID="{F41371DC-9894-4CB6-989D-55D4E405C14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47B46-08C3-49AC-BD3E-243CE8267727}" type="pres">
      <dgm:prSet presAssocID="{F41371DC-9894-4CB6-989D-55D4E405C145}" presName="negativeSpace" presStyleCnt="0"/>
      <dgm:spPr/>
    </dgm:pt>
    <dgm:pt modelId="{247F0A37-5C1C-41B4-A4B2-F652F51356CB}" type="pres">
      <dgm:prSet presAssocID="{F41371DC-9894-4CB6-989D-55D4E405C145}" presName="childText" presStyleLbl="conFgAcc1" presStyleIdx="0" presStyleCnt="4">
        <dgm:presLayoutVars>
          <dgm:bulletEnabled val="1"/>
        </dgm:presLayoutVars>
      </dgm:prSet>
      <dgm:spPr/>
    </dgm:pt>
    <dgm:pt modelId="{3AA304E5-3B9E-4C59-81B2-4CCA47221CB4}" type="pres">
      <dgm:prSet presAssocID="{CA08FA42-BD54-4F33-9C36-F6C398F73C93}" presName="spaceBetweenRectangles" presStyleCnt="0"/>
      <dgm:spPr/>
    </dgm:pt>
    <dgm:pt modelId="{B00CBB4F-110A-4FBF-997A-DCB89C900163}" type="pres">
      <dgm:prSet presAssocID="{2A7467D4-AFCA-41AC-85FE-B3CF207E5143}" presName="parentLin" presStyleCnt="0"/>
      <dgm:spPr/>
    </dgm:pt>
    <dgm:pt modelId="{57865543-CCC8-4CFA-92A7-2E22DEC0005D}" type="pres">
      <dgm:prSet presAssocID="{2A7467D4-AFCA-41AC-85FE-B3CF207E514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8886D7E-F3CA-4575-B0D2-0756C5BB4456}" type="pres">
      <dgm:prSet presAssocID="{2A7467D4-AFCA-41AC-85FE-B3CF207E514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341B0-DF8C-499E-9F81-A0558E9A8866}" type="pres">
      <dgm:prSet presAssocID="{2A7467D4-AFCA-41AC-85FE-B3CF207E5143}" presName="negativeSpace" presStyleCnt="0"/>
      <dgm:spPr/>
    </dgm:pt>
    <dgm:pt modelId="{1B3E4899-40E7-4B75-8A05-5032859EC28B}" type="pres">
      <dgm:prSet presAssocID="{2A7467D4-AFCA-41AC-85FE-B3CF207E5143}" presName="childText" presStyleLbl="conFgAcc1" presStyleIdx="1" presStyleCnt="4">
        <dgm:presLayoutVars>
          <dgm:bulletEnabled val="1"/>
        </dgm:presLayoutVars>
      </dgm:prSet>
      <dgm:spPr/>
    </dgm:pt>
    <dgm:pt modelId="{15AE3255-0B9B-4663-974B-BB6DC1CCB0CD}" type="pres">
      <dgm:prSet presAssocID="{F06070B3-EE0E-4456-9046-9E4BB5910300}" presName="spaceBetweenRectangles" presStyleCnt="0"/>
      <dgm:spPr/>
    </dgm:pt>
    <dgm:pt modelId="{C6B2564C-9D8A-4202-82EE-3517ACEB14BB}" type="pres">
      <dgm:prSet presAssocID="{9B873144-884A-4843-8180-67837BC81C40}" presName="parentLin" presStyleCnt="0"/>
      <dgm:spPr/>
    </dgm:pt>
    <dgm:pt modelId="{C872D817-BD07-4689-AB45-2726CC79F231}" type="pres">
      <dgm:prSet presAssocID="{9B873144-884A-4843-8180-67837BC81C40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C7F133C-F07F-4306-8A83-AC3AE862C4D6}" type="pres">
      <dgm:prSet presAssocID="{9B873144-884A-4843-8180-67837BC81C4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28FCD-E721-4584-ADCD-9CA2CD338B13}" type="pres">
      <dgm:prSet presAssocID="{9B873144-884A-4843-8180-67837BC81C40}" presName="negativeSpace" presStyleCnt="0"/>
      <dgm:spPr/>
    </dgm:pt>
    <dgm:pt modelId="{8AEF0ADE-E127-492D-923F-8004C91A735E}" type="pres">
      <dgm:prSet presAssocID="{9B873144-884A-4843-8180-67837BC81C40}" presName="childText" presStyleLbl="conFgAcc1" presStyleIdx="2" presStyleCnt="4">
        <dgm:presLayoutVars>
          <dgm:bulletEnabled val="1"/>
        </dgm:presLayoutVars>
      </dgm:prSet>
      <dgm:spPr/>
    </dgm:pt>
    <dgm:pt modelId="{F0839337-F2C1-4752-9CE3-18CE646C76FF}" type="pres">
      <dgm:prSet presAssocID="{93CC2CD9-8EC3-4414-9AAB-F52C43592351}" presName="spaceBetweenRectangles" presStyleCnt="0"/>
      <dgm:spPr/>
    </dgm:pt>
    <dgm:pt modelId="{2A59E463-F415-4B50-8F25-4A1F82802393}" type="pres">
      <dgm:prSet presAssocID="{31509E07-715C-44F7-AD57-7CCDFCF9A4F6}" presName="parentLin" presStyleCnt="0"/>
      <dgm:spPr/>
    </dgm:pt>
    <dgm:pt modelId="{D494CD01-711F-4BF8-A6D2-922727219569}" type="pres">
      <dgm:prSet presAssocID="{31509E07-715C-44F7-AD57-7CCDFCF9A4F6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BB62510-1B1F-4A63-9755-BE679B784075}" type="pres">
      <dgm:prSet presAssocID="{31509E07-715C-44F7-AD57-7CCDFCF9A4F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D12108-1245-47D4-A8E9-243EAB98C16B}" type="pres">
      <dgm:prSet presAssocID="{31509E07-715C-44F7-AD57-7CCDFCF9A4F6}" presName="negativeSpace" presStyleCnt="0"/>
      <dgm:spPr/>
    </dgm:pt>
    <dgm:pt modelId="{3B2C4FFB-F6F8-4347-AB55-B3180C5F71AC}" type="pres">
      <dgm:prSet presAssocID="{31509E07-715C-44F7-AD57-7CCDFCF9A4F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7313903-A5AD-4EBC-8E26-59068932F350}" srcId="{B0EABF3F-3AEA-4B0C-9252-2499EFE6BA43}" destId="{2A7467D4-AFCA-41AC-85FE-B3CF207E5143}" srcOrd="1" destOrd="0" parTransId="{9D69B19D-7F72-47D9-8A0E-2CEEAA40201A}" sibTransId="{F06070B3-EE0E-4456-9046-9E4BB5910300}"/>
    <dgm:cxn modelId="{8EE0D213-5F51-4E18-84FA-FA4647AA5A7B}" type="presOf" srcId="{B0EABF3F-3AEA-4B0C-9252-2499EFE6BA43}" destId="{395FBAAC-953D-4C8D-B86F-DAA251F1B234}" srcOrd="0" destOrd="0" presId="urn:microsoft.com/office/officeart/2005/8/layout/list1"/>
    <dgm:cxn modelId="{FFD08064-291F-4DD9-9B5B-514E01375F10}" type="presOf" srcId="{9B873144-884A-4843-8180-67837BC81C40}" destId="{0C7F133C-F07F-4306-8A83-AC3AE862C4D6}" srcOrd="1" destOrd="0" presId="urn:microsoft.com/office/officeart/2005/8/layout/list1"/>
    <dgm:cxn modelId="{2ECD4253-B260-4EA1-AF8D-A1B13DDD51D5}" srcId="{B0EABF3F-3AEA-4B0C-9252-2499EFE6BA43}" destId="{9B873144-884A-4843-8180-67837BC81C40}" srcOrd="2" destOrd="0" parTransId="{CB339FF9-A245-4138-BB05-F5E28A9BA67E}" sibTransId="{93CC2CD9-8EC3-4414-9AAB-F52C43592351}"/>
    <dgm:cxn modelId="{CF43D442-BE75-4160-9F1C-531E8BDEB696}" type="presOf" srcId="{9B873144-884A-4843-8180-67837BC81C40}" destId="{C872D817-BD07-4689-AB45-2726CC79F231}" srcOrd="0" destOrd="0" presId="urn:microsoft.com/office/officeart/2005/8/layout/list1"/>
    <dgm:cxn modelId="{3F94DA6D-2F00-4B50-B2E7-B8FCC16212A5}" type="presOf" srcId="{F41371DC-9894-4CB6-989D-55D4E405C145}" destId="{FCD78433-1701-4BB6-879A-C0CAECF44242}" srcOrd="1" destOrd="0" presId="urn:microsoft.com/office/officeart/2005/8/layout/list1"/>
    <dgm:cxn modelId="{2E3D8B89-3EF8-4991-9E66-13B58907A18C}" srcId="{B0EABF3F-3AEA-4B0C-9252-2499EFE6BA43}" destId="{F41371DC-9894-4CB6-989D-55D4E405C145}" srcOrd="0" destOrd="0" parTransId="{73D1A748-D66C-4264-9383-023E80467C82}" sibTransId="{CA08FA42-BD54-4F33-9C36-F6C398F73C93}"/>
    <dgm:cxn modelId="{6198C7D8-CE36-4154-A691-455F65D2EB56}" type="presOf" srcId="{F41371DC-9894-4CB6-989D-55D4E405C145}" destId="{C92680E7-2B9E-4245-A7EC-257FA7EE1389}" srcOrd="0" destOrd="0" presId="urn:microsoft.com/office/officeart/2005/8/layout/list1"/>
    <dgm:cxn modelId="{3E3468E9-B192-4E23-9E4A-86EA9E5AAB01}" type="presOf" srcId="{2A7467D4-AFCA-41AC-85FE-B3CF207E5143}" destId="{08886D7E-F3CA-4575-B0D2-0756C5BB4456}" srcOrd="1" destOrd="0" presId="urn:microsoft.com/office/officeart/2005/8/layout/list1"/>
    <dgm:cxn modelId="{5521A25E-3186-4AB4-BE35-FAA978B5B3AC}" type="presOf" srcId="{2A7467D4-AFCA-41AC-85FE-B3CF207E5143}" destId="{57865543-CCC8-4CFA-92A7-2E22DEC0005D}" srcOrd="0" destOrd="0" presId="urn:microsoft.com/office/officeart/2005/8/layout/list1"/>
    <dgm:cxn modelId="{7DB5B750-56A7-4712-B564-5AE2777ADFB7}" srcId="{B0EABF3F-3AEA-4B0C-9252-2499EFE6BA43}" destId="{31509E07-715C-44F7-AD57-7CCDFCF9A4F6}" srcOrd="3" destOrd="0" parTransId="{09C398EB-1982-49DE-891C-A8DE9175B34B}" sibTransId="{B534771B-34B5-4A46-ADF7-CFA4E4647AB6}"/>
    <dgm:cxn modelId="{10CC3CCC-7D27-4F4B-B0DB-E3542892177A}" type="presOf" srcId="{31509E07-715C-44F7-AD57-7CCDFCF9A4F6}" destId="{8BB62510-1B1F-4A63-9755-BE679B784075}" srcOrd="1" destOrd="0" presId="urn:microsoft.com/office/officeart/2005/8/layout/list1"/>
    <dgm:cxn modelId="{7F9D9E90-2114-4F29-8564-E605DF35C0A8}" type="presOf" srcId="{31509E07-715C-44F7-AD57-7CCDFCF9A4F6}" destId="{D494CD01-711F-4BF8-A6D2-922727219569}" srcOrd="0" destOrd="0" presId="urn:microsoft.com/office/officeart/2005/8/layout/list1"/>
    <dgm:cxn modelId="{02238A63-F741-4855-BE86-D7D4E4456184}" type="presParOf" srcId="{395FBAAC-953D-4C8D-B86F-DAA251F1B234}" destId="{E5C52630-E14A-4581-AC87-6D91C5F3CC47}" srcOrd="0" destOrd="0" presId="urn:microsoft.com/office/officeart/2005/8/layout/list1"/>
    <dgm:cxn modelId="{D204679A-8B63-47BE-A5FE-5427B45A2E8F}" type="presParOf" srcId="{E5C52630-E14A-4581-AC87-6D91C5F3CC47}" destId="{C92680E7-2B9E-4245-A7EC-257FA7EE1389}" srcOrd="0" destOrd="0" presId="urn:microsoft.com/office/officeart/2005/8/layout/list1"/>
    <dgm:cxn modelId="{AD39AE77-7585-410B-B757-5999CABE0DC9}" type="presParOf" srcId="{E5C52630-E14A-4581-AC87-6D91C5F3CC47}" destId="{FCD78433-1701-4BB6-879A-C0CAECF44242}" srcOrd="1" destOrd="0" presId="urn:microsoft.com/office/officeart/2005/8/layout/list1"/>
    <dgm:cxn modelId="{2CC92863-4031-4375-B77A-AD65312DC116}" type="presParOf" srcId="{395FBAAC-953D-4C8D-B86F-DAA251F1B234}" destId="{02947B46-08C3-49AC-BD3E-243CE8267727}" srcOrd="1" destOrd="0" presId="urn:microsoft.com/office/officeart/2005/8/layout/list1"/>
    <dgm:cxn modelId="{2B149B6D-9C5F-442B-899F-BAF37A7198C0}" type="presParOf" srcId="{395FBAAC-953D-4C8D-B86F-DAA251F1B234}" destId="{247F0A37-5C1C-41B4-A4B2-F652F51356CB}" srcOrd="2" destOrd="0" presId="urn:microsoft.com/office/officeart/2005/8/layout/list1"/>
    <dgm:cxn modelId="{B436C0BC-7920-4734-8BE0-AA74CC427161}" type="presParOf" srcId="{395FBAAC-953D-4C8D-B86F-DAA251F1B234}" destId="{3AA304E5-3B9E-4C59-81B2-4CCA47221CB4}" srcOrd="3" destOrd="0" presId="urn:microsoft.com/office/officeart/2005/8/layout/list1"/>
    <dgm:cxn modelId="{875CC990-0006-4177-9394-579898AD1409}" type="presParOf" srcId="{395FBAAC-953D-4C8D-B86F-DAA251F1B234}" destId="{B00CBB4F-110A-4FBF-997A-DCB89C900163}" srcOrd="4" destOrd="0" presId="urn:microsoft.com/office/officeart/2005/8/layout/list1"/>
    <dgm:cxn modelId="{05BFB547-9962-4622-BF20-C732DA345C03}" type="presParOf" srcId="{B00CBB4F-110A-4FBF-997A-DCB89C900163}" destId="{57865543-CCC8-4CFA-92A7-2E22DEC0005D}" srcOrd="0" destOrd="0" presId="urn:microsoft.com/office/officeart/2005/8/layout/list1"/>
    <dgm:cxn modelId="{FA7F8EF7-F4A5-480D-B1D0-A351F7A9D5BC}" type="presParOf" srcId="{B00CBB4F-110A-4FBF-997A-DCB89C900163}" destId="{08886D7E-F3CA-4575-B0D2-0756C5BB4456}" srcOrd="1" destOrd="0" presId="urn:microsoft.com/office/officeart/2005/8/layout/list1"/>
    <dgm:cxn modelId="{4D2D21EC-30AB-4470-9CF0-E3CA9B352311}" type="presParOf" srcId="{395FBAAC-953D-4C8D-B86F-DAA251F1B234}" destId="{CC2341B0-DF8C-499E-9F81-A0558E9A8866}" srcOrd="5" destOrd="0" presId="urn:microsoft.com/office/officeart/2005/8/layout/list1"/>
    <dgm:cxn modelId="{68E575D2-4B46-48B0-A3AA-EF19AADD9DC4}" type="presParOf" srcId="{395FBAAC-953D-4C8D-B86F-DAA251F1B234}" destId="{1B3E4899-40E7-4B75-8A05-5032859EC28B}" srcOrd="6" destOrd="0" presId="urn:microsoft.com/office/officeart/2005/8/layout/list1"/>
    <dgm:cxn modelId="{B319C5BE-724F-40FA-8BE8-2152C12AC38A}" type="presParOf" srcId="{395FBAAC-953D-4C8D-B86F-DAA251F1B234}" destId="{15AE3255-0B9B-4663-974B-BB6DC1CCB0CD}" srcOrd="7" destOrd="0" presId="urn:microsoft.com/office/officeart/2005/8/layout/list1"/>
    <dgm:cxn modelId="{BE0BA2BE-2943-485F-825C-B29A7E9572AC}" type="presParOf" srcId="{395FBAAC-953D-4C8D-B86F-DAA251F1B234}" destId="{C6B2564C-9D8A-4202-82EE-3517ACEB14BB}" srcOrd="8" destOrd="0" presId="urn:microsoft.com/office/officeart/2005/8/layout/list1"/>
    <dgm:cxn modelId="{46A8B8B9-D3CA-4FC6-85D7-AC7B24959D26}" type="presParOf" srcId="{C6B2564C-9D8A-4202-82EE-3517ACEB14BB}" destId="{C872D817-BD07-4689-AB45-2726CC79F231}" srcOrd="0" destOrd="0" presId="urn:microsoft.com/office/officeart/2005/8/layout/list1"/>
    <dgm:cxn modelId="{7538A3FE-C5FC-4909-A275-9043150F030C}" type="presParOf" srcId="{C6B2564C-9D8A-4202-82EE-3517ACEB14BB}" destId="{0C7F133C-F07F-4306-8A83-AC3AE862C4D6}" srcOrd="1" destOrd="0" presId="urn:microsoft.com/office/officeart/2005/8/layout/list1"/>
    <dgm:cxn modelId="{0F122053-09EE-44AD-9AEE-E240D4B4999C}" type="presParOf" srcId="{395FBAAC-953D-4C8D-B86F-DAA251F1B234}" destId="{A8228FCD-E721-4584-ADCD-9CA2CD338B13}" srcOrd="9" destOrd="0" presId="urn:microsoft.com/office/officeart/2005/8/layout/list1"/>
    <dgm:cxn modelId="{DCE5CDAF-F251-47EF-AB00-BF222FD23646}" type="presParOf" srcId="{395FBAAC-953D-4C8D-B86F-DAA251F1B234}" destId="{8AEF0ADE-E127-492D-923F-8004C91A735E}" srcOrd="10" destOrd="0" presId="urn:microsoft.com/office/officeart/2005/8/layout/list1"/>
    <dgm:cxn modelId="{10E7BD8A-048C-466A-87C1-28CC7C47D2EC}" type="presParOf" srcId="{395FBAAC-953D-4C8D-B86F-DAA251F1B234}" destId="{F0839337-F2C1-4752-9CE3-18CE646C76FF}" srcOrd="11" destOrd="0" presId="urn:microsoft.com/office/officeart/2005/8/layout/list1"/>
    <dgm:cxn modelId="{48F09284-CDF1-4A98-9AAE-12C3F6856A61}" type="presParOf" srcId="{395FBAAC-953D-4C8D-B86F-DAA251F1B234}" destId="{2A59E463-F415-4B50-8F25-4A1F82802393}" srcOrd="12" destOrd="0" presId="urn:microsoft.com/office/officeart/2005/8/layout/list1"/>
    <dgm:cxn modelId="{70B3DE31-C6B2-4645-9E24-40CDED9A96F7}" type="presParOf" srcId="{2A59E463-F415-4B50-8F25-4A1F82802393}" destId="{D494CD01-711F-4BF8-A6D2-922727219569}" srcOrd="0" destOrd="0" presId="urn:microsoft.com/office/officeart/2005/8/layout/list1"/>
    <dgm:cxn modelId="{E8A4BF25-5ABF-40B1-B16E-B2CF0BBCCABD}" type="presParOf" srcId="{2A59E463-F415-4B50-8F25-4A1F82802393}" destId="{8BB62510-1B1F-4A63-9755-BE679B784075}" srcOrd="1" destOrd="0" presId="urn:microsoft.com/office/officeart/2005/8/layout/list1"/>
    <dgm:cxn modelId="{A143BBA8-E4B1-45F9-B408-5EF5D4DED445}" type="presParOf" srcId="{395FBAAC-953D-4C8D-B86F-DAA251F1B234}" destId="{5FD12108-1245-47D4-A8E9-243EAB98C16B}" srcOrd="13" destOrd="0" presId="urn:microsoft.com/office/officeart/2005/8/layout/list1"/>
    <dgm:cxn modelId="{3EE6F6A1-4098-4145-95BA-574D798927C5}" type="presParOf" srcId="{395FBAAC-953D-4C8D-B86F-DAA251F1B234}" destId="{3B2C4FFB-F6F8-4347-AB55-B3180C5F71A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14B4F4-F290-4A58-9116-128709468F0C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897E1F0-80FE-4B2B-929E-74357D6EDECC}">
      <dgm:prSet phldrT="[Текст]"/>
      <dgm:spPr/>
      <dgm:t>
        <a:bodyPr/>
        <a:lstStyle/>
        <a:p>
          <a:r>
            <a:rPr lang="ru-RU" dirty="0" smtClean="0"/>
            <a:t>«Город –герой»</a:t>
          </a:r>
          <a:endParaRPr lang="ru-RU" dirty="0"/>
        </a:p>
      </dgm:t>
    </dgm:pt>
    <dgm:pt modelId="{B8A6827B-0187-4D72-9AFC-681C19509092}" type="parTrans" cxnId="{CD981EA6-208D-4307-80C4-4BC04C6AA7AF}">
      <dgm:prSet/>
      <dgm:spPr/>
      <dgm:t>
        <a:bodyPr/>
        <a:lstStyle/>
        <a:p>
          <a:endParaRPr lang="ru-RU"/>
        </a:p>
      </dgm:t>
    </dgm:pt>
    <dgm:pt modelId="{C0707448-1B3B-4A08-BE5A-912010CC3B1F}" type="sibTrans" cxnId="{CD981EA6-208D-4307-80C4-4BC04C6AA7AF}">
      <dgm:prSet/>
      <dgm:spPr/>
      <dgm:t>
        <a:bodyPr/>
        <a:lstStyle/>
        <a:p>
          <a:endParaRPr lang="ru-RU"/>
        </a:p>
      </dgm:t>
    </dgm:pt>
    <dgm:pt modelId="{25AC2D43-5C94-4889-9BC5-1C3E6E689D4A}">
      <dgm:prSet phldrT="[Текст]"/>
      <dgm:spPr/>
      <dgm:t>
        <a:bodyPr/>
        <a:lstStyle/>
        <a:p>
          <a:r>
            <a:rPr lang="ru-RU" dirty="0" smtClean="0"/>
            <a:t>«Город будущего»</a:t>
          </a:r>
          <a:endParaRPr lang="ru-RU" dirty="0"/>
        </a:p>
      </dgm:t>
    </dgm:pt>
    <dgm:pt modelId="{13147125-C181-4CC1-BEC1-A298A9A66E8D}" type="parTrans" cxnId="{3EBE204D-265F-4055-B6ED-51CE1A1FB672}">
      <dgm:prSet/>
      <dgm:spPr/>
      <dgm:t>
        <a:bodyPr/>
        <a:lstStyle/>
        <a:p>
          <a:endParaRPr lang="ru-RU"/>
        </a:p>
      </dgm:t>
    </dgm:pt>
    <dgm:pt modelId="{986A35CA-2A69-4E3A-8B7A-B18EA84A89E6}" type="sibTrans" cxnId="{3EBE204D-265F-4055-B6ED-51CE1A1FB672}">
      <dgm:prSet/>
      <dgm:spPr/>
      <dgm:t>
        <a:bodyPr/>
        <a:lstStyle/>
        <a:p>
          <a:endParaRPr lang="ru-RU"/>
        </a:p>
      </dgm:t>
    </dgm:pt>
    <dgm:pt modelId="{68D3C5CA-355B-4074-AF37-1CA375E6D468}">
      <dgm:prSet phldrT="[Текст]"/>
      <dgm:spPr/>
      <dgm:t>
        <a:bodyPr/>
        <a:lstStyle/>
        <a:p>
          <a:r>
            <a:rPr lang="ru-RU" dirty="0" smtClean="0"/>
            <a:t>«Город Мира»</a:t>
          </a:r>
          <a:endParaRPr lang="ru-RU" dirty="0"/>
        </a:p>
      </dgm:t>
    </dgm:pt>
    <dgm:pt modelId="{416D776C-7A63-4650-AD32-5643A10A5D26}" type="parTrans" cxnId="{ED308FAD-AE7D-4A15-A854-E4B10539662D}">
      <dgm:prSet/>
      <dgm:spPr/>
      <dgm:t>
        <a:bodyPr/>
        <a:lstStyle/>
        <a:p>
          <a:endParaRPr lang="ru-RU"/>
        </a:p>
      </dgm:t>
    </dgm:pt>
    <dgm:pt modelId="{E71FAF9E-553D-4543-B6EB-7664D6ECB511}" type="sibTrans" cxnId="{ED308FAD-AE7D-4A15-A854-E4B10539662D}">
      <dgm:prSet/>
      <dgm:spPr/>
      <dgm:t>
        <a:bodyPr/>
        <a:lstStyle/>
        <a:p>
          <a:endParaRPr lang="ru-RU"/>
        </a:p>
      </dgm:t>
    </dgm:pt>
    <dgm:pt modelId="{F0B0899C-1DA5-4884-88D5-C45188460F04}">
      <dgm:prSet phldrT="[Текст]"/>
      <dgm:spPr/>
      <dgm:t>
        <a:bodyPr/>
        <a:lstStyle/>
        <a:p>
          <a:r>
            <a:rPr lang="ru-RU" dirty="0" smtClean="0"/>
            <a:t>«Город согласия»</a:t>
          </a:r>
          <a:endParaRPr lang="ru-RU" dirty="0"/>
        </a:p>
      </dgm:t>
    </dgm:pt>
    <dgm:pt modelId="{C799B97E-115E-448B-A3A9-A265CE8C3779}" type="parTrans" cxnId="{8AA2837C-2121-4BB4-AF25-98F6F43477F8}">
      <dgm:prSet/>
      <dgm:spPr/>
      <dgm:t>
        <a:bodyPr/>
        <a:lstStyle/>
        <a:p>
          <a:endParaRPr lang="ru-RU"/>
        </a:p>
      </dgm:t>
    </dgm:pt>
    <dgm:pt modelId="{62615577-7CCA-4D6D-98FF-E2498F2BA192}" type="sibTrans" cxnId="{8AA2837C-2121-4BB4-AF25-98F6F43477F8}">
      <dgm:prSet/>
      <dgm:spPr/>
      <dgm:t>
        <a:bodyPr/>
        <a:lstStyle/>
        <a:p>
          <a:endParaRPr lang="ru-RU"/>
        </a:p>
      </dgm:t>
    </dgm:pt>
    <dgm:pt modelId="{4EF869E1-D117-4518-9F03-208240DF44EA}" type="pres">
      <dgm:prSet presAssocID="{6C14B4F4-F290-4A58-9116-128709468F0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A2EA24-683C-4835-BCAF-2DC7C4551DDE}" type="pres">
      <dgm:prSet presAssocID="{A897E1F0-80FE-4B2B-929E-74357D6EDECC}" presName="parentLin" presStyleCnt="0"/>
      <dgm:spPr/>
    </dgm:pt>
    <dgm:pt modelId="{D44518B7-469B-491E-BA13-890ABA4B6C7A}" type="pres">
      <dgm:prSet presAssocID="{A897E1F0-80FE-4B2B-929E-74357D6EDEC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1F34010-CCA9-4147-9728-1DB718F62E3A}" type="pres">
      <dgm:prSet presAssocID="{A897E1F0-80FE-4B2B-929E-74357D6EDEC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78837-B5C6-4979-9533-9082E9174BE2}" type="pres">
      <dgm:prSet presAssocID="{A897E1F0-80FE-4B2B-929E-74357D6EDECC}" presName="negativeSpace" presStyleCnt="0"/>
      <dgm:spPr/>
    </dgm:pt>
    <dgm:pt modelId="{61E3B825-C73B-4911-BFF5-C9C6EEE50DBF}" type="pres">
      <dgm:prSet presAssocID="{A897E1F0-80FE-4B2B-929E-74357D6EDECC}" presName="childText" presStyleLbl="conFgAcc1" presStyleIdx="0" presStyleCnt="4">
        <dgm:presLayoutVars>
          <dgm:bulletEnabled val="1"/>
        </dgm:presLayoutVars>
      </dgm:prSet>
      <dgm:spPr/>
    </dgm:pt>
    <dgm:pt modelId="{EE178459-7D83-4A03-A1CB-A6F16BC2ABFD}" type="pres">
      <dgm:prSet presAssocID="{C0707448-1B3B-4A08-BE5A-912010CC3B1F}" presName="spaceBetweenRectangles" presStyleCnt="0"/>
      <dgm:spPr/>
    </dgm:pt>
    <dgm:pt modelId="{8C47B2AB-3820-4EF7-A37D-4742111FAFDE}" type="pres">
      <dgm:prSet presAssocID="{25AC2D43-5C94-4889-9BC5-1C3E6E689D4A}" presName="parentLin" presStyleCnt="0"/>
      <dgm:spPr/>
    </dgm:pt>
    <dgm:pt modelId="{1F702CE1-993F-44F7-8E48-38083911208C}" type="pres">
      <dgm:prSet presAssocID="{25AC2D43-5C94-4889-9BC5-1C3E6E689D4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C420299-F0CC-4BDB-969F-BD193627A2A2}" type="pres">
      <dgm:prSet presAssocID="{25AC2D43-5C94-4889-9BC5-1C3E6E689D4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AA7B14-6EB4-4C7B-B6BC-099848A8713F}" type="pres">
      <dgm:prSet presAssocID="{25AC2D43-5C94-4889-9BC5-1C3E6E689D4A}" presName="negativeSpace" presStyleCnt="0"/>
      <dgm:spPr/>
    </dgm:pt>
    <dgm:pt modelId="{540B2BF9-1267-4235-8642-8599EB93A4F5}" type="pres">
      <dgm:prSet presAssocID="{25AC2D43-5C94-4889-9BC5-1C3E6E689D4A}" presName="childText" presStyleLbl="conFgAcc1" presStyleIdx="1" presStyleCnt="4">
        <dgm:presLayoutVars>
          <dgm:bulletEnabled val="1"/>
        </dgm:presLayoutVars>
      </dgm:prSet>
      <dgm:spPr/>
    </dgm:pt>
    <dgm:pt modelId="{B47216AA-B7BA-4261-AB18-7CC37389CC90}" type="pres">
      <dgm:prSet presAssocID="{986A35CA-2A69-4E3A-8B7A-B18EA84A89E6}" presName="spaceBetweenRectangles" presStyleCnt="0"/>
      <dgm:spPr/>
    </dgm:pt>
    <dgm:pt modelId="{A1A10294-62E7-47E0-A120-EBEE2B84DC5E}" type="pres">
      <dgm:prSet presAssocID="{68D3C5CA-355B-4074-AF37-1CA375E6D468}" presName="parentLin" presStyleCnt="0"/>
      <dgm:spPr/>
    </dgm:pt>
    <dgm:pt modelId="{FB94F6EE-A70A-4E5A-A2FA-DDBE05DA8F9E}" type="pres">
      <dgm:prSet presAssocID="{68D3C5CA-355B-4074-AF37-1CA375E6D46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30B6C1ED-11AC-4E01-8442-8ABAC8228043}" type="pres">
      <dgm:prSet presAssocID="{68D3C5CA-355B-4074-AF37-1CA375E6D46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E3E45-89D3-46F2-BE93-27A950ECC365}" type="pres">
      <dgm:prSet presAssocID="{68D3C5CA-355B-4074-AF37-1CA375E6D468}" presName="negativeSpace" presStyleCnt="0"/>
      <dgm:spPr/>
    </dgm:pt>
    <dgm:pt modelId="{2AB82A8C-8A96-437A-B77E-BC8030FC8E98}" type="pres">
      <dgm:prSet presAssocID="{68D3C5CA-355B-4074-AF37-1CA375E6D468}" presName="childText" presStyleLbl="conFgAcc1" presStyleIdx="2" presStyleCnt="4">
        <dgm:presLayoutVars>
          <dgm:bulletEnabled val="1"/>
        </dgm:presLayoutVars>
      </dgm:prSet>
      <dgm:spPr/>
    </dgm:pt>
    <dgm:pt modelId="{FD54EC6C-0C39-4E33-805B-8535B56A56ED}" type="pres">
      <dgm:prSet presAssocID="{E71FAF9E-553D-4543-B6EB-7664D6ECB511}" presName="spaceBetweenRectangles" presStyleCnt="0"/>
      <dgm:spPr/>
    </dgm:pt>
    <dgm:pt modelId="{835B77C7-6456-4A43-9DFE-1760773CB2D3}" type="pres">
      <dgm:prSet presAssocID="{F0B0899C-1DA5-4884-88D5-C45188460F04}" presName="parentLin" presStyleCnt="0"/>
      <dgm:spPr/>
    </dgm:pt>
    <dgm:pt modelId="{8C27D0AA-88F9-4715-827C-52A1FFABA1B9}" type="pres">
      <dgm:prSet presAssocID="{F0B0899C-1DA5-4884-88D5-C45188460F04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B5ADB71C-08A1-41F0-A8D9-CACAD6B0E794}" type="pres">
      <dgm:prSet presAssocID="{F0B0899C-1DA5-4884-88D5-C45188460F0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34FA00-9E51-4958-AF02-11470541F1FF}" type="pres">
      <dgm:prSet presAssocID="{F0B0899C-1DA5-4884-88D5-C45188460F04}" presName="negativeSpace" presStyleCnt="0"/>
      <dgm:spPr/>
    </dgm:pt>
    <dgm:pt modelId="{A5C52396-080E-4536-AD87-A28C971EFE1D}" type="pres">
      <dgm:prSet presAssocID="{F0B0899C-1DA5-4884-88D5-C45188460F0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317155C-E364-46AE-9490-E4F90F3FFDA4}" type="presOf" srcId="{25AC2D43-5C94-4889-9BC5-1C3E6E689D4A}" destId="{1F702CE1-993F-44F7-8E48-38083911208C}" srcOrd="0" destOrd="0" presId="urn:microsoft.com/office/officeart/2005/8/layout/list1"/>
    <dgm:cxn modelId="{8C1894DB-1196-46AB-B6F3-F765C263CA53}" type="presOf" srcId="{F0B0899C-1DA5-4884-88D5-C45188460F04}" destId="{B5ADB71C-08A1-41F0-A8D9-CACAD6B0E794}" srcOrd="1" destOrd="0" presId="urn:microsoft.com/office/officeart/2005/8/layout/list1"/>
    <dgm:cxn modelId="{0F415AC9-D704-4263-9300-C0371C705ABC}" type="presOf" srcId="{68D3C5CA-355B-4074-AF37-1CA375E6D468}" destId="{30B6C1ED-11AC-4E01-8442-8ABAC8228043}" srcOrd="1" destOrd="0" presId="urn:microsoft.com/office/officeart/2005/8/layout/list1"/>
    <dgm:cxn modelId="{20634111-5308-448C-8DE9-18EB08FEB3D5}" type="presOf" srcId="{F0B0899C-1DA5-4884-88D5-C45188460F04}" destId="{8C27D0AA-88F9-4715-827C-52A1FFABA1B9}" srcOrd="0" destOrd="0" presId="urn:microsoft.com/office/officeart/2005/8/layout/list1"/>
    <dgm:cxn modelId="{CD981EA6-208D-4307-80C4-4BC04C6AA7AF}" srcId="{6C14B4F4-F290-4A58-9116-128709468F0C}" destId="{A897E1F0-80FE-4B2B-929E-74357D6EDECC}" srcOrd="0" destOrd="0" parTransId="{B8A6827B-0187-4D72-9AFC-681C19509092}" sibTransId="{C0707448-1B3B-4A08-BE5A-912010CC3B1F}"/>
    <dgm:cxn modelId="{36758FAF-5F4B-4527-B57F-0EB10944F290}" type="presOf" srcId="{6C14B4F4-F290-4A58-9116-128709468F0C}" destId="{4EF869E1-D117-4518-9F03-208240DF44EA}" srcOrd="0" destOrd="0" presId="urn:microsoft.com/office/officeart/2005/8/layout/list1"/>
    <dgm:cxn modelId="{98D8148E-1C9B-4B9A-B0F6-B1FE942D9663}" type="presOf" srcId="{68D3C5CA-355B-4074-AF37-1CA375E6D468}" destId="{FB94F6EE-A70A-4E5A-A2FA-DDBE05DA8F9E}" srcOrd="0" destOrd="0" presId="urn:microsoft.com/office/officeart/2005/8/layout/list1"/>
    <dgm:cxn modelId="{AFE555E3-EC31-4E9A-B380-D3D5A4D5F16D}" type="presOf" srcId="{A897E1F0-80FE-4B2B-929E-74357D6EDECC}" destId="{D44518B7-469B-491E-BA13-890ABA4B6C7A}" srcOrd="0" destOrd="0" presId="urn:microsoft.com/office/officeart/2005/8/layout/list1"/>
    <dgm:cxn modelId="{8AA2837C-2121-4BB4-AF25-98F6F43477F8}" srcId="{6C14B4F4-F290-4A58-9116-128709468F0C}" destId="{F0B0899C-1DA5-4884-88D5-C45188460F04}" srcOrd="3" destOrd="0" parTransId="{C799B97E-115E-448B-A3A9-A265CE8C3779}" sibTransId="{62615577-7CCA-4D6D-98FF-E2498F2BA192}"/>
    <dgm:cxn modelId="{3EBE204D-265F-4055-B6ED-51CE1A1FB672}" srcId="{6C14B4F4-F290-4A58-9116-128709468F0C}" destId="{25AC2D43-5C94-4889-9BC5-1C3E6E689D4A}" srcOrd="1" destOrd="0" parTransId="{13147125-C181-4CC1-BEC1-A298A9A66E8D}" sibTransId="{986A35CA-2A69-4E3A-8B7A-B18EA84A89E6}"/>
    <dgm:cxn modelId="{ED308FAD-AE7D-4A15-A854-E4B10539662D}" srcId="{6C14B4F4-F290-4A58-9116-128709468F0C}" destId="{68D3C5CA-355B-4074-AF37-1CA375E6D468}" srcOrd="2" destOrd="0" parTransId="{416D776C-7A63-4650-AD32-5643A10A5D26}" sibTransId="{E71FAF9E-553D-4543-B6EB-7664D6ECB511}"/>
    <dgm:cxn modelId="{F283E648-680A-4EB7-AA0A-ABBC3B99B7A7}" type="presOf" srcId="{A897E1F0-80FE-4B2B-929E-74357D6EDECC}" destId="{81F34010-CCA9-4147-9728-1DB718F62E3A}" srcOrd="1" destOrd="0" presId="urn:microsoft.com/office/officeart/2005/8/layout/list1"/>
    <dgm:cxn modelId="{142AB064-845B-4F7A-82F0-19B36FB47EAA}" type="presOf" srcId="{25AC2D43-5C94-4889-9BC5-1C3E6E689D4A}" destId="{4C420299-F0CC-4BDB-969F-BD193627A2A2}" srcOrd="1" destOrd="0" presId="urn:microsoft.com/office/officeart/2005/8/layout/list1"/>
    <dgm:cxn modelId="{A16B0AC5-E187-481C-A6B9-0D14DDABA23E}" type="presParOf" srcId="{4EF869E1-D117-4518-9F03-208240DF44EA}" destId="{33A2EA24-683C-4835-BCAF-2DC7C4551DDE}" srcOrd="0" destOrd="0" presId="urn:microsoft.com/office/officeart/2005/8/layout/list1"/>
    <dgm:cxn modelId="{6D19E72F-E1CC-4A02-BA16-9820CC1688FA}" type="presParOf" srcId="{33A2EA24-683C-4835-BCAF-2DC7C4551DDE}" destId="{D44518B7-469B-491E-BA13-890ABA4B6C7A}" srcOrd="0" destOrd="0" presId="urn:microsoft.com/office/officeart/2005/8/layout/list1"/>
    <dgm:cxn modelId="{43491159-843B-49FB-8254-4580349F7D13}" type="presParOf" srcId="{33A2EA24-683C-4835-BCAF-2DC7C4551DDE}" destId="{81F34010-CCA9-4147-9728-1DB718F62E3A}" srcOrd="1" destOrd="0" presId="urn:microsoft.com/office/officeart/2005/8/layout/list1"/>
    <dgm:cxn modelId="{2716186F-1FF8-4710-8344-D8AE57901BC5}" type="presParOf" srcId="{4EF869E1-D117-4518-9F03-208240DF44EA}" destId="{4C278837-B5C6-4979-9533-9082E9174BE2}" srcOrd="1" destOrd="0" presId="urn:microsoft.com/office/officeart/2005/8/layout/list1"/>
    <dgm:cxn modelId="{BC1EA27E-5C50-4A63-A2BE-85F60B017E52}" type="presParOf" srcId="{4EF869E1-D117-4518-9F03-208240DF44EA}" destId="{61E3B825-C73B-4911-BFF5-C9C6EEE50DBF}" srcOrd="2" destOrd="0" presId="urn:microsoft.com/office/officeart/2005/8/layout/list1"/>
    <dgm:cxn modelId="{239C57BD-61A1-49DC-AC42-DFC891D403ED}" type="presParOf" srcId="{4EF869E1-D117-4518-9F03-208240DF44EA}" destId="{EE178459-7D83-4A03-A1CB-A6F16BC2ABFD}" srcOrd="3" destOrd="0" presId="urn:microsoft.com/office/officeart/2005/8/layout/list1"/>
    <dgm:cxn modelId="{BD59CE7D-A203-4149-B4CD-C2359F9BB83B}" type="presParOf" srcId="{4EF869E1-D117-4518-9F03-208240DF44EA}" destId="{8C47B2AB-3820-4EF7-A37D-4742111FAFDE}" srcOrd="4" destOrd="0" presId="urn:microsoft.com/office/officeart/2005/8/layout/list1"/>
    <dgm:cxn modelId="{728FFD27-7CD1-456B-A79F-7BC43B47F276}" type="presParOf" srcId="{8C47B2AB-3820-4EF7-A37D-4742111FAFDE}" destId="{1F702CE1-993F-44F7-8E48-38083911208C}" srcOrd="0" destOrd="0" presId="urn:microsoft.com/office/officeart/2005/8/layout/list1"/>
    <dgm:cxn modelId="{2EA73DE5-A20F-471A-BC40-41E0C7A4DFEA}" type="presParOf" srcId="{8C47B2AB-3820-4EF7-A37D-4742111FAFDE}" destId="{4C420299-F0CC-4BDB-969F-BD193627A2A2}" srcOrd="1" destOrd="0" presId="urn:microsoft.com/office/officeart/2005/8/layout/list1"/>
    <dgm:cxn modelId="{B62A1F87-30AB-4AC6-9AE0-B4CEA6424B10}" type="presParOf" srcId="{4EF869E1-D117-4518-9F03-208240DF44EA}" destId="{36AA7B14-6EB4-4C7B-B6BC-099848A8713F}" srcOrd="5" destOrd="0" presId="urn:microsoft.com/office/officeart/2005/8/layout/list1"/>
    <dgm:cxn modelId="{DA4CAB54-433A-4AD1-8F90-B6F257F55D73}" type="presParOf" srcId="{4EF869E1-D117-4518-9F03-208240DF44EA}" destId="{540B2BF9-1267-4235-8642-8599EB93A4F5}" srcOrd="6" destOrd="0" presId="urn:microsoft.com/office/officeart/2005/8/layout/list1"/>
    <dgm:cxn modelId="{CAECEAE8-4A70-404C-9FC7-267C370C7568}" type="presParOf" srcId="{4EF869E1-D117-4518-9F03-208240DF44EA}" destId="{B47216AA-B7BA-4261-AB18-7CC37389CC90}" srcOrd="7" destOrd="0" presId="urn:microsoft.com/office/officeart/2005/8/layout/list1"/>
    <dgm:cxn modelId="{6FDEAFAB-ABD9-49E1-B707-0F2DF9737085}" type="presParOf" srcId="{4EF869E1-D117-4518-9F03-208240DF44EA}" destId="{A1A10294-62E7-47E0-A120-EBEE2B84DC5E}" srcOrd="8" destOrd="0" presId="urn:microsoft.com/office/officeart/2005/8/layout/list1"/>
    <dgm:cxn modelId="{C79E8244-8BCE-435E-88D1-656D9571EC0C}" type="presParOf" srcId="{A1A10294-62E7-47E0-A120-EBEE2B84DC5E}" destId="{FB94F6EE-A70A-4E5A-A2FA-DDBE05DA8F9E}" srcOrd="0" destOrd="0" presId="urn:microsoft.com/office/officeart/2005/8/layout/list1"/>
    <dgm:cxn modelId="{91BFEBA6-4E64-4C55-8B45-88AF27C971CC}" type="presParOf" srcId="{A1A10294-62E7-47E0-A120-EBEE2B84DC5E}" destId="{30B6C1ED-11AC-4E01-8442-8ABAC8228043}" srcOrd="1" destOrd="0" presId="urn:microsoft.com/office/officeart/2005/8/layout/list1"/>
    <dgm:cxn modelId="{64D6370C-80E7-4D7A-8DD1-435B611C3DBA}" type="presParOf" srcId="{4EF869E1-D117-4518-9F03-208240DF44EA}" destId="{585E3E45-89D3-46F2-BE93-27A950ECC365}" srcOrd="9" destOrd="0" presId="urn:microsoft.com/office/officeart/2005/8/layout/list1"/>
    <dgm:cxn modelId="{2036C026-B2A0-43F0-8A76-B5B926FA9571}" type="presParOf" srcId="{4EF869E1-D117-4518-9F03-208240DF44EA}" destId="{2AB82A8C-8A96-437A-B77E-BC8030FC8E98}" srcOrd="10" destOrd="0" presId="urn:microsoft.com/office/officeart/2005/8/layout/list1"/>
    <dgm:cxn modelId="{20A38436-6DE1-43F0-A70D-A7653F643444}" type="presParOf" srcId="{4EF869E1-D117-4518-9F03-208240DF44EA}" destId="{FD54EC6C-0C39-4E33-805B-8535B56A56ED}" srcOrd="11" destOrd="0" presId="urn:microsoft.com/office/officeart/2005/8/layout/list1"/>
    <dgm:cxn modelId="{437BBFA9-B7D3-4575-9559-4EC3F4417A7D}" type="presParOf" srcId="{4EF869E1-D117-4518-9F03-208240DF44EA}" destId="{835B77C7-6456-4A43-9DFE-1760773CB2D3}" srcOrd="12" destOrd="0" presId="urn:microsoft.com/office/officeart/2005/8/layout/list1"/>
    <dgm:cxn modelId="{0CC787D1-908B-44D4-8624-BE0C0E3E4B44}" type="presParOf" srcId="{835B77C7-6456-4A43-9DFE-1760773CB2D3}" destId="{8C27D0AA-88F9-4715-827C-52A1FFABA1B9}" srcOrd="0" destOrd="0" presId="urn:microsoft.com/office/officeart/2005/8/layout/list1"/>
    <dgm:cxn modelId="{5B6ADB90-18CE-4FC9-907F-C7B8316FC500}" type="presParOf" srcId="{835B77C7-6456-4A43-9DFE-1760773CB2D3}" destId="{B5ADB71C-08A1-41F0-A8D9-CACAD6B0E794}" srcOrd="1" destOrd="0" presId="urn:microsoft.com/office/officeart/2005/8/layout/list1"/>
    <dgm:cxn modelId="{2C453816-354F-47F9-BB79-514B733C74B1}" type="presParOf" srcId="{4EF869E1-D117-4518-9F03-208240DF44EA}" destId="{B334FA00-9E51-4958-AF02-11470541F1FF}" srcOrd="13" destOrd="0" presId="urn:microsoft.com/office/officeart/2005/8/layout/list1"/>
    <dgm:cxn modelId="{179C7D25-3A4F-459B-9F44-E0C751A2C300}" type="presParOf" srcId="{4EF869E1-D117-4518-9F03-208240DF44EA}" destId="{A5C52396-080E-4536-AD87-A28C971EFE1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C8B75AA-7961-4D12-8601-5D6BAAF9E9C6}" type="doc">
      <dgm:prSet loTypeId="urn:microsoft.com/office/officeart/2005/8/layout/vList3#4" loCatId="list" qsTypeId="urn:microsoft.com/office/officeart/2005/8/quickstyle/simple1" qsCatId="simple" csTypeId="urn:microsoft.com/office/officeart/2005/8/colors/accent1_1" csCatId="accent1" phldr="1"/>
      <dgm:spPr/>
    </dgm:pt>
    <dgm:pt modelId="{031B0ED3-F830-48C0-81E8-57F5C470BC00}">
      <dgm:prSet phldrT="[Текст]"/>
      <dgm:spPr/>
      <dgm:t>
        <a:bodyPr/>
        <a:lstStyle/>
        <a:p>
          <a:r>
            <a:rPr lang="ru-RU" dirty="0" smtClean="0"/>
            <a:t>Нурсултан</a:t>
          </a:r>
          <a:endParaRPr lang="ru-RU" dirty="0"/>
        </a:p>
      </dgm:t>
    </dgm:pt>
    <dgm:pt modelId="{B84D39B1-9281-4F27-A2EF-4CF446FE1B0B}" type="parTrans" cxnId="{11B295D7-A5A8-408F-870C-ADE92E43E052}">
      <dgm:prSet/>
      <dgm:spPr/>
      <dgm:t>
        <a:bodyPr/>
        <a:lstStyle/>
        <a:p>
          <a:endParaRPr lang="ru-RU"/>
        </a:p>
      </dgm:t>
    </dgm:pt>
    <dgm:pt modelId="{B342D364-B971-4ED6-96C6-CE72FDEC333E}" type="sibTrans" cxnId="{11B295D7-A5A8-408F-870C-ADE92E43E052}">
      <dgm:prSet/>
      <dgm:spPr/>
      <dgm:t>
        <a:bodyPr/>
        <a:lstStyle/>
        <a:p>
          <a:endParaRPr lang="ru-RU"/>
        </a:p>
      </dgm:t>
    </dgm:pt>
    <dgm:pt modelId="{3ECE9C9E-E3C9-4D59-AEEA-86331383BFD7}">
      <dgm:prSet phldrT="[Текст]"/>
      <dgm:spPr/>
      <dgm:t>
        <a:bodyPr/>
        <a:lstStyle/>
        <a:p>
          <a:r>
            <a:rPr lang="ru-RU" dirty="0" smtClean="0"/>
            <a:t>Целиноград</a:t>
          </a:r>
          <a:endParaRPr lang="ru-RU" dirty="0"/>
        </a:p>
      </dgm:t>
    </dgm:pt>
    <dgm:pt modelId="{2209ECEA-5031-4803-9C84-E77B84388A5F}" type="parTrans" cxnId="{71F4C601-3DCA-464C-B33F-7E028EFA13D3}">
      <dgm:prSet/>
      <dgm:spPr/>
      <dgm:t>
        <a:bodyPr/>
        <a:lstStyle/>
        <a:p>
          <a:endParaRPr lang="ru-RU"/>
        </a:p>
      </dgm:t>
    </dgm:pt>
    <dgm:pt modelId="{0997DA93-DA6B-4567-84F4-78FFAF0E4C79}" type="sibTrans" cxnId="{71F4C601-3DCA-464C-B33F-7E028EFA13D3}">
      <dgm:prSet/>
      <dgm:spPr/>
      <dgm:t>
        <a:bodyPr/>
        <a:lstStyle/>
        <a:p>
          <a:endParaRPr lang="ru-RU"/>
        </a:p>
      </dgm:t>
    </dgm:pt>
    <dgm:pt modelId="{21830D6A-7364-4B08-9F66-CF9BD8E55925}">
      <dgm:prSet phldrT="[Текст]"/>
      <dgm:spPr/>
      <dgm:t>
        <a:bodyPr/>
        <a:lstStyle/>
        <a:p>
          <a:r>
            <a:rPr lang="ru-RU" dirty="0" smtClean="0"/>
            <a:t>Астана</a:t>
          </a:r>
          <a:endParaRPr lang="ru-RU" dirty="0"/>
        </a:p>
      </dgm:t>
    </dgm:pt>
    <dgm:pt modelId="{F2C29D6A-71D6-4071-B201-9F3BDEC6B83D}" type="parTrans" cxnId="{B7B08B0B-9986-4E31-A20F-A745971D3FB6}">
      <dgm:prSet/>
      <dgm:spPr/>
      <dgm:t>
        <a:bodyPr/>
        <a:lstStyle/>
        <a:p>
          <a:endParaRPr lang="ru-RU"/>
        </a:p>
      </dgm:t>
    </dgm:pt>
    <dgm:pt modelId="{DB332FDD-F629-46E3-8D7F-44632607A093}" type="sibTrans" cxnId="{B7B08B0B-9986-4E31-A20F-A745971D3FB6}">
      <dgm:prSet/>
      <dgm:spPr/>
      <dgm:t>
        <a:bodyPr/>
        <a:lstStyle/>
        <a:p>
          <a:endParaRPr lang="ru-RU"/>
        </a:p>
      </dgm:t>
    </dgm:pt>
    <dgm:pt modelId="{38C40118-BA00-4063-AB35-85CE864B768E}">
      <dgm:prSet phldrT="[Текст]"/>
      <dgm:spPr/>
      <dgm:t>
        <a:bodyPr/>
        <a:lstStyle/>
        <a:p>
          <a:r>
            <a:rPr lang="ru-RU" dirty="0" smtClean="0"/>
            <a:t>Акмола</a:t>
          </a:r>
          <a:endParaRPr lang="ru-RU" dirty="0"/>
        </a:p>
      </dgm:t>
    </dgm:pt>
    <dgm:pt modelId="{1B5534B2-36F4-4C28-BB95-E516EBE5DE2E}" type="parTrans" cxnId="{50DCB2F3-DF84-47C3-A17A-53373B6A725C}">
      <dgm:prSet/>
      <dgm:spPr/>
      <dgm:t>
        <a:bodyPr/>
        <a:lstStyle/>
        <a:p>
          <a:endParaRPr lang="ru-RU"/>
        </a:p>
      </dgm:t>
    </dgm:pt>
    <dgm:pt modelId="{E6D0C82A-F26D-4263-B70D-A59A843A3D41}" type="sibTrans" cxnId="{50DCB2F3-DF84-47C3-A17A-53373B6A725C}">
      <dgm:prSet/>
      <dgm:spPr/>
      <dgm:t>
        <a:bodyPr/>
        <a:lstStyle/>
        <a:p>
          <a:endParaRPr lang="ru-RU"/>
        </a:p>
      </dgm:t>
    </dgm:pt>
    <dgm:pt modelId="{92998BFC-41AA-4645-86CF-715A77E55B4A}" type="pres">
      <dgm:prSet presAssocID="{BC8B75AA-7961-4D12-8601-5D6BAAF9E9C6}" presName="linearFlow" presStyleCnt="0">
        <dgm:presLayoutVars>
          <dgm:dir/>
          <dgm:resizeHandles val="exact"/>
        </dgm:presLayoutVars>
      </dgm:prSet>
      <dgm:spPr/>
    </dgm:pt>
    <dgm:pt modelId="{EB98AEB4-2251-4F38-A10D-D3C1D4FB0B2C}" type="pres">
      <dgm:prSet presAssocID="{031B0ED3-F830-48C0-81E8-57F5C470BC00}" presName="composite" presStyleCnt="0"/>
      <dgm:spPr/>
    </dgm:pt>
    <dgm:pt modelId="{D1A29971-3234-44D7-AFA3-9AA9F2CDF59B}" type="pres">
      <dgm:prSet presAssocID="{031B0ED3-F830-48C0-81E8-57F5C470BC00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BFFC6DB-C5C4-44AA-ACAF-9E265454F8B0}" type="pres">
      <dgm:prSet presAssocID="{031B0ED3-F830-48C0-81E8-57F5C470BC00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E087E-650D-4FD1-871E-0BF2861CD4D7}" type="pres">
      <dgm:prSet presAssocID="{B342D364-B971-4ED6-96C6-CE72FDEC333E}" presName="spacing" presStyleCnt="0"/>
      <dgm:spPr/>
    </dgm:pt>
    <dgm:pt modelId="{5E6C3398-1B4F-408A-847E-28F11C14E651}" type="pres">
      <dgm:prSet presAssocID="{3ECE9C9E-E3C9-4D59-AEEA-86331383BFD7}" presName="composite" presStyleCnt="0"/>
      <dgm:spPr/>
    </dgm:pt>
    <dgm:pt modelId="{95368A19-1FC0-4FA0-9BD6-583DB0FC3627}" type="pres">
      <dgm:prSet presAssocID="{3ECE9C9E-E3C9-4D59-AEEA-86331383BFD7}" presName="imgShp" presStyleLbl="fgImgPlace1" presStyleIdx="1" presStyleCnt="4" custScaleX="11479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4F44F21-EE78-47EB-9F9B-D927BA35D883}" type="pres">
      <dgm:prSet presAssocID="{3ECE9C9E-E3C9-4D59-AEEA-86331383BFD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E0907-9B4B-400E-A407-95BC4B40BF31}" type="pres">
      <dgm:prSet presAssocID="{0997DA93-DA6B-4567-84F4-78FFAF0E4C79}" presName="spacing" presStyleCnt="0"/>
      <dgm:spPr/>
    </dgm:pt>
    <dgm:pt modelId="{65ED7367-3682-423F-B60A-588EC5F0DD50}" type="pres">
      <dgm:prSet presAssocID="{21830D6A-7364-4B08-9F66-CF9BD8E55925}" presName="composite" presStyleCnt="0"/>
      <dgm:spPr/>
    </dgm:pt>
    <dgm:pt modelId="{80AE470D-4312-4B94-911D-BC2D921F362D}" type="pres">
      <dgm:prSet presAssocID="{21830D6A-7364-4B08-9F66-CF9BD8E55925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A7F885F-16B8-4034-965D-EC7A0113238F}" type="pres">
      <dgm:prSet presAssocID="{21830D6A-7364-4B08-9F66-CF9BD8E55925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4E415-EB32-46E6-B668-3F4ABC952D09}" type="pres">
      <dgm:prSet presAssocID="{DB332FDD-F629-46E3-8D7F-44632607A093}" presName="spacing" presStyleCnt="0"/>
      <dgm:spPr/>
    </dgm:pt>
    <dgm:pt modelId="{68318A95-64B6-4E14-B7A4-DF026F87B765}" type="pres">
      <dgm:prSet presAssocID="{38C40118-BA00-4063-AB35-85CE864B768E}" presName="composite" presStyleCnt="0"/>
      <dgm:spPr/>
    </dgm:pt>
    <dgm:pt modelId="{43040AD3-8EA5-4054-85E3-F785661D441B}" type="pres">
      <dgm:prSet presAssocID="{38C40118-BA00-4063-AB35-85CE864B768E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93BC5B4-0E03-415C-8C42-B0D16CCEF198}" type="pres">
      <dgm:prSet presAssocID="{38C40118-BA00-4063-AB35-85CE864B768E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58A5D8-33DD-4EE3-A2A1-5C1CA6F8677F}" type="presOf" srcId="{21830D6A-7364-4B08-9F66-CF9BD8E55925}" destId="{AA7F885F-16B8-4034-965D-EC7A0113238F}" srcOrd="0" destOrd="0" presId="urn:microsoft.com/office/officeart/2005/8/layout/vList3#4"/>
    <dgm:cxn modelId="{B7B08B0B-9986-4E31-A20F-A745971D3FB6}" srcId="{BC8B75AA-7961-4D12-8601-5D6BAAF9E9C6}" destId="{21830D6A-7364-4B08-9F66-CF9BD8E55925}" srcOrd="2" destOrd="0" parTransId="{F2C29D6A-71D6-4071-B201-9F3BDEC6B83D}" sibTransId="{DB332FDD-F629-46E3-8D7F-44632607A093}"/>
    <dgm:cxn modelId="{4F863450-BEAD-4195-B3B7-4A81D73126A0}" type="presOf" srcId="{BC8B75AA-7961-4D12-8601-5D6BAAF9E9C6}" destId="{92998BFC-41AA-4645-86CF-715A77E55B4A}" srcOrd="0" destOrd="0" presId="urn:microsoft.com/office/officeart/2005/8/layout/vList3#4"/>
    <dgm:cxn modelId="{5FBEE6DB-86D0-4D9E-AC18-6590842184F4}" type="presOf" srcId="{3ECE9C9E-E3C9-4D59-AEEA-86331383BFD7}" destId="{04F44F21-EE78-47EB-9F9B-D927BA35D883}" srcOrd="0" destOrd="0" presId="urn:microsoft.com/office/officeart/2005/8/layout/vList3#4"/>
    <dgm:cxn modelId="{11B295D7-A5A8-408F-870C-ADE92E43E052}" srcId="{BC8B75AA-7961-4D12-8601-5D6BAAF9E9C6}" destId="{031B0ED3-F830-48C0-81E8-57F5C470BC00}" srcOrd="0" destOrd="0" parTransId="{B84D39B1-9281-4F27-A2EF-4CF446FE1B0B}" sibTransId="{B342D364-B971-4ED6-96C6-CE72FDEC333E}"/>
    <dgm:cxn modelId="{71F4C601-3DCA-464C-B33F-7E028EFA13D3}" srcId="{BC8B75AA-7961-4D12-8601-5D6BAAF9E9C6}" destId="{3ECE9C9E-E3C9-4D59-AEEA-86331383BFD7}" srcOrd="1" destOrd="0" parTransId="{2209ECEA-5031-4803-9C84-E77B84388A5F}" sibTransId="{0997DA93-DA6B-4567-84F4-78FFAF0E4C79}"/>
    <dgm:cxn modelId="{6E9590CF-54C5-4C28-B367-935D16740B5E}" type="presOf" srcId="{38C40118-BA00-4063-AB35-85CE864B768E}" destId="{893BC5B4-0E03-415C-8C42-B0D16CCEF198}" srcOrd="0" destOrd="0" presId="urn:microsoft.com/office/officeart/2005/8/layout/vList3#4"/>
    <dgm:cxn modelId="{50DCB2F3-DF84-47C3-A17A-53373B6A725C}" srcId="{BC8B75AA-7961-4D12-8601-5D6BAAF9E9C6}" destId="{38C40118-BA00-4063-AB35-85CE864B768E}" srcOrd="3" destOrd="0" parTransId="{1B5534B2-36F4-4C28-BB95-E516EBE5DE2E}" sibTransId="{E6D0C82A-F26D-4263-B70D-A59A843A3D41}"/>
    <dgm:cxn modelId="{44110185-CA38-4488-9949-95F9A8BA4BB5}" type="presOf" srcId="{031B0ED3-F830-48C0-81E8-57F5C470BC00}" destId="{9BFFC6DB-C5C4-44AA-ACAF-9E265454F8B0}" srcOrd="0" destOrd="0" presId="urn:microsoft.com/office/officeart/2005/8/layout/vList3#4"/>
    <dgm:cxn modelId="{2E4ACDA2-7FD4-445E-8BF0-5CD8F1E489A1}" type="presParOf" srcId="{92998BFC-41AA-4645-86CF-715A77E55B4A}" destId="{EB98AEB4-2251-4F38-A10D-D3C1D4FB0B2C}" srcOrd="0" destOrd="0" presId="urn:microsoft.com/office/officeart/2005/8/layout/vList3#4"/>
    <dgm:cxn modelId="{9C399DE6-3C17-4C54-B111-16C5765D5101}" type="presParOf" srcId="{EB98AEB4-2251-4F38-A10D-D3C1D4FB0B2C}" destId="{D1A29971-3234-44D7-AFA3-9AA9F2CDF59B}" srcOrd="0" destOrd="0" presId="urn:microsoft.com/office/officeart/2005/8/layout/vList3#4"/>
    <dgm:cxn modelId="{5A0827C5-CCB5-4819-9EF8-83217205018A}" type="presParOf" srcId="{EB98AEB4-2251-4F38-A10D-D3C1D4FB0B2C}" destId="{9BFFC6DB-C5C4-44AA-ACAF-9E265454F8B0}" srcOrd="1" destOrd="0" presId="urn:microsoft.com/office/officeart/2005/8/layout/vList3#4"/>
    <dgm:cxn modelId="{5BBED223-9DE5-42C0-8CDF-09751F711B49}" type="presParOf" srcId="{92998BFC-41AA-4645-86CF-715A77E55B4A}" destId="{F06E087E-650D-4FD1-871E-0BF2861CD4D7}" srcOrd="1" destOrd="0" presId="urn:microsoft.com/office/officeart/2005/8/layout/vList3#4"/>
    <dgm:cxn modelId="{69154F3F-F5C1-411E-8BD7-A47E7FB60E49}" type="presParOf" srcId="{92998BFC-41AA-4645-86CF-715A77E55B4A}" destId="{5E6C3398-1B4F-408A-847E-28F11C14E651}" srcOrd="2" destOrd="0" presId="urn:microsoft.com/office/officeart/2005/8/layout/vList3#4"/>
    <dgm:cxn modelId="{B8B2915C-55C5-47A3-B52E-47320BCEFA40}" type="presParOf" srcId="{5E6C3398-1B4F-408A-847E-28F11C14E651}" destId="{95368A19-1FC0-4FA0-9BD6-583DB0FC3627}" srcOrd="0" destOrd="0" presId="urn:microsoft.com/office/officeart/2005/8/layout/vList3#4"/>
    <dgm:cxn modelId="{386778B2-67D1-4174-9E25-19A002CB183B}" type="presParOf" srcId="{5E6C3398-1B4F-408A-847E-28F11C14E651}" destId="{04F44F21-EE78-47EB-9F9B-D927BA35D883}" srcOrd="1" destOrd="0" presId="urn:microsoft.com/office/officeart/2005/8/layout/vList3#4"/>
    <dgm:cxn modelId="{3187C5C0-D24B-4862-AFCF-3AC8AB455412}" type="presParOf" srcId="{92998BFC-41AA-4645-86CF-715A77E55B4A}" destId="{3FDE0907-9B4B-400E-A407-95BC4B40BF31}" srcOrd="3" destOrd="0" presId="urn:microsoft.com/office/officeart/2005/8/layout/vList3#4"/>
    <dgm:cxn modelId="{6AB45926-7C18-497C-A9CB-0DA7475F5FA8}" type="presParOf" srcId="{92998BFC-41AA-4645-86CF-715A77E55B4A}" destId="{65ED7367-3682-423F-B60A-588EC5F0DD50}" srcOrd="4" destOrd="0" presId="urn:microsoft.com/office/officeart/2005/8/layout/vList3#4"/>
    <dgm:cxn modelId="{35126BC2-3B14-4995-A991-AB3FB4D89B8A}" type="presParOf" srcId="{65ED7367-3682-423F-B60A-588EC5F0DD50}" destId="{80AE470D-4312-4B94-911D-BC2D921F362D}" srcOrd="0" destOrd="0" presId="urn:microsoft.com/office/officeart/2005/8/layout/vList3#4"/>
    <dgm:cxn modelId="{F88079B3-EC07-46D4-8125-185FD113AD42}" type="presParOf" srcId="{65ED7367-3682-423F-B60A-588EC5F0DD50}" destId="{AA7F885F-16B8-4034-965D-EC7A0113238F}" srcOrd="1" destOrd="0" presId="urn:microsoft.com/office/officeart/2005/8/layout/vList3#4"/>
    <dgm:cxn modelId="{F8DC34CD-5F7F-4BED-AF3C-755025A12CFB}" type="presParOf" srcId="{92998BFC-41AA-4645-86CF-715A77E55B4A}" destId="{1E54E415-EB32-46E6-B668-3F4ABC952D09}" srcOrd="5" destOrd="0" presId="urn:microsoft.com/office/officeart/2005/8/layout/vList3#4"/>
    <dgm:cxn modelId="{5E9A3F04-A01C-45F9-AB86-A51BCC52D4CE}" type="presParOf" srcId="{92998BFC-41AA-4645-86CF-715A77E55B4A}" destId="{68318A95-64B6-4E14-B7A4-DF026F87B765}" srcOrd="6" destOrd="0" presId="urn:microsoft.com/office/officeart/2005/8/layout/vList3#4"/>
    <dgm:cxn modelId="{67FB56F5-0F0D-45B7-AB0B-85B2360875A4}" type="presParOf" srcId="{68318A95-64B6-4E14-B7A4-DF026F87B765}" destId="{43040AD3-8EA5-4054-85E3-F785661D441B}" srcOrd="0" destOrd="0" presId="urn:microsoft.com/office/officeart/2005/8/layout/vList3#4"/>
    <dgm:cxn modelId="{088205FD-EE48-4D43-A71C-A640E3427110}" type="presParOf" srcId="{68318A95-64B6-4E14-B7A4-DF026F87B765}" destId="{893BC5B4-0E03-415C-8C42-B0D16CCEF198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872EC-1153-4ABE-9600-DDF6C56E15B5}">
      <dsp:nvSpPr>
        <dsp:cNvPr id="0" name=""/>
        <dsp:cNvSpPr/>
      </dsp:nvSpPr>
      <dsp:spPr>
        <a:xfrm rot="10800000">
          <a:off x="1499399" y="2987"/>
          <a:ext cx="4965954" cy="994306"/>
        </a:xfrm>
        <a:prstGeom prst="homePlat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462" tIns="175260" rIns="327152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1</a:t>
          </a:r>
          <a:endParaRPr lang="ru-RU" sz="4600" kern="1200" dirty="0"/>
        </a:p>
      </dsp:txBody>
      <dsp:txXfrm rot="10800000">
        <a:off x="1747975" y="2987"/>
        <a:ext cx="4717378" cy="994306"/>
      </dsp:txXfrm>
    </dsp:sp>
    <dsp:sp modelId="{5F6218CD-6BE1-4791-97BF-7AAB2BA1C880}">
      <dsp:nvSpPr>
        <dsp:cNvPr id="0" name=""/>
        <dsp:cNvSpPr/>
      </dsp:nvSpPr>
      <dsp:spPr>
        <a:xfrm>
          <a:off x="1002246" y="2987"/>
          <a:ext cx="994306" cy="99430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7ACF5-3C12-468F-B136-21C7269C7B3F}">
      <dsp:nvSpPr>
        <dsp:cNvPr id="0" name=""/>
        <dsp:cNvSpPr/>
      </dsp:nvSpPr>
      <dsp:spPr>
        <a:xfrm rot="10800000">
          <a:off x="1499399" y="1294101"/>
          <a:ext cx="4965954" cy="994306"/>
        </a:xfrm>
        <a:prstGeom prst="homePlat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462" tIns="175260" rIns="327152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2</a:t>
          </a:r>
          <a:endParaRPr lang="ru-RU" sz="4600" kern="1200" dirty="0"/>
        </a:p>
      </dsp:txBody>
      <dsp:txXfrm rot="10800000">
        <a:off x="1747975" y="1294101"/>
        <a:ext cx="4717378" cy="994306"/>
      </dsp:txXfrm>
    </dsp:sp>
    <dsp:sp modelId="{9EF90E7F-982A-4B3F-9A8B-10D047CC5C61}">
      <dsp:nvSpPr>
        <dsp:cNvPr id="0" name=""/>
        <dsp:cNvSpPr/>
      </dsp:nvSpPr>
      <dsp:spPr>
        <a:xfrm>
          <a:off x="1002246" y="1294101"/>
          <a:ext cx="994306" cy="99430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9DCD8-4182-4424-8B19-52FBC9274CA2}">
      <dsp:nvSpPr>
        <dsp:cNvPr id="0" name=""/>
        <dsp:cNvSpPr/>
      </dsp:nvSpPr>
      <dsp:spPr>
        <a:xfrm rot="10800000">
          <a:off x="1499399" y="2585216"/>
          <a:ext cx="4965954" cy="994306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462" tIns="175260" rIns="327152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3</a:t>
          </a:r>
          <a:endParaRPr lang="ru-RU" sz="4600" kern="1200" dirty="0"/>
        </a:p>
      </dsp:txBody>
      <dsp:txXfrm rot="10800000">
        <a:off x="1747975" y="2585216"/>
        <a:ext cx="4717378" cy="994306"/>
      </dsp:txXfrm>
    </dsp:sp>
    <dsp:sp modelId="{30A91F77-2062-4725-BAFE-2615AE789102}">
      <dsp:nvSpPr>
        <dsp:cNvPr id="0" name=""/>
        <dsp:cNvSpPr/>
      </dsp:nvSpPr>
      <dsp:spPr>
        <a:xfrm>
          <a:off x="1002246" y="2585216"/>
          <a:ext cx="994306" cy="99430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BAF38-176F-41A6-8C08-7BEB1C6FA2A6}">
      <dsp:nvSpPr>
        <dsp:cNvPr id="0" name=""/>
        <dsp:cNvSpPr/>
      </dsp:nvSpPr>
      <dsp:spPr>
        <a:xfrm rot="10800000">
          <a:off x="1499399" y="3876330"/>
          <a:ext cx="4965954" cy="994306"/>
        </a:xfrm>
        <a:prstGeom prst="homePlat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462" tIns="175260" rIns="327152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4</a:t>
          </a:r>
          <a:endParaRPr lang="ru-RU" sz="4600" kern="1200" dirty="0"/>
        </a:p>
      </dsp:txBody>
      <dsp:txXfrm rot="10800000">
        <a:off x="1747975" y="3876330"/>
        <a:ext cx="4717378" cy="994306"/>
      </dsp:txXfrm>
    </dsp:sp>
    <dsp:sp modelId="{4BAB477A-634A-45B3-A6E6-53EF117DAA90}">
      <dsp:nvSpPr>
        <dsp:cNvPr id="0" name=""/>
        <dsp:cNvSpPr/>
      </dsp:nvSpPr>
      <dsp:spPr>
        <a:xfrm>
          <a:off x="1002246" y="3876330"/>
          <a:ext cx="994306" cy="99430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FC6DB-C5C4-44AA-ACAF-9E265454F8B0}">
      <dsp:nvSpPr>
        <dsp:cNvPr id="0" name=""/>
        <dsp:cNvSpPr/>
      </dsp:nvSpPr>
      <dsp:spPr>
        <a:xfrm rot="10800000">
          <a:off x="1283899" y="3071654"/>
          <a:ext cx="3687169" cy="99402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337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Нурсултан</a:t>
          </a:r>
          <a:endParaRPr lang="ru-RU" sz="2900" kern="1200" dirty="0"/>
        </a:p>
      </dsp:txBody>
      <dsp:txXfrm rot="10800000">
        <a:off x="1532405" y="3071654"/>
        <a:ext cx="3438663" cy="994024"/>
      </dsp:txXfrm>
    </dsp:sp>
    <dsp:sp modelId="{D1A29971-3234-44D7-AFA3-9AA9F2CDF59B}">
      <dsp:nvSpPr>
        <dsp:cNvPr id="0" name=""/>
        <dsp:cNvSpPr/>
      </dsp:nvSpPr>
      <dsp:spPr>
        <a:xfrm>
          <a:off x="0" y="0"/>
          <a:ext cx="994024" cy="99402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F44F21-EE78-47EB-9F9B-D927BA35D883}">
      <dsp:nvSpPr>
        <dsp:cNvPr id="0" name=""/>
        <dsp:cNvSpPr/>
      </dsp:nvSpPr>
      <dsp:spPr>
        <a:xfrm rot="10800000">
          <a:off x="1293380" y="72115"/>
          <a:ext cx="3687169" cy="99402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337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Целиноград</a:t>
          </a:r>
          <a:endParaRPr lang="ru-RU" sz="2900" kern="1200" dirty="0"/>
        </a:p>
      </dsp:txBody>
      <dsp:txXfrm rot="10800000">
        <a:off x="1541886" y="72115"/>
        <a:ext cx="3438663" cy="994024"/>
      </dsp:txXfrm>
    </dsp:sp>
    <dsp:sp modelId="{95368A19-1FC0-4FA0-9BD6-583DB0FC3627}">
      <dsp:nvSpPr>
        <dsp:cNvPr id="0" name=""/>
        <dsp:cNvSpPr/>
      </dsp:nvSpPr>
      <dsp:spPr>
        <a:xfrm>
          <a:off x="0" y="1071954"/>
          <a:ext cx="1141089" cy="99402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7F885F-16B8-4034-965D-EC7A0113238F}">
      <dsp:nvSpPr>
        <dsp:cNvPr id="0" name=""/>
        <dsp:cNvSpPr/>
      </dsp:nvSpPr>
      <dsp:spPr>
        <a:xfrm rot="10800000">
          <a:off x="1283899" y="2071810"/>
          <a:ext cx="3687169" cy="99402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337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Астана</a:t>
          </a:r>
          <a:endParaRPr lang="ru-RU" sz="2900" kern="1200" dirty="0"/>
        </a:p>
      </dsp:txBody>
      <dsp:txXfrm rot="10800000">
        <a:off x="1532405" y="2071810"/>
        <a:ext cx="3438663" cy="994024"/>
      </dsp:txXfrm>
    </dsp:sp>
    <dsp:sp modelId="{80AE470D-4312-4B94-911D-BC2D921F362D}">
      <dsp:nvSpPr>
        <dsp:cNvPr id="0" name=""/>
        <dsp:cNvSpPr/>
      </dsp:nvSpPr>
      <dsp:spPr>
        <a:xfrm>
          <a:off x="0" y="2143221"/>
          <a:ext cx="994024" cy="99402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BC5B4-0E03-415C-8C42-B0D16CCEF198}">
      <dsp:nvSpPr>
        <dsp:cNvPr id="0" name=""/>
        <dsp:cNvSpPr/>
      </dsp:nvSpPr>
      <dsp:spPr>
        <a:xfrm rot="10800000">
          <a:off x="1283899" y="1071959"/>
          <a:ext cx="3687169" cy="99402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337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Акмола</a:t>
          </a:r>
          <a:endParaRPr lang="ru-RU" sz="2900" kern="1200" dirty="0"/>
        </a:p>
      </dsp:txBody>
      <dsp:txXfrm rot="10800000">
        <a:off x="1532405" y="1071959"/>
        <a:ext cx="3438663" cy="994024"/>
      </dsp:txXfrm>
    </dsp:sp>
    <dsp:sp modelId="{43040AD3-8EA5-4054-85E3-F785661D441B}">
      <dsp:nvSpPr>
        <dsp:cNvPr id="0" name=""/>
        <dsp:cNvSpPr/>
      </dsp:nvSpPr>
      <dsp:spPr>
        <a:xfrm>
          <a:off x="0" y="3214488"/>
          <a:ext cx="994024" cy="99402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B51DD-ECAB-478C-BE2E-1341E9BF37A9}">
      <dsp:nvSpPr>
        <dsp:cNvPr id="0" name=""/>
        <dsp:cNvSpPr/>
      </dsp:nvSpPr>
      <dsp:spPr>
        <a:xfrm rot="10800000">
          <a:off x="1575987" y="222977"/>
          <a:ext cx="4965954" cy="71824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6727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Ирбис</a:t>
          </a:r>
          <a:endParaRPr lang="ru-RU" sz="3300" kern="1200" dirty="0"/>
        </a:p>
      </dsp:txBody>
      <dsp:txXfrm rot="10800000">
        <a:off x="1755548" y="222977"/>
        <a:ext cx="4786393" cy="718246"/>
      </dsp:txXfrm>
    </dsp:sp>
    <dsp:sp modelId="{646704E6-0820-485E-BCCD-E8969E160F11}">
      <dsp:nvSpPr>
        <dsp:cNvPr id="0" name=""/>
        <dsp:cNvSpPr/>
      </dsp:nvSpPr>
      <dsp:spPr>
        <a:xfrm>
          <a:off x="925658" y="867"/>
          <a:ext cx="1300657" cy="11624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F55E6A-F1AC-48E0-A3B4-6B2D79FB908B}">
      <dsp:nvSpPr>
        <dsp:cNvPr id="0" name=""/>
        <dsp:cNvSpPr/>
      </dsp:nvSpPr>
      <dsp:spPr>
        <a:xfrm rot="10800000">
          <a:off x="1521228" y="1533311"/>
          <a:ext cx="4965954" cy="71824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6727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Тұлпар</a:t>
          </a:r>
          <a:endParaRPr lang="ru-RU" sz="3300" kern="1200" dirty="0"/>
        </a:p>
      </dsp:txBody>
      <dsp:txXfrm rot="10800000">
        <a:off x="1700789" y="1533311"/>
        <a:ext cx="4786393" cy="718246"/>
      </dsp:txXfrm>
    </dsp:sp>
    <dsp:sp modelId="{F1B3134D-8478-4509-828C-99D5BA038C62}">
      <dsp:nvSpPr>
        <dsp:cNvPr id="0" name=""/>
        <dsp:cNvSpPr/>
      </dsp:nvSpPr>
      <dsp:spPr>
        <a:xfrm>
          <a:off x="980417" y="1377735"/>
          <a:ext cx="1081621" cy="102939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10F55FB-18C3-4C85-B425-760897FA4BA8}">
      <dsp:nvSpPr>
        <dsp:cNvPr id="0" name=""/>
        <dsp:cNvSpPr/>
      </dsp:nvSpPr>
      <dsp:spPr>
        <a:xfrm rot="10800000">
          <a:off x="1572022" y="2837798"/>
          <a:ext cx="4965954" cy="71824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6727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300" kern="1200" dirty="0" smtClean="0"/>
            <a:t>Золотой человек</a:t>
          </a:r>
          <a:endParaRPr lang="ru-RU" sz="3300" kern="1200" dirty="0"/>
        </a:p>
      </dsp:txBody>
      <dsp:txXfrm rot="10800000">
        <a:off x="1751583" y="2837798"/>
        <a:ext cx="4786393" cy="718246"/>
      </dsp:txXfrm>
    </dsp:sp>
    <dsp:sp modelId="{337163A6-B98F-438A-92D2-585DC134527C}">
      <dsp:nvSpPr>
        <dsp:cNvPr id="0" name=""/>
        <dsp:cNvSpPr/>
      </dsp:nvSpPr>
      <dsp:spPr>
        <a:xfrm>
          <a:off x="929623" y="2621534"/>
          <a:ext cx="1284798" cy="115077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C8E250-8626-442B-B5DF-86110C7EBD88}">
      <dsp:nvSpPr>
        <dsp:cNvPr id="0" name=""/>
        <dsp:cNvSpPr/>
      </dsp:nvSpPr>
      <dsp:spPr>
        <a:xfrm rot="10800000">
          <a:off x="1559322" y="4241285"/>
          <a:ext cx="4965954" cy="71824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6727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Сурок</a:t>
          </a:r>
          <a:endParaRPr lang="ru-RU" sz="3300" kern="1200" dirty="0"/>
        </a:p>
      </dsp:txBody>
      <dsp:txXfrm rot="10800000">
        <a:off x="1738883" y="4241285"/>
        <a:ext cx="4786393" cy="718246"/>
      </dsp:txXfrm>
    </dsp:sp>
    <dsp:sp modelId="{4FD9ED1C-5748-4A19-9315-DD43A2647811}">
      <dsp:nvSpPr>
        <dsp:cNvPr id="0" name=""/>
        <dsp:cNvSpPr/>
      </dsp:nvSpPr>
      <dsp:spPr>
        <a:xfrm>
          <a:off x="942323" y="3986710"/>
          <a:ext cx="1233996" cy="122739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77D10-A022-41FE-9C8A-A1BB1D81BD12}">
      <dsp:nvSpPr>
        <dsp:cNvPr id="0" name=""/>
        <dsp:cNvSpPr/>
      </dsp:nvSpPr>
      <dsp:spPr>
        <a:xfrm>
          <a:off x="0" y="208740"/>
          <a:ext cx="4258816" cy="35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A98473-9138-4A97-A536-6CF94B7A9CD2}">
      <dsp:nvSpPr>
        <dsp:cNvPr id="0" name=""/>
        <dsp:cNvSpPr/>
      </dsp:nvSpPr>
      <dsp:spPr>
        <a:xfrm>
          <a:off x="212940" y="2100"/>
          <a:ext cx="2981171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681" tIns="0" rIns="11268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25 мая</a:t>
          </a:r>
          <a:endParaRPr lang="ru-RU" sz="1400" kern="1200" dirty="0"/>
        </a:p>
      </dsp:txBody>
      <dsp:txXfrm>
        <a:off x="233115" y="22275"/>
        <a:ext cx="2940821" cy="372930"/>
      </dsp:txXfrm>
    </dsp:sp>
    <dsp:sp modelId="{9EBF9722-C4B3-4581-9431-9860C8393E1C}">
      <dsp:nvSpPr>
        <dsp:cNvPr id="0" name=""/>
        <dsp:cNvSpPr/>
      </dsp:nvSpPr>
      <dsp:spPr>
        <a:xfrm>
          <a:off x="0" y="864096"/>
          <a:ext cx="4258816" cy="35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18CC2-394C-44E9-8806-D0ED5F6D082F}">
      <dsp:nvSpPr>
        <dsp:cNvPr id="0" name=""/>
        <dsp:cNvSpPr/>
      </dsp:nvSpPr>
      <dsp:spPr>
        <a:xfrm>
          <a:off x="226368" y="648071"/>
          <a:ext cx="2981171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681" tIns="0" rIns="11268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10 февраля</a:t>
          </a:r>
          <a:endParaRPr lang="ru-RU" sz="1400" kern="1200" dirty="0"/>
        </a:p>
      </dsp:txBody>
      <dsp:txXfrm>
        <a:off x="246543" y="668246"/>
        <a:ext cx="2940821" cy="372930"/>
      </dsp:txXfrm>
    </dsp:sp>
    <dsp:sp modelId="{C4CE68B0-DC71-4BF0-A470-D46B9628642F}">
      <dsp:nvSpPr>
        <dsp:cNvPr id="0" name=""/>
        <dsp:cNvSpPr/>
      </dsp:nvSpPr>
      <dsp:spPr>
        <a:xfrm>
          <a:off x="0" y="1478820"/>
          <a:ext cx="4258816" cy="35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218FAA-8B77-4B2A-81FA-BFDA4B4C380A}">
      <dsp:nvSpPr>
        <dsp:cNvPr id="0" name=""/>
        <dsp:cNvSpPr/>
      </dsp:nvSpPr>
      <dsp:spPr>
        <a:xfrm>
          <a:off x="212940" y="1272180"/>
          <a:ext cx="2981171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681" tIns="0" rIns="11268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16 декабря</a:t>
          </a:r>
          <a:endParaRPr lang="ru-RU" sz="1400" kern="1200" dirty="0"/>
        </a:p>
      </dsp:txBody>
      <dsp:txXfrm>
        <a:off x="233115" y="1292355"/>
        <a:ext cx="2940821" cy="372930"/>
      </dsp:txXfrm>
    </dsp:sp>
    <dsp:sp modelId="{CA3C37B7-9097-40C1-BCDD-F188FCDE9691}">
      <dsp:nvSpPr>
        <dsp:cNvPr id="0" name=""/>
        <dsp:cNvSpPr/>
      </dsp:nvSpPr>
      <dsp:spPr>
        <a:xfrm>
          <a:off x="0" y="2113860"/>
          <a:ext cx="4258816" cy="35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68B450-1D11-4EAE-B44C-5C7EB26E146B}">
      <dsp:nvSpPr>
        <dsp:cNvPr id="0" name=""/>
        <dsp:cNvSpPr/>
      </dsp:nvSpPr>
      <dsp:spPr>
        <a:xfrm>
          <a:off x="212940" y="1907220"/>
          <a:ext cx="2981171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681" tIns="0" rIns="11268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6 июля</a:t>
          </a:r>
          <a:endParaRPr lang="ru-RU" sz="1400" kern="1200" dirty="0"/>
        </a:p>
      </dsp:txBody>
      <dsp:txXfrm>
        <a:off x="233115" y="1927395"/>
        <a:ext cx="2940821" cy="372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128D2-2559-4D2F-831D-E5C0B3F18E0A}">
      <dsp:nvSpPr>
        <dsp:cNvPr id="0" name=""/>
        <dsp:cNvSpPr/>
      </dsp:nvSpPr>
      <dsp:spPr>
        <a:xfrm rot="10800000">
          <a:off x="1499399" y="2987"/>
          <a:ext cx="4965954" cy="9943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462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Алматы</a:t>
          </a:r>
          <a:endParaRPr lang="ru-RU" sz="4400" kern="1200" dirty="0"/>
        </a:p>
      </dsp:txBody>
      <dsp:txXfrm rot="10800000">
        <a:off x="1747975" y="2987"/>
        <a:ext cx="4717378" cy="994306"/>
      </dsp:txXfrm>
    </dsp:sp>
    <dsp:sp modelId="{B64F5E37-0451-4768-A942-4A546CA9D47B}">
      <dsp:nvSpPr>
        <dsp:cNvPr id="0" name=""/>
        <dsp:cNvSpPr/>
      </dsp:nvSpPr>
      <dsp:spPr>
        <a:xfrm>
          <a:off x="1002246" y="42401"/>
          <a:ext cx="994306" cy="99430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656FC9-209A-4206-914D-C77B93405B14}">
      <dsp:nvSpPr>
        <dsp:cNvPr id="0" name=""/>
        <dsp:cNvSpPr/>
      </dsp:nvSpPr>
      <dsp:spPr>
        <a:xfrm rot="10800000">
          <a:off x="1499399" y="1294101"/>
          <a:ext cx="4965954" cy="9943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462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Нурсултан</a:t>
          </a:r>
          <a:endParaRPr lang="ru-RU" sz="4400" kern="1200" dirty="0"/>
        </a:p>
      </dsp:txBody>
      <dsp:txXfrm rot="10800000">
        <a:off x="1747975" y="1294101"/>
        <a:ext cx="4717378" cy="994306"/>
      </dsp:txXfrm>
    </dsp:sp>
    <dsp:sp modelId="{52C614BF-8C41-4B5B-AA48-BCA13C80838A}">
      <dsp:nvSpPr>
        <dsp:cNvPr id="0" name=""/>
        <dsp:cNvSpPr/>
      </dsp:nvSpPr>
      <dsp:spPr>
        <a:xfrm>
          <a:off x="1002246" y="1294101"/>
          <a:ext cx="994306" cy="99430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310221-AA9C-485D-94AC-77646F624F56}">
      <dsp:nvSpPr>
        <dsp:cNvPr id="0" name=""/>
        <dsp:cNvSpPr/>
      </dsp:nvSpPr>
      <dsp:spPr>
        <a:xfrm rot="10800000">
          <a:off x="1499399" y="2585216"/>
          <a:ext cx="4965954" cy="9943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462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Москва</a:t>
          </a:r>
          <a:endParaRPr lang="ru-RU" sz="4400" kern="1200" dirty="0"/>
        </a:p>
      </dsp:txBody>
      <dsp:txXfrm rot="10800000">
        <a:off x="1747975" y="2585216"/>
        <a:ext cx="4717378" cy="994306"/>
      </dsp:txXfrm>
    </dsp:sp>
    <dsp:sp modelId="{639043CF-96E3-45AB-B689-22A58C1EB4E1}">
      <dsp:nvSpPr>
        <dsp:cNvPr id="0" name=""/>
        <dsp:cNvSpPr/>
      </dsp:nvSpPr>
      <dsp:spPr>
        <a:xfrm>
          <a:off x="1002246" y="2585216"/>
          <a:ext cx="994306" cy="99430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636D42-2C58-4FEC-911D-98F25D38A3AC}">
      <dsp:nvSpPr>
        <dsp:cNvPr id="0" name=""/>
        <dsp:cNvSpPr/>
      </dsp:nvSpPr>
      <dsp:spPr>
        <a:xfrm rot="10800000">
          <a:off x="1499399" y="3876330"/>
          <a:ext cx="4965954" cy="9943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462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Ташкент</a:t>
          </a:r>
          <a:endParaRPr lang="ru-RU" sz="4400" kern="1200" dirty="0"/>
        </a:p>
      </dsp:txBody>
      <dsp:txXfrm rot="10800000">
        <a:off x="1747975" y="3876330"/>
        <a:ext cx="4717378" cy="994306"/>
      </dsp:txXfrm>
    </dsp:sp>
    <dsp:sp modelId="{DEB76F69-A704-4BBC-87D8-C9A41AF3DEDC}">
      <dsp:nvSpPr>
        <dsp:cNvPr id="0" name=""/>
        <dsp:cNvSpPr/>
      </dsp:nvSpPr>
      <dsp:spPr>
        <a:xfrm>
          <a:off x="1002246" y="3876330"/>
          <a:ext cx="994306" cy="99430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0A191-AC36-4838-801D-4B2019FCB7B7}">
      <dsp:nvSpPr>
        <dsp:cNvPr id="0" name=""/>
        <dsp:cNvSpPr/>
      </dsp:nvSpPr>
      <dsp:spPr>
        <a:xfrm>
          <a:off x="0" y="458792"/>
          <a:ext cx="7467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0C8B97-0760-411D-8E01-945734E4AA27}">
      <dsp:nvSpPr>
        <dsp:cNvPr id="0" name=""/>
        <dsp:cNvSpPr/>
      </dsp:nvSpPr>
      <dsp:spPr>
        <a:xfrm>
          <a:off x="373380" y="60272"/>
          <a:ext cx="5227320" cy="79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Иртыш</a:t>
          </a:r>
          <a:endParaRPr lang="ru-RU" sz="2700" kern="1200" dirty="0"/>
        </a:p>
      </dsp:txBody>
      <dsp:txXfrm>
        <a:off x="412288" y="99180"/>
        <a:ext cx="5149504" cy="719224"/>
      </dsp:txXfrm>
    </dsp:sp>
    <dsp:sp modelId="{A0253CA9-7FD3-4184-9CC7-23B9F7724B29}">
      <dsp:nvSpPr>
        <dsp:cNvPr id="0" name=""/>
        <dsp:cNvSpPr/>
      </dsp:nvSpPr>
      <dsp:spPr>
        <a:xfrm>
          <a:off x="0" y="1683512"/>
          <a:ext cx="7467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08ECA-083C-402F-BFCD-8EA3E74BF21D}">
      <dsp:nvSpPr>
        <dsp:cNvPr id="0" name=""/>
        <dsp:cNvSpPr/>
      </dsp:nvSpPr>
      <dsp:spPr>
        <a:xfrm>
          <a:off x="373380" y="1284992"/>
          <a:ext cx="5227320" cy="79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Тобол</a:t>
          </a:r>
          <a:endParaRPr lang="ru-RU" sz="2700" kern="1200" dirty="0"/>
        </a:p>
      </dsp:txBody>
      <dsp:txXfrm>
        <a:off x="412288" y="1323900"/>
        <a:ext cx="5149504" cy="719224"/>
      </dsp:txXfrm>
    </dsp:sp>
    <dsp:sp modelId="{98974079-B060-4413-9429-BB0AB07DC22E}">
      <dsp:nvSpPr>
        <dsp:cNvPr id="0" name=""/>
        <dsp:cNvSpPr/>
      </dsp:nvSpPr>
      <dsp:spPr>
        <a:xfrm>
          <a:off x="0" y="2908232"/>
          <a:ext cx="7467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2845D0-FA58-4F55-95A1-0EFF82070D96}">
      <dsp:nvSpPr>
        <dsp:cNvPr id="0" name=""/>
        <dsp:cNvSpPr/>
      </dsp:nvSpPr>
      <dsp:spPr>
        <a:xfrm>
          <a:off x="373380" y="2509712"/>
          <a:ext cx="5227320" cy="79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Ишим</a:t>
          </a:r>
          <a:endParaRPr lang="ru-RU" sz="2700" kern="1200" dirty="0"/>
        </a:p>
      </dsp:txBody>
      <dsp:txXfrm>
        <a:off x="412288" y="2548620"/>
        <a:ext cx="5149504" cy="719224"/>
      </dsp:txXfrm>
    </dsp:sp>
    <dsp:sp modelId="{99857D29-68DD-473A-8674-6047476F181D}">
      <dsp:nvSpPr>
        <dsp:cNvPr id="0" name=""/>
        <dsp:cNvSpPr/>
      </dsp:nvSpPr>
      <dsp:spPr>
        <a:xfrm>
          <a:off x="0" y="4132952"/>
          <a:ext cx="7467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3BFBB-D57C-486B-A93D-EC73EC3A7E8E}">
      <dsp:nvSpPr>
        <dsp:cNvPr id="0" name=""/>
        <dsp:cNvSpPr/>
      </dsp:nvSpPr>
      <dsp:spPr>
        <a:xfrm>
          <a:off x="373380" y="3734432"/>
          <a:ext cx="5227320" cy="79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Нура</a:t>
          </a:r>
          <a:endParaRPr lang="ru-RU" sz="2700" kern="1200" dirty="0"/>
        </a:p>
      </dsp:txBody>
      <dsp:txXfrm>
        <a:off x="412288" y="3773340"/>
        <a:ext cx="5149504" cy="7192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A773C-3E8F-4C7D-8BC5-FD403A0FA6F9}">
      <dsp:nvSpPr>
        <dsp:cNvPr id="0" name=""/>
        <dsp:cNvSpPr/>
      </dsp:nvSpPr>
      <dsp:spPr>
        <a:xfrm rot="5400000">
          <a:off x="-105643" y="107042"/>
          <a:ext cx="704293" cy="49300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*</a:t>
          </a:r>
          <a:endParaRPr lang="ru-RU" sz="1400" kern="1200" dirty="0"/>
        </a:p>
      </dsp:txBody>
      <dsp:txXfrm rot="-5400000">
        <a:off x="2" y="247901"/>
        <a:ext cx="493005" cy="211288"/>
      </dsp:txXfrm>
    </dsp:sp>
    <dsp:sp modelId="{A66449EC-79B4-4003-9B92-45CE196973E5}">
      <dsp:nvSpPr>
        <dsp:cNvPr id="0" name=""/>
        <dsp:cNvSpPr/>
      </dsp:nvSpPr>
      <dsp:spPr>
        <a:xfrm rot="5400000">
          <a:off x="3113951" y="-2620944"/>
          <a:ext cx="457790" cy="56996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Торговый центр</a:t>
          </a:r>
          <a:endParaRPr lang="ru-RU" sz="2700" kern="1200" dirty="0"/>
        </a:p>
      </dsp:txBody>
      <dsp:txXfrm rot="-5400000">
        <a:off x="493006" y="22348"/>
        <a:ext cx="5677335" cy="413096"/>
      </dsp:txXfrm>
    </dsp:sp>
    <dsp:sp modelId="{29677617-38F4-4FEB-A24B-312BDC38F75E}">
      <dsp:nvSpPr>
        <dsp:cNvPr id="0" name=""/>
        <dsp:cNvSpPr/>
      </dsp:nvSpPr>
      <dsp:spPr>
        <a:xfrm rot="5400000">
          <a:off x="-105643" y="663433"/>
          <a:ext cx="704293" cy="49300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*</a:t>
          </a:r>
          <a:endParaRPr lang="ru-RU" sz="1400" kern="1200" dirty="0"/>
        </a:p>
      </dsp:txBody>
      <dsp:txXfrm rot="-5400000">
        <a:off x="2" y="804292"/>
        <a:ext cx="493005" cy="211288"/>
      </dsp:txXfrm>
    </dsp:sp>
    <dsp:sp modelId="{6608A8F9-5E47-42A9-BA45-17C1C2B39D33}">
      <dsp:nvSpPr>
        <dsp:cNvPr id="0" name=""/>
        <dsp:cNvSpPr/>
      </dsp:nvSpPr>
      <dsp:spPr>
        <a:xfrm rot="5400000">
          <a:off x="3113951" y="-2063156"/>
          <a:ext cx="457790" cy="56996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ЗАГС</a:t>
          </a:r>
          <a:endParaRPr lang="ru-RU" sz="2700" kern="1200" dirty="0"/>
        </a:p>
      </dsp:txBody>
      <dsp:txXfrm rot="-5400000">
        <a:off x="493006" y="580136"/>
        <a:ext cx="5677335" cy="413096"/>
      </dsp:txXfrm>
    </dsp:sp>
    <dsp:sp modelId="{4288D0E4-DDBE-4FEF-92C5-A352E39E9260}">
      <dsp:nvSpPr>
        <dsp:cNvPr id="0" name=""/>
        <dsp:cNvSpPr/>
      </dsp:nvSpPr>
      <dsp:spPr>
        <a:xfrm rot="5400000">
          <a:off x="-105643" y="1219825"/>
          <a:ext cx="704293" cy="49300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*</a:t>
          </a:r>
          <a:endParaRPr lang="ru-RU" sz="1400" kern="1200" dirty="0"/>
        </a:p>
      </dsp:txBody>
      <dsp:txXfrm rot="-5400000">
        <a:off x="2" y="1360684"/>
        <a:ext cx="493005" cy="211288"/>
      </dsp:txXfrm>
    </dsp:sp>
    <dsp:sp modelId="{2504BC7C-6605-4ED8-A0D6-2BB3295070C4}">
      <dsp:nvSpPr>
        <dsp:cNvPr id="0" name=""/>
        <dsp:cNvSpPr/>
      </dsp:nvSpPr>
      <dsp:spPr>
        <a:xfrm rot="5400000">
          <a:off x="3113951" y="-1506764"/>
          <a:ext cx="457790" cy="56996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Вокзал</a:t>
          </a:r>
          <a:endParaRPr lang="ru-RU" sz="2700" kern="1200" dirty="0"/>
        </a:p>
      </dsp:txBody>
      <dsp:txXfrm rot="-5400000">
        <a:off x="493006" y="1136528"/>
        <a:ext cx="5677335" cy="413096"/>
      </dsp:txXfrm>
    </dsp:sp>
    <dsp:sp modelId="{4A943E03-AEE1-4491-BD60-FF6A8738D17B}">
      <dsp:nvSpPr>
        <dsp:cNvPr id="0" name=""/>
        <dsp:cNvSpPr/>
      </dsp:nvSpPr>
      <dsp:spPr>
        <a:xfrm rot="5400000">
          <a:off x="-105643" y="1776216"/>
          <a:ext cx="704293" cy="49300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2" y="1917075"/>
        <a:ext cx="493005" cy="211288"/>
      </dsp:txXfrm>
    </dsp:sp>
    <dsp:sp modelId="{7A5E7D2A-CA2C-4A65-9B72-3A69A28A05E0}">
      <dsp:nvSpPr>
        <dsp:cNvPr id="0" name=""/>
        <dsp:cNvSpPr/>
      </dsp:nvSpPr>
      <dsp:spPr>
        <a:xfrm rot="5400000">
          <a:off x="3113951" y="-950373"/>
          <a:ext cx="457790" cy="56996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Аэропорт</a:t>
          </a:r>
          <a:endParaRPr lang="ru-RU" sz="2700" kern="1200" dirty="0"/>
        </a:p>
      </dsp:txBody>
      <dsp:txXfrm rot="-5400000">
        <a:off x="493006" y="1692919"/>
        <a:ext cx="5677335" cy="4130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F0A37-5C1C-41B4-A4B2-F652F51356CB}">
      <dsp:nvSpPr>
        <dsp:cNvPr id="0" name=""/>
        <dsp:cNvSpPr/>
      </dsp:nvSpPr>
      <dsp:spPr>
        <a:xfrm>
          <a:off x="0" y="269251"/>
          <a:ext cx="587997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78433-1701-4BB6-879A-C0CAECF44242}">
      <dsp:nvSpPr>
        <dsp:cNvPr id="0" name=""/>
        <dsp:cNvSpPr/>
      </dsp:nvSpPr>
      <dsp:spPr>
        <a:xfrm>
          <a:off x="293998" y="47851"/>
          <a:ext cx="4115983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574" tIns="0" rIns="15557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Футбол</a:t>
          </a:r>
          <a:endParaRPr lang="ru-RU" sz="1500" kern="1200" dirty="0"/>
        </a:p>
      </dsp:txBody>
      <dsp:txXfrm>
        <a:off x="315614" y="69467"/>
        <a:ext cx="4072751" cy="399568"/>
      </dsp:txXfrm>
    </dsp:sp>
    <dsp:sp modelId="{1B3E4899-40E7-4B75-8A05-5032859EC28B}">
      <dsp:nvSpPr>
        <dsp:cNvPr id="0" name=""/>
        <dsp:cNvSpPr/>
      </dsp:nvSpPr>
      <dsp:spPr>
        <a:xfrm>
          <a:off x="0" y="949651"/>
          <a:ext cx="587997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886D7E-F3CA-4575-B0D2-0756C5BB4456}">
      <dsp:nvSpPr>
        <dsp:cNvPr id="0" name=""/>
        <dsp:cNvSpPr/>
      </dsp:nvSpPr>
      <dsp:spPr>
        <a:xfrm>
          <a:off x="293998" y="728251"/>
          <a:ext cx="4115983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574" tIns="0" rIns="15557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Велоспорт</a:t>
          </a:r>
          <a:endParaRPr lang="ru-RU" sz="1500" kern="1200" dirty="0"/>
        </a:p>
      </dsp:txBody>
      <dsp:txXfrm>
        <a:off x="315614" y="749867"/>
        <a:ext cx="4072751" cy="399568"/>
      </dsp:txXfrm>
    </dsp:sp>
    <dsp:sp modelId="{8AEF0ADE-E127-492D-923F-8004C91A735E}">
      <dsp:nvSpPr>
        <dsp:cNvPr id="0" name=""/>
        <dsp:cNvSpPr/>
      </dsp:nvSpPr>
      <dsp:spPr>
        <a:xfrm>
          <a:off x="0" y="1630052"/>
          <a:ext cx="587997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7F133C-F07F-4306-8A83-AC3AE862C4D6}">
      <dsp:nvSpPr>
        <dsp:cNvPr id="0" name=""/>
        <dsp:cNvSpPr/>
      </dsp:nvSpPr>
      <dsp:spPr>
        <a:xfrm>
          <a:off x="293998" y="1408651"/>
          <a:ext cx="4115983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574" tIns="0" rIns="15557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Биатлон</a:t>
          </a:r>
          <a:endParaRPr lang="ru-RU" sz="1500" kern="1200" dirty="0"/>
        </a:p>
      </dsp:txBody>
      <dsp:txXfrm>
        <a:off x="315614" y="1430267"/>
        <a:ext cx="4072751" cy="399568"/>
      </dsp:txXfrm>
    </dsp:sp>
    <dsp:sp modelId="{3B2C4FFB-F6F8-4347-AB55-B3180C5F71AC}">
      <dsp:nvSpPr>
        <dsp:cNvPr id="0" name=""/>
        <dsp:cNvSpPr/>
      </dsp:nvSpPr>
      <dsp:spPr>
        <a:xfrm>
          <a:off x="0" y="2310452"/>
          <a:ext cx="587997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B62510-1B1F-4A63-9755-BE679B784075}">
      <dsp:nvSpPr>
        <dsp:cNvPr id="0" name=""/>
        <dsp:cNvSpPr/>
      </dsp:nvSpPr>
      <dsp:spPr>
        <a:xfrm>
          <a:off x="293998" y="2089052"/>
          <a:ext cx="4115983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574" tIns="0" rIns="15557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Конькобежный спорт</a:t>
          </a:r>
          <a:endParaRPr lang="ru-RU" sz="1500" kern="1200" dirty="0"/>
        </a:p>
      </dsp:txBody>
      <dsp:txXfrm>
        <a:off x="315614" y="2110668"/>
        <a:ext cx="4072751" cy="3995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3B825-C73B-4911-BFF5-C9C6EEE50DBF}">
      <dsp:nvSpPr>
        <dsp:cNvPr id="0" name=""/>
        <dsp:cNvSpPr/>
      </dsp:nvSpPr>
      <dsp:spPr>
        <a:xfrm>
          <a:off x="0" y="305255"/>
          <a:ext cx="460851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34010-CCA9-4147-9728-1DB718F62E3A}">
      <dsp:nvSpPr>
        <dsp:cNvPr id="0" name=""/>
        <dsp:cNvSpPr/>
      </dsp:nvSpPr>
      <dsp:spPr>
        <a:xfrm>
          <a:off x="230425" y="83855"/>
          <a:ext cx="3225958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34" tIns="0" rIns="12193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«Город –герой»</a:t>
          </a:r>
          <a:endParaRPr lang="ru-RU" sz="1500" kern="1200" dirty="0"/>
        </a:p>
      </dsp:txBody>
      <dsp:txXfrm>
        <a:off x="252041" y="105471"/>
        <a:ext cx="3182726" cy="399568"/>
      </dsp:txXfrm>
    </dsp:sp>
    <dsp:sp modelId="{540B2BF9-1267-4235-8642-8599EB93A4F5}">
      <dsp:nvSpPr>
        <dsp:cNvPr id="0" name=""/>
        <dsp:cNvSpPr/>
      </dsp:nvSpPr>
      <dsp:spPr>
        <a:xfrm>
          <a:off x="0" y="985655"/>
          <a:ext cx="460851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420299-F0CC-4BDB-969F-BD193627A2A2}">
      <dsp:nvSpPr>
        <dsp:cNvPr id="0" name=""/>
        <dsp:cNvSpPr/>
      </dsp:nvSpPr>
      <dsp:spPr>
        <a:xfrm>
          <a:off x="230425" y="764255"/>
          <a:ext cx="3225958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34" tIns="0" rIns="12193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«Город будущего»</a:t>
          </a:r>
          <a:endParaRPr lang="ru-RU" sz="1500" kern="1200" dirty="0"/>
        </a:p>
      </dsp:txBody>
      <dsp:txXfrm>
        <a:off x="252041" y="785871"/>
        <a:ext cx="3182726" cy="399568"/>
      </dsp:txXfrm>
    </dsp:sp>
    <dsp:sp modelId="{2AB82A8C-8A96-437A-B77E-BC8030FC8E98}">
      <dsp:nvSpPr>
        <dsp:cNvPr id="0" name=""/>
        <dsp:cNvSpPr/>
      </dsp:nvSpPr>
      <dsp:spPr>
        <a:xfrm>
          <a:off x="0" y="1666056"/>
          <a:ext cx="460851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6C1ED-11AC-4E01-8442-8ABAC8228043}">
      <dsp:nvSpPr>
        <dsp:cNvPr id="0" name=""/>
        <dsp:cNvSpPr/>
      </dsp:nvSpPr>
      <dsp:spPr>
        <a:xfrm>
          <a:off x="230425" y="1444655"/>
          <a:ext cx="3225958" cy="442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34" tIns="0" rIns="12193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«Город Мира»</a:t>
          </a:r>
          <a:endParaRPr lang="ru-RU" sz="1500" kern="1200" dirty="0"/>
        </a:p>
      </dsp:txBody>
      <dsp:txXfrm>
        <a:off x="252041" y="1466271"/>
        <a:ext cx="3182726" cy="399568"/>
      </dsp:txXfrm>
    </dsp:sp>
    <dsp:sp modelId="{A5C52396-080E-4536-AD87-A28C971EFE1D}">
      <dsp:nvSpPr>
        <dsp:cNvPr id="0" name=""/>
        <dsp:cNvSpPr/>
      </dsp:nvSpPr>
      <dsp:spPr>
        <a:xfrm>
          <a:off x="0" y="2346456"/>
          <a:ext cx="460851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DB71C-08A1-41F0-A8D9-CACAD6B0E794}">
      <dsp:nvSpPr>
        <dsp:cNvPr id="0" name=""/>
        <dsp:cNvSpPr/>
      </dsp:nvSpPr>
      <dsp:spPr>
        <a:xfrm>
          <a:off x="230425" y="2125056"/>
          <a:ext cx="3225958" cy="442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34" tIns="0" rIns="12193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«Город согласия»</a:t>
          </a:r>
          <a:endParaRPr lang="ru-RU" sz="1500" kern="1200" dirty="0"/>
        </a:p>
      </dsp:txBody>
      <dsp:txXfrm>
        <a:off x="252041" y="2146672"/>
        <a:ext cx="3182726" cy="3995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FC6DB-C5C4-44AA-ACAF-9E265454F8B0}">
      <dsp:nvSpPr>
        <dsp:cNvPr id="0" name=""/>
        <dsp:cNvSpPr/>
      </dsp:nvSpPr>
      <dsp:spPr>
        <a:xfrm rot="10800000">
          <a:off x="1499399" y="2987"/>
          <a:ext cx="4965954" cy="9943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462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Нурсултан</a:t>
          </a:r>
          <a:endParaRPr lang="ru-RU" sz="3900" kern="1200" dirty="0"/>
        </a:p>
      </dsp:txBody>
      <dsp:txXfrm rot="10800000">
        <a:off x="1747975" y="2987"/>
        <a:ext cx="4717378" cy="994306"/>
      </dsp:txXfrm>
    </dsp:sp>
    <dsp:sp modelId="{D1A29971-3234-44D7-AFA3-9AA9F2CDF59B}">
      <dsp:nvSpPr>
        <dsp:cNvPr id="0" name=""/>
        <dsp:cNvSpPr/>
      </dsp:nvSpPr>
      <dsp:spPr>
        <a:xfrm>
          <a:off x="1002246" y="2987"/>
          <a:ext cx="994306" cy="99430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F44F21-EE78-47EB-9F9B-D927BA35D883}">
      <dsp:nvSpPr>
        <dsp:cNvPr id="0" name=""/>
        <dsp:cNvSpPr/>
      </dsp:nvSpPr>
      <dsp:spPr>
        <a:xfrm rot="10800000">
          <a:off x="1536176" y="1294101"/>
          <a:ext cx="4965954" cy="9943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462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Целиноград</a:t>
          </a:r>
          <a:endParaRPr lang="ru-RU" sz="3900" kern="1200" dirty="0"/>
        </a:p>
      </dsp:txBody>
      <dsp:txXfrm rot="10800000">
        <a:off x="1784752" y="1294101"/>
        <a:ext cx="4717378" cy="994306"/>
      </dsp:txXfrm>
    </dsp:sp>
    <dsp:sp modelId="{95368A19-1FC0-4FA0-9BD6-583DB0FC3627}">
      <dsp:nvSpPr>
        <dsp:cNvPr id="0" name=""/>
        <dsp:cNvSpPr/>
      </dsp:nvSpPr>
      <dsp:spPr>
        <a:xfrm>
          <a:off x="965469" y="1294101"/>
          <a:ext cx="1141414" cy="99430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7F885F-16B8-4034-965D-EC7A0113238F}">
      <dsp:nvSpPr>
        <dsp:cNvPr id="0" name=""/>
        <dsp:cNvSpPr/>
      </dsp:nvSpPr>
      <dsp:spPr>
        <a:xfrm rot="10800000">
          <a:off x="1499399" y="2585216"/>
          <a:ext cx="4965954" cy="9943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462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Астана</a:t>
          </a:r>
          <a:endParaRPr lang="ru-RU" sz="3900" kern="1200" dirty="0"/>
        </a:p>
      </dsp:txBody>
      <dsp:txXfrm rot="10800000">
        <a:off x="1747975" y="2585216"/>
        <a:ext cx="4717378" cy="994306"/>
      </dsp:txXfrm>
    </dsp:sp>
    <dsp:sp modelId="{80AE470D-4312-4B94-911D-BC2D921F362D}">
      <dsp:nvSpPr>
        <dsp:cNvPr id="0" name=""/>
        <dsp:cNvSpPr/>
      </dsp:nvSpPr>
      <dsp:spPr>
        <a:xfrm>
          <a:off x="1002246" y="2585216"/>
          <a:ext cx="994306" cy="99430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BC5B4-0E03-415C-8C42-B0D16CCEF198}">
      <dsp:nvSpPr>
        <dsp:cNvPr id="0" name=""/>
        <dsp:cNvSpPr/>
      </dsp:nvSpPr>
      <dsp:spPr>
        <a:xfrm rot="10800000">
          <a:off x="1499399" y="3876330"/>
          <a:ext cx="4965954" cy="9943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462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Акмола</a:t>
          </a:r>
          <a:endParaRPr lang="ru-RU" sz="3900" kern="1200" dirty="0"/>
        </a:p>
      </dsp:txBody>
      <dsp:txXfrm rot="10800000">
        <a:off x="1747975" y="3876330"/>
        <a:ext cx="4717378" cy="994306"/>
      </dsp:txXfrm>
    </dsp:sp>
    <dsp:sp modelId="{43040AD3-8EA5-4054-85E3-F785661D441B}">
      <dsp:nvSpPr>
        <dsp:cNvPr id="0" name=""/>
        <dsp:cNvSpPr/>
      </dsp:nvSpPr>
      <dsp:spPr>
        <a:xfrm>
          <a:off x="1002246" y="3876330"/>
          <a:ext cx="994306" cy="99430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92FF4-32F6-44DB-9C36-EB0F4526726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616F1-68EC-4C02-BF96-56B8EA71C1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18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B919B-CEE5-47B1-B3BD-2EFFA2B034B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k-KZ" dirty="0" smtClean="0"/>
              <a:t>k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B919B-CEE5-47B1-B3BD-2EFFA2B034B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08B3BC9-C981-4535-9EAD-698E4B4894BA}" type="datetimeFigureOut">
              <a:rPr lang="ru-RU" smtClean="0"/>
              <a:pPr/>
              <a:t>12.11.2020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21A2FBE-925B-4C12-B673-E33D27977D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3BC9-C981-4535-9EAD-698E4B4894BA}" type="datetimeFigureOut">
              <a:rPr lang="ru-RU" smtClean="0"/>
              <a:pPr/>
              <a:t>12.11.2020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2FBE-925B-4C12-B673-E33D27977D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3BC9-C981-4535-9EAD-698E4B4894BA}" type="datetimeFigureOut">
              <a:rPr lang="ru-RU" smtClean="0"/>
              <a:pPr/>
              <a:t>12.11.2020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2FBE-925B-4C12-B673-E33D27977D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8B3BC9-C981-4535-9EAD-698E4B4894BA}" type="datetimeFigureOut">
              <a:rPr lang="ru-RU" smtClean="0"/>
              <a:pPr/>
              <a:t>12.11.2020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21A2FBE-925B-4C12-B673-E33D27977D1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08B3BC9-C981-4535-9EAD-698E4B4894BA}" type="datetimeFigureOut">
              <a:rPr lang="ru-RU" smtClean="0"/>
              <a:pPr/>
              <a:t>12.11.2020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21A2FBE-925B-4C12-B673-E33D27977D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3BC9-C981-4535-9EAD-698E4B4894BA}" type="datetimeFigureOut">
              <a:rPr lang="ru-RU" smtClean="0"/>
              <a:pPr/>
              <a:t>12.11.2020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2FBE-925B-4C12-B673-E33D27977D1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3BC9-C981-4535-9EAD-698E4B4894BA}" type="datetimeFigureOut">
              <a:rPr lang="ru-RU" smtClean="0"/>
              <a:pPr/>
              <a:t>12.11.2020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2FBE-925B-4C12-B673-E33D27977D1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8B3BC9-C981-4535-9EAD-698E4B4894BA}" type="datetimeFigureOut">
              <a:rPr lang="ru-RU" smtClean="0"/>
              <a:pPr/>
              <a:t>12.11.2020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21A2FBE-925B-4C12-B673-E33D27977D1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3BC9-C981-4535-9EAD-698E4B4894BA}" type="datetimeFigureOut">
              <a:rPr lang="ru-RU" smtClean="0"/>
              <a:pPr/>
              <a:t>12.11.2020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2FBE-925B-4C12-B673-E33D27977D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8B3BC9-C981-4535-9EAD-698E4B4894BA}" type="datetimeFigureOut">
              <a:rPr lang="ru-RU" smtClean="0"/>
              <a:pPr/>
              <a:t>12.11.2020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21A2FBE-925B-4C12-B673-E33D27977D1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8B3BC9-C981-4535-9EAD-698E4B4894BA}" type="datetimeFigureOut">
              <a:rPr lang="ru-RU" smtClean="0"/>
              <a:pPr/>
              <a:t>12.11.2020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21A2FBE-925B-4C12-B673-E33D27977D1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08B3BC9-C981-4535-9EAD-698E4B4894BA}" type="datetimeFigureOut">
              <a:rPr lang="ru-RU" smtClean="0"/>
              <a:pPr/>
              <a:t>12.11.2020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21A2FBE-925B-4C12-B673-E33D27977D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hyperlink" Target="http://ru.wikipedia.org/wiki/%D0%90%D1%81%D1%82%D0%B0%D0%BD%D0%B0_(%D0%B2%D0%B5%D0%BB%D0%BE%D0%BA%D0%BE%D0%BC%D0%B0%D0%BD%D0%B4%D0%B0)" TargetMode="External"/><Relationship Id="rId7" Type="http://schemas.openxmlformats.org/officeDocument/2006/relationships/diagramQuickStyle" Target="../diagrams/quickStyle7.xml"/><Relationship Id="rId2" Type="http://schemas.openxmlformats.org/officeDocument/2006/relationships/hyperlink" Target="https://ru.wikipedia.org/wiki/%D0%92%D1%83%D1%8D%D0%BB%D1%8C%D1%82%D0%B0_%D0%98%D1%81%D0%BF%D0%B0%D0%BD%D0%B8%D0%B8_2006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17.jpeg"/><Relationship Id="rId9" Type="http://schemas.microsoft.com/office/2007/relationships/diagramDrawing" Target="../diagrams/drawin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YRIST\Desktop\1\Logo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0"/>
            <a:ext cx="2438544" cy="1892566"/>
          </a:xfrm>
          <a:prstGeom prst="rect">
            <a:avLst/>
          </a:prstGeom>
          <a:noFill/>
        </p:spPr>
      </p:pic>
      <p:pic>
        <p:nvPicPr>
          <p:cNvPr id="4" name="Рисунок 3" descr="59ae524c43b9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1428736"/>
            <a:ext cx="5948789" cy="396431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785794"/>
            <a:ext cx="8501122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КГКП «Дворец детей и юношества» г. Караганды</a:t>
            </a:r>
            <a:r>
              <a:rPr lang="ru-RU" sz="2800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Игра-викторина </a:t>
            </a:r>
            <a:br>
              <a:rPr lang="ru-RU" sz="2800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«</a:t>
            </a:r>
            <a:r>
              <a:rPr lang="ru-RU" sz="5400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Нурсултан-город будущего</a:t>
            </a:r>
            <a:r>
              <a:rPr lang="ru-RU" sz="2800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»</a:t>
            </a:r>
            <a:endParaRPr lang="ru-RU" sz="2800" dirty="0">
              <a:solidFill>
                <a:srgbClr val="002060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71800" y="5486400"/>
            <a:ext cx="6172200" cy="137160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Цель: </a:t>
            </a:r>
            <a:r>
              <a:rPr lang="ru-RU" b="0" dirty="0" smtClean="0">
                <a:solidFill>
                  <a:srgbClr val="002060"/>
                </a:solidFill>
              </a:rPr>
              <a:t>воспитание патриотизма, формирование чувства гордости за свою страну и народ, чувства национального достоинства.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91264" cy="144016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Александр Винокуров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 </a:t>
            </a:r>
            <a:r>
              <a:rPr lang="ru-RU" sz="2000" dirty="0" smtClean="0"/>
              <a:t>Победитель </a:t>
            </a:r>
            <a:r>
              <a:rPr lang="ru-RU" sz="2000" dirty="0" smtClean="0">
                <a:hlinkClick r:id="rId2" tooltip="Вуэльта Испании 2006"/>
              </a:rPr>
              <a:t>Вуэльта Испании 2006</a:t>
            </a:r>
            <a:r>
              <a:rPr lang="ru-RU" sz="2000" dirty="0" smtClean="0"/>
              <a:t> и </a:t>
            </a:r>
            <a:br>
              <a:rPr lang="ru-RU" sz="2000" dirty="0" smtClean="0"/>
            </a:br>
            <a:r>
              <a:rPr lang="ru-RU" sz="2000" dirty="0" smtClean="0"/>
              <a:t>олимпийский чемпион 2012 года.</a:t>
            </a:r>
            <a:br>
              <a:rPr lang="ru-RU" sz="2000" dirty="0" smtClean="0"/>
            </a:br>
            <a:r>
              <a:rPr lang="ru-RU" sz="2000" dirty="0" smtClean="0"/>
              <a:t>Лидер одной из сильнейшей в мире профессиональной команды </a:t>
            </a:r>
            <a:r>
              <a:rPr lang="ru-RU" sz="2000" dirty="0" smtClean="0">
                <a:hlinkClick r:id="rId3" tooltip="Астана (велокоманда)"/>
              </a:rPr>
              <a:t>«Астана»</a:t>
            </a:r>
            <a:endParaRPr lang="ru-RU" sz="2000" dirty="0"/>
          </a:p>
        </p:txBody>
      </p:sp>
      <p:pic>
        <p:nvPicPr>
          <p:cNvPr id="8" name="Содержимое 7" descr="15be215272a61735130cc43fa4638409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2483768" y="1628800"/>
            <a:ext cx="3960440" cy="2229728"/>
          </a:xfrm>
        </p:spPr>
      </p:pic>
      <p:graphicFrame>
        <p:nvGraphicFramePr>
          <p:cNvPr id="10" name="Схема 9"/>
          <p:cNvGraphicFramePr/>
          <p:nvPr/>
        </p:nvGraphicFramePr>
        <p:xfrm>
          <a:off x="1691680" y="3861048"/>
          <a:ext cx="5879976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169224" cy="1143000"/>
          </a:xfrm>
        </p:spPr>
        <p:txBody>
          <a:bodyPr/>
          <a:lstStyle/>
          <a:p>
            <a:pPr algn="ctr"/>
            <a:r>
              <a:rPr lang="ru-RU" b="1" dirty="0" smtClean="0"/>
              <a:t>Герб</a:t>
            </a:r>
            <a:r>
              <a:rPr lang="ru-RU" dirty="0" smtClean="0"/>
              <a:t> столицы Республики Казахстан</a:t>
            </a:r>
            <a:endParaRPr lang="ru-RU" dirty="0"/>
          </a:p>
        </p:txBody>
      </p:sp>
      <p:pic>
        <p:nvPicPr>
          <p:cNvPr id="4" name="Содержимое 3" descr="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2313757" cy="2313757"/>
          </a:xfrm>
        </p:spPr>
      </p:pic>
      <p:pic>
        <p:nvPicPr>
          <p:cNvPr id="5" name="Рисунок 4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556792"/>
            <a:ext cx="2448272" cy="2448272"/>
          </a:xfrm>
          <a:prstGeom prst="rect">
            <a:avLst/>
          </a:prstGeom>
        </p:spPr>
      </p:pic>
      <p:pic>
        <p:nvPicPr>
          <p:cNvPr id="6" name="Рисунок 5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628800"/>
            <a:ext cx="2356009" cy="2399801"/>
          </a:xfrm>
          <a:prstGeom prst="rect">
            <a:avLst/>
          </a:prstGeom>
        </p:spPr>
      </p:pic>
      <p:pic>
        <p:nvPicPr>
          <p:cNvPr id="7" name="Рисунок 6" descr="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4035770"/>
            <a:ext cx="2448272" cy="2553011"/>
          </a:xfrm>
          <a:prstGeom prst="rect">
            <a:avLst/>
          </a:prstGeom>
        </p:spPr>
      </p:pic>
      <p:pic>
        <p:nvPicPr>
          <p:cNvPr id="8" name="Рисунок 7" descr="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4221087"/>
            <a:ext cx="2376264" cy="233225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3573016"/>
            <a:ext cx="136815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1772816"/>
            <a:ext cx="15121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3573016"/>
            <a:ext cx="136815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67600" cy="172819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Официально </a:t>
            </a:r>
            <a:r>
              <a:rPr lang="ru-RU" sz="2400" b="1" dirty="0" smtClean="0"/>
              <a:t>Нурсултан</a:t>
            </a:r>
            <a:r>
              <a:rPr lang="ru-RU" sz="2400" dirty="0" smtClean="0"/>
              <a:t> (Астану), как новую столицу представили </a:t>
            </a:r>
            <a:r>
              <a:rPr lang="ru-RU" sz="2400" b="1" dirty="0" smtClean="0"/>
              <a:t>10 июня 1998 года</a:t>
            </a:r>
            <a:r>
              <a:rPr lang="ru-RU" sz="2400" dirty="0" smtClean="0"/>
              <a:t>. В том же году ЮНЕСКО приняло решение присвоить Астане звание. КАКОЕ?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52052" y="2420888"/>
            <a:ext cx="3635491" cy="2726618"/>
          </a:xfrm>
        </p:spPr>
      </p:pic>
      <p:graphicFrame>
        <p:nvGraphicFramePr>
          <p:cNvPr id="6" name="Схема 5"/>
          <p:cNvGraphicFramePr/>
          <p:nvPr/>
        </p:nvGraphicFramePr>
        <p:xfrm>
          <a:off x="251520" y="2348880"/>
          <a:ext cx="460851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96974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rgbClr val="C00000"/>
                </a:solidFill>
              </a:rPr>
              <a:t>   МОЛОДЦЫ!</a:t>
            </a:r>
            <a:endParaRPr lang="ru-RU" sz="88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785926"/>
            <a:ext cx="6212415" cy="4659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 тур «Правда или ложь»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Содержимое 3" descr="qIAAAgOqGeA-192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88294" y="1600200"/>
            <a:ext cx="5405411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en-US" b="1" dirty="0" smtClean="0"/>
              <a:t> </a:t>
            </a:r>
            <a:r>
              <a:rPr lang="ru-RU" b="1" dirty="0" smtClean="0"/>
              <a:t>3 тур «Имя столицы»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785786" y="1357298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b="1" dirty="0" smtClean="0"/>
              <a:t>3 тур «Имя столицы»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619672" y="1412776"/>
          <a:ext cx="5544616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</a:rPr>
              <a:t>8-701-979-92-38</a:t>
            </a:r>
            <a:endParaRPr lang="ru-RU" sz="72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slide-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00174"/>
            <a:ext cx="6716862" cy="5031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12918"/>
          </a:xfrm>
        </p:spPr>
        <p:txBody>
          <a:bodyPr/>
          <a:lstStyle/>
          <a:p>
            <a:r>
              <a:rPr lang="ru-RU" dirty="0" smtClean="0"/>
              <a:t>Мы в социальных сетях </a:t>
            </a:r>
            <a:br>
              <a:rPr lang="ru-RU" dirty="0" smtClean="0"/>
            </a:br>
            <a:r>
              <a:rPr lang="ru-RU" dirty="0" smtClean="0"/>
              <a:t>    </a:t>
            </a:r>
            <a:r>
              <a:rPr lang="ru-RU" dirty="0" smtClean="0">
                <a:solidFill>
                  <a:schemeClr val="tx1"/>
                </a:solidFill>
              </a:rPr>
              <a:t>Сайт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00B0F0"/>
                </a:solidFill>
              </a:rPr>
              <a:t>www.ddu.kz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844824"/>
            <a:ext cx="5347493" cy="464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488832" cy="1143000"/>
          </a:xfrm>
        </p:spPr>
        <p:txBody>
          <a:bodyPr/>
          <a:lstStyle/>
          <a:p>
            <a:pPr algn="ctr"/>
            <a:r>
              <a:rPr lang="ru-RU" dirty="0" smtClean="0"/>
              <a:t>Электронная почта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556792"/>
            <a:ext cx="7704856" cy="4691608"/>
          </a:xfrm>
        </p:spPr>
        <p:txBody>
          <a:bodyPr>
            <a:normAutofit/>
          </a:bodyPr>
          <a:lstStyle/>
          <a:p>
            <a:r>
              <a:rPr lang="en-US" sz="6600" dirty="0" smtClean="0"/>
              <a:t>krdskddu@mail.ru</a:t>
            </a:r>
            <a:endParaRPr lang="ru-RU" sz="6600" dirty="0"/>
          </a:p>
        </p:txBody>
      </p:sp>
      <p:pic>
        <p:nvPicPr>
          <p:cNvPr id="2050" name="Picture 2" descr="C:\Users\user\Desktop\_avatar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708920"/>
            <a:ext cx="3303240" cy="3303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36" y="0"/>
            <a:ext cx="2357430" cy="235743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42852"/>
            <a:ext cx="7467600" cy="414340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u="sng" dirty="0" smtClean="0">
                <a:solidFill>
                  <a:srgbClr val="C00000"/>
                </a:solidFill>
                <a:latin typeface="Constantia" pitchFamily="18" charset="0"/>
              </a:rPr>
              <a:t>ПРАВИЛА ВИКТОРИНЫ</a:t>
            </a:r>
          </a:p>
          <a:p>
            <a:pPr algn="ctr">
              <a:buNone/>
            </a:pPr>
            <a:endParaRPr lang="ru-RU" b="1" u="sng" dirty="0" smtClean="0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Включите видеокамеры!</a:t>
            </a:r>
          </a:p>
          <a:p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Напишите ваше имя и номер школы!</a:t>
            </a:r>
          </a:p>
          <a:p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Будьте внимательны!</a:t>
            </a:r>
          </a:p>
          <a:p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Если готовы ответить, ставьте реакцию!</a:t>
            </a:r>
          </a:p>
          <a:p>
            <a:endParaRPr lang="ru-RU" dirty="0" smtClean="0">
              <a:solidFill>
                <a:srgbClr val="002060"/>
              </a:solidFill>
              <a:latin typeface="Constantia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94923022_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327027"/>
            <a:ext cx="1714512" cy="2530973"/>
          </a:xfrm>
          <a:prstGeom prst="rect">
            <a:avLst/>
          </a:prstGeom>
        </p:spPr>
      </p:pic>
      <p:pic>
        <p:nvPicPr>
          <p:cNvPr id="12" name="Рисунок 11" descr="94923022_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4327027"/>
            <a:ext cx="1714512" cy="2530973"/>
          </a:xfrm>
          <a:prstGeom prst="rect">
            <a:avLst/>
          </a:prstGeom>
        </p:spPr>
      </p:pic>
      <p:pic>
        <p:nvPicPr>
          <p:cNvPr id="13" name="Рисунок 12" descr="94923022_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4327027"/>
            <a:ext cx="1714512" cy="2530973"/>
          </a:xfrm>
          <a:prstGeom prst="rect">
            <a:avLst/>
          </a:prstGeom>
        </p:spPr>
      </p:pic>
      <p:pic>
        <p:nvPicPr>
          <p:cNvPr id="14" name="Рисунок 13" descr="94923022_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4327027"/>
            <a:ext cx="1714512" cy="2530973"/>
          </a:xfrm>
          <a:prstGeom prst="rect">
            <a:avLst/>
          </a:prstGeom>
        </p:spPr>
      </p:pic>
      <p:pic>
        <p:nvPicPr>
          <p:cNvPr id="15" name="Рисунок 14" descr="94923022_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4327027"/>
            <a:ext cx="1714512" cy="2530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620688"/>
            <a:ext cx="7498080" cy="21602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ОРДТС и СК предлагает: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_avatar18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88641"/>
            <a:ext cx="1250305" cy="1152128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1178884"/>
            <a:ext cx="741682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Онлайн-игры: </a:t>
            </a:r>
            <a:endParaRPr kumimoji="0" lang="en-US" sz="1600" b="1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Слово за слово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» - возраст 7-8 кл. (рус. яз.)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Онлайн-викторины: </a:t>
            </a:r>
            <a:endParaRPr kumimoji="0" lang="en-US" sz="1600" b="1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Государственные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символы – моя доблесть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»  7-11 кл.  (рус.яз., ка.яз.)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История вооруженных сил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»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7-1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0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кл.  (рус.яз.)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Памятники моего города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»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7-11 кл.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(рус.яз.)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Даздравствует туризм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»  5-11 кл. (русс. яз)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Нурсултан-город будущего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» 4-7 кл. (русс.яз)</a:t>
            </a:r>
            <a:endParaRPr lang="en-US" sz="1600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“Денсаулық кілті”  </a:t>
            </a: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6-9 кл. (каз.яз)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“</a:t>
            </a:r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Отбасым – алтын бесігім “</a:t>
            </a: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6-9 кл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. (каз.яз)</a:t>
            </a:r>
            <a:endParaRPr lang="en-US" sz="1600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“Шежіре түзу”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9-11 классы (каз.яз)</a:t>
            </a:r>
            <a:endParaRPr lang="kk-KZ" sz="1600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Онлайн-гостиная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Разрешите представить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» - возраст зависит от тематики. Тематику можно предложить организаторам. Встреча с интересным человеком.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Онлайн-конкурсы: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Журналистский марафон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» - возраст 14-17 лет (рус.яз.)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</a:rPr>
              <a:t/>
            </a:r>
            <a:br>
              <a:rPr lang="ru-RU" sz="7200" b="1" dirty="0" smtClean="0">
                <a:solidFill>
                  <a:srgbClr val="002060"/>
                </a:solidFill>
              </a:rPr>
            </a:br>
            <a:r>
              <a:rPr lang="ru-RU" sz="7200" b="1" dirty="0" smtClean="0">
                <a:solidFill>
                  <a:srgbClr val="002060"/>
                </a:solidFill>
              </a:rPr>
              <a:t>8-701-979-92-38</a:t>
            </a:r>
            <a:endParaRPr lang="ru-RU" sz="7200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Наталья Камаловна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Какого цвета Государственный флаг Республики Казахстан?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Кто изображен на Государственном гербе Республики Казахстан?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785786" y="1428736"/>
          <a:ext cx="746760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Какая дата </a:t>
            </a:r>
            <a:r>
              <a:rPr lang="ru-RU" b="1" u="sng" dirty="0" smtClean="0"/>
              <a:t>НЕ</a:t>
            </a:r>
            <a:r>
              <a:rPr lang="ru-RU" dirty="0" smtClean="0"/>
              <a:t> является  национальными и государственными праздником в Казахстане.</a:t>
            </a:r>
            <a:endParaRPr lang="ru-RU" dirty="0"/>
          </a:p>
        </p:txBody>
      </p:sp>
      <p:pic>
        <p:nvPicPr>
          <p:cNvPr id="6" name="Содержимое 5" descr="8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2709884" cy="1913178"/>
          </a:xfrm>
        </p:spPr>
      </p:pic>
      <p:pic>
        <p:nvPicPr>
          <p:cNvPr id="7" name="Рисунок 6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772816"/>
            <a:ext cx="2700300" cy="1944216"/>
          </a:xfrm>
          <a:prstGeom prst="rect">
            <a:avLst/>
          </a:prstGeom>
        </p:spPr>
      </p:pic>
      <p:pic>
        <p:nvPicPr>
          <p:cNvPr id="9" name="Рисунок 8" descr="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700808"/>
            <a:ext cx="2425732" cy="2014300"/>
          </a:xfrm>
          <a:prstGeom prst="rect">
            <a:avLst/>
          </a:prstGeom>
        </p:spPr>
      </p:pic>
      <p:pic>
        <p:nvPicPr>
          <p:cNvPr id="11" name="Рисунок 10" descr="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4005064"/>
            <a:ext cx="2382912" cy="2482994"/>
          </a:xfrm>
          <a:prstGeom prst="rect">
            <a:avLst/>
          </a:prstGeom>
        </p:spPr>
      </p:pic>
      <p:pic>
        <p:nvPicPr>
          <p:cNvPr id="12" name="Рисунок 11" descr="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149080"/>
            <a:ext cx="3014464" cy="2260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0081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Когда Казахстанцы отмечают</a:t>
            </a:r>
            <a:br>
              <a:rPr lang="ru-RU" dirty="0" smtClean="0"/>
            </a:br>
            <a:r>
              <a:rPr lang="ru-RU" dirty="0" smtClean="0"/>
              <a:t> День Столицы?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907704" y="4077072"/>
          <a:ext cx="4258816" cy="2468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63688" y="1196752"/>
            <a:ext cx="4596255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139014" cy="1143000"/>
          </a:xfrm>
        </p:spPr>
        <p:txBody>
          <a:bodyPr/>
          <a:lstStyle/>
          <a:p>
            <a:pPr algn="ctr"/>
            <a:r>
              <a:rPr lang="kk-KZ" b="1" dirty="0" smtClean="0">
                <a:solidFill>
                  <a:srgbClr val="002060"/>
                </a:solidFill>
              </a:rPr>
              <a:t>Какой из данных городов </a:t>
            </a:r>
            <a:r>
              <a:rPr lang="kk-KZ" b="1" u="sng" dirty="0" smtClean="0">
                <a:solidFill>
                  <a:srgbClr val="002060"/>
                </a:solidFill>
              </a:rPr>
              <a:t>не</a:t>
            </a:r>
            <a:r>
              <a:rPr lang="kk-KZ" b="1" dirty="0" smtClean="0">
                <a:solidFill>
                  <a:srgbClr val="002060"/>
                </a:solidFill>
              </a:rPr>
              <a:t>  является столицей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Какая река протекает по территории города Нурсултан?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Какое здание г.Нурсултан носит название «Нурлы ЖОЛ»</a:t>
            </a:r>
            <a:endParaRPr lang="ru-RU" dirty="0"/>
          </a:p>
        </p:txBody>
      </p:sp>
      <p:pic>
        <p:nvPicPr>
          <p:cNvPr id="4" name="Содержимое 3" descr="photo_26074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556792"/>
            <a:ext cx="4645041" cy="2554772"/>
          </a:xfrm>
        </p:spPr>
      </p:pic>
      <p:graphicFrame>
        <p:nvGraphicFramePr>
          <p:cNvPr id="8" name="Схема 7"/>
          <p:cNvGraphicFramePr/>
          <p:nvPr/>
        </p:nvGraphicFramePr>
        <p:xfrm>
          <a:off x="1259632" y="4149080"/>
          <a:ext cx="6192688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20C8F7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291</TotalTime>
  <Words>344</Words>
  <Application>Microsoft Office PowerPoint</Application>
  <PresentationFormat>Экран (4:3)</PresentationFormat>
  <Paragraphs>105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КГКП «Дворец детей и юношества» г. Караганды  Игра-викторина  «Нурсултан-город будущего»</vt:lpstr>
      <vt:lpstr>Презентация PowerPoint</vt:lpstr>
      <vt:lpstr>Какого цвета Государственный флаг Республики Казахстан?</vt:lpstr>
      <vt:lpstr>Кто изображен на Государственном гербе Республики Казахстан?</vt:lpstr>
      <vt:lpstr>Какая дата НЕ является  национальными и государственными праздником в Казахстане.</vt:lpstr>
      <vt:lpstr>Когда Казахстанцы отмечают  День Столицы?</vt:lpstr>
      <vt:lpstr>Какой из данных городов не  является столицей?</vt:lpstr>
      <vt:lpstr>Какая река протекает по территории города Нурсултан?</vt:lpstr>
      <vt:lpstr>Какое здание г.Нурсултан носит название «Нурлы ЖОЛ»</vt:lpstr>
      <vt:lpstr>   Александр Винокуров  Победитель Вуэльта Испании 2006 и  олимпийский чемпион 2012 года. Лидер одной из сильнейшей в мире профессиональной команды «Астана»</vt:lpstr>
      <vt:lpstr>Герб столицы Республики Казахстан</vt:lpstr>
      <vt:lpstr>Официально Нурсултан (Астану), как новую столицу представили 10 июня 1998 года. В том же году ЮНЕСКО приняло решение присвоить Астане звание. КАКОЕ? </vt:lpstr>
      <vt:lpstr>   МОЛОДЦЫ!</vt:lpstr>
      <vt:lpstr>2 тур «Правда или ложь»</vt:lpstr>
      <vt:lpstr> 3 тур «Имя столицы»</vt:lpstr>
      <vt:lpstr>3 тур «Имя столицы»</vt:lpstr>
      <vt:lpstr>8-701-979-92-38</vt:lpstr>
      <vt:lpstr>Мы в социальных сетях      Сайт  www.ddu.kz</vt:lpstr>
      <vt:lpstr>Электронная почта</vt:lpstr>
      <vt:lpstr>   ОРДТС и СК предлагает: </vt:lpstr>
      <vt:lpstr> 8-701-979-92-38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КГКП «Дворец детей и юношества» г. Караганды  Игра-викторина  «Нурсултан-город будущего»</dc:title>
  <dc:creator>TYRIST</dc:creator>
  <cp:lastModifiedBy>Tatyana 314</cp:lastModifiedBy>
  <cp:revision>32</cp:revision>
  <dcterms:created xsi:type="dcterms:W3CDTF">2020-06-18T17:22:50Z</dcterms:created>
  <dcterms:modified xsi:type="dcterms:W3CDTF">2020-11-12T06:28:48Z</dcterms:modified>
</cp:coreProperties>
</file>