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6" r:id="rId3"/>
    <p:sldId id="257" r:id="rId4"/>
    <p:sldId id="258" r:id="rId5"/>
    <p:sldId id="261" r:id="rId6"/>
    <p:sldId id="28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94" d="100"/>
          <a:sy n="94" d="100"/>
        </p:scale>
        <p:origin x="-58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BFBC2E-14AA-4322-B22A-8DC30AA218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236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67A54-B7B0-472F-9B1D-84DC9E2ECC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7735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E6291DF-1741-42D4-B448-B45F4E39C19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A8DA6-21D7-4C89-9D7E-2546E804C1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91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4E9F-5351-4657-B317-964C4F1852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410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22DE9-7835-4214-8042-74A21024E3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414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AB655-A35E-4DFF-90B2-2D297BE724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13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B8FAE7-DD26-4EFD-9CB3-13D42478B0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00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3A5B-565C-416F-ACAB-E270E3CA95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574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CAB2-5651-4D4E-9D4C-FF7BF461A2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48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E5E1D-1846-4B73-B392-06249A9DF6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271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1A103-6C9E-4BD6-A7C7-C7D1765296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40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6D61-F17F-402E-9413-AEBDC86973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19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1BFC2-5CEA-44E3-9D5E-037EFF81CE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285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6FCE-51F4-4CEC-B27C-8347B6F4CB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02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FAA3-47F0-44DD-8A80-1349F81DBB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051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1EC65C-37B5-4ECC-B1FA-EA51F08C755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15616" y="2276872"/>
            <a:ext cx="8229600" cy="1470025"/>
          </a:xfrm>
        </p:spPr>
        <p:txBody>
          <a:bodyPr/>
          <a:lstStyle/>
          <a:p>
            <a:r>
              <a:rPr lang="kk-KZ" altLang="ru-RU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en-US" altLang="ru-RU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altLang="ru-RU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қоғам тірегі</a:t>
            </a:r>
            <a:r>
              <a:rPr lang="en-US" alt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717032"/>
            <a:ext cx="6400800" cy="816819"/>
          </a:xfrm>
        </p:spPr>
        <p:txBody>
          <a:bodyPr/>
          <a:lstStyle/>
          <a:p>
            <a:r>
              <a:rPr lang="ru-RU" altLang="ru-RU" sz="2400" dirty="0"/>
              <a:t>"</a:t>
            </a:r>
            <a:r>
              <a:rPr lang="ru-RU" altLang="ru-RU" sz="2400" dirty="0" err="1"/>
              <a:t>Үштөбе</a:t>
            </a:r>
            <a:r>
              <a:rPr lang="ru-RU" altLang="ru-RU" sz="2400" dirty="0"/>
              <a:t> ЖОББТМ (РО)" КММ</a:t>
            </a:r>
          </a:p>
          <a:p>
            <a:r>
              <a:rPr lang="ru-RU" altLang="ru-RU" sz="2400" dirty="0" err="1" smtClean="0"/>
              <a:t>Жанузакова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Айзада</a:t>
            </a:r>
            <a:r>
              <a:rPr lang="ru-RU" altLang="ru-RU" sz="2400" dirty="0" smtClean="0"/>
              <a:t> Муратовна</a:t>
            </a:r>
          </a:p>
          <a:p>
            <a:r>
              <a:rPr lang="ru-RU" altLang="ru-RU" sz="2400" dirty="0" smtClean="0"/>
              <a:t>Н</a:t>
            </a:r>
            <a:r>
              <a:rPr lang="kk-KZ" altLang="ru-RU" sz="2400" smtClean="0"/>
              <a:t>ұржанова </a:t>
            </a:r>
            <a:r>
              <a:rPr lang="kk-KZ" altLang="ru-RU" sz="2400" dirty="0" smtClean="0"/>
              <a:t>Перизат</a:t>
            </a:r>
            <a:endParaRPr lang="en-US" altLang="ru-RU" sz="2400" dirty="0"/>
          </a:p>
        </p:txBody>
      </p:sp>
      <p:pic>
        <p:nvPicPr>
          <p:cNvPr id="1026" name="Picture 2" descr="Вакансии компании Жас Ул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ологжане отмечают Международный день семь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37600"/>
            <a:ext cx="3009900" cy="1514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525076"/>
            <a:ext cx="8229600" cy="927100"/>
          </a:xfrm>
        </p:spPr>
        <p:txBody>
          <a:bodyPr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Адамның өмірінде маңызды екі күн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47" y="3717032"/>
            <a:ext cx="8363272" cy="2824348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оспитание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путь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нахождении своего место в обществе</a:t>
            </a:r>
          </a:p>
        </p:txBody>
      </p:sp>
      <p:sp>
        <p:nvSpPr>
          <p:cNvPr id="4" name="AutoShape 2" descr="blob:https://web.whatsapp.com/715db5bb-ad9e-45a2-bdf7-861ece427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Ожидание и рождение ребенка в турецкой семье.: irina_calish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4" y="1697163"/>
            <a:ext cx="3071762" cy="16046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 чем самая главная ценность семьи? | Женское счастье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92" y="1665155"/>
            <a:ext cx="2856775" cy="17843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6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262568" y="1268760"/>
            <a:ext cx="8136904" cy="446449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ақсаты: 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тұлға болып қалыптасуындағы отбасы маңызын түсіндіру.</a:t>
            </a:r>
          </a:p>
          <a:p>
            <a:r>
              <a:rPr lang="kk-K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Міндеттері: 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 балаға деген сүйіспеншілігін байқау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өзінің 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өзгенің даралығын бағалау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 құрметтеу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көңіл-күйді көтеру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 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эмоцияны реттеу.</a:t>
            </a:r>
            <a:endParaRPr lang="kk-KZ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барысы:  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 стол аясындағы отбасылық кеш</a:t>
            </a:r>
          </a:p>
          <a:p>
            <a:endParaRPr lang="kk-KZ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Нәтижесі: 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 кім екенін жақсы түсінетін тұлға</a:t>
            </a:r>
          </a:p>
          <a:p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Берік қарым қатынас қалыптасқан бақытты отбасы.</a:t>
            </a:r>
          </a:p>
          <a:p>
            <a:pPr algn="ctr"/>
            <a:endParaRPr lang="kk-KZ" altLang="ru-RU" dirty="0" smtClean="0">
              <a:solidFill>
                <a:srgbClr val="000000"/>
              </a:solidFill>
            </a:endParaRPr>
          </a:p>
          <a:p>
            <a:pPr algn="ctr"/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r>
              <a:rPr lang="kk-KZ" sz="3200" dirty="0" smtClean="0"/>
              <a:t>Тренинг с родителями</a:t>
            </a:r>
            <a:br>
              <a:rPr lang="kk-KZ" sz="3200" dirty="0" smtClean="0"/>
            </a:br>
            <a:r>
              <a:rPr lang="kk-KZ" sz="3200" dirty="0" smtClean="0"/>
              <a:t>Ата-аналарға арналған тренинг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4000" dirty="0" smtClean="0">
                <a:latin typeface="Times New Roman" pitchFamily="18" charset="0"/>
                <a:cs typeface="Times New Roman" pitchFamily="18" charset="0"/>
              </a:rPr>
              <a:t>Тренинг барысы/ ход тренинга</a:t>
            </a:r>
            <a:endParaRPr lang="en-US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17700"/>
            <a:ext cx="7378700" cy="2543175"/>
          </a:xfrm>
          <a:effectLst>
            <a:softEdge rad="63500"/>
          </a:effectLst>
        </p:spPr>
        <p:txBody>
          <a:bodyPr/>
          <a:lstStyle/>
          <a:p>
            <a:pPr>
              <a:buSzPct val="90000"/>
            </a:pPr>
            <a:endParaRPr lang="en-US" alt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8" r="17232" b="40985"/>
          <a:stretch/>
        </p:blipFill>
        <p:spPr bwMode="auto">
          <a:xfrm>
            <a:off x="755576" y="1688572"/>
            <a:ext cx="3002910" cy="15121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14551" r="34452" b="17657"/>
          <a:stretch/>
        </p:blipFill>
        <p:spPr bwMode="auto">
          <a:xfrm>
            <a:off x="3970784" y="1556792"/>
            <a:ext cx="1877747" cy="2376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8965" r="4617"/>
          <a:stretch/>
        </p:blipFill>
        <p:spPr bwMode="auto">
          <a:xfrm>
            <a:off x="6084168" y="1679548"/>
            <a:ext cx="2504526" cy="1440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Картинки счастливой семьи (46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1920"/>
            <a:ext cx="2619375" cy="1743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blob:https://web.whatsapp.com/6ee6b89f-6997-4376-b211-6ecca570f8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blob:https://web.whatsapp.com/6ee6b89f-6997-4376-b211-6ecca570f83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04594"/>
            <a:ext cx="1800200" cy="18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84">
            <a:off x="5790496" y="3635610"/>
            <a:ext cx="1469863" cy="261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12194" r="9389" b="4911"/>
          <a:stretch/>
        </p:blipFill>
        <p:spPr bwMode="auto">
          <a:xfrm rot="20852958">
            <a:off x="693982" y="3888367"/>
            <a:ext cx="1678705" cy="24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 rot="19693532">
            <a:off x="3371660" y="2537847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тбасы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600" dirty="0" smtClean="0">
                <a:latin typeface="Times New Roman" pitchFamily="18" charset="0"/>
                <a:cs typeface="Times New Roman" pitchFamily="18" charset="0"/>
              </a:rPr>
              <a:t>Нәтижесі / Результат</a:t>
            </a:r>
            <a:endParaRPr lang="en-US" alt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2914654" y="1547813"/>
            <a:ext cx="1152526" cy="1384300"/>
            <a:chOff x="2064" y="1008"/>
            <a:chExt cx="726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48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48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248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49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108" y="1199"/>
              <a:ext cx="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Өзара  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түсіністік</a:t>
              </a:r>
              <a:endPara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827583" y="2830514"/>
            <a:ext cx="2148979" cy="2873892"/>
            <a:chOff x="2064" y="1008"/>
            <a:chExt cx="722" cy="991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506" name="Group 42"/>
            <p:cNvGrpSpPr>
              <a:grpSpLocks/>
            </p:cNvGrpSpPr>
            <p:nvPr/>
          </p:nvGrpSpPr>
          <p:grpSpPr bwMode="auto">
            <a:xfrm>
              <a:off x="2086" y="1032"/>
              <a:ext cx="680" cy="967"/>
              <a:chOff x="3975" y="1593"/>
              <a:chExt cx="931" cy="1324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124" y="2315"/>
                <a:ext cx="993" cy="212"/>
                <a:chOff x="2532" y="1051"/>
                <a:chExt cx="1081" cy="264"/>
              </a:xfrm>
            </p:grpSpPr>
            <p:grpSp>
              <p:nvGrpSpPr>
                <p:cNvPr id="6251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25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78" y="1149"/>
                  <a:ext cx="935" cy="166"/>
                  <a:chOff x="1565" y="2568"/>
                  <a:chExt cx="1407" cy="24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450" y="229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252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52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2155" y="1272"/>
              <a:ext cx="55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Сенімділік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жауапкершілік</a:t>
              </a:r>
              <a:endPara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533" name="Group 69"/>
          <p:cNvGrpSpPr>
            <a:grpSpLocks/>
          </p:cNvGrpSpPr>
          <p:nvPr/>
        </p:nvGrpSpPr>
        <p:grpSpPr bwMode="auto">
          <a:xfrm>
            <a:off x="2640424" y="4858362"/>
            <a:ext cx="2619374" cy="2207691"/>
            <a:chOff x="2064" y="980"/>
            <a:chExt cx="722" cy="900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535" name="Group 71"/>
            <p:cNvGrpSpPr>
              <a:grpSpLocks/>
            </p:cNvGrpSpPr>
            <p:nvPr/>
          </p:nvGrpSpPr>
          <p:grpSpPr bwMode="auto">
            <a:xfrm>
              <a:off x="2086" y="980"/>
              <a:ext cx="680" cy="900"/>
              <a:chOff x="3975" y="1523"/>
              <a:chExt cx="931" cy="123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4001" y="1523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3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4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254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255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5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196" y="1205"/>
              <a:ext cx="47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Әр адамның</a:t>
              </a:r>
            </a:p>
            <a:p>
              <a:pPr algn="ctr"/>
              <a:r>
                <a:rPr lang="kk-KZ" altLang="ru-RU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тбасындағы өз 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маңызын 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түсінуі </a:t>
              </a:r>
              <a:endPara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562" name="Group 98"/>
          <p:cNvGrpSpPr>
            <a:grpSpLocks/>
          </p:cNvGrpSpPr>
          <p:nvPr/>
        </p:nvGrpSpPr>
        <p:grpSpPr bwMode="auto">
          <a:xfrm>
            <a:off x="5457997" y="2927253"/>
            <a:ext cx="2480394" cy="2784558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564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6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6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2574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257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80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5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120" y="1272"/>
              <a:ext cx="61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Өзін өзі бағалайтын 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тұлға</a:t>
              </a:r>
            </a:p>
          </p:txBody>
        </p:sp>
      </p:grpSp>
      <p:grpSp>
        <p:nvGrpSpPr>
          <p:cNvPr id="62591" name="Group 127"/>
          <p:cNvGrpSpPr>
            <a:grpSpLocks/>
          </p:cNvGrpSpPr>
          <p:nvPr/>
        </p:nvGrpSpPr>
        <p:grpSpPr bwMode="auto">
          <a:xfrm>
            <a:off x="4994811" y="548680"/>
            <a:ext cx="2364812" cy="2798792"/>
            <a:chOff x="2064" y="1008"/>
            <a:chExt cx="722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59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5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260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260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60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6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2109" y="1206"/>
              <a:ext cx="64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Жақсы 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қарым қатынас,</a:t>
              </a:r>
            </a:p>
            <a:p>
              <a:pPr algn="ctr"/>
              <a:r>
                <a:rPr lang="kk-KZ" alt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Жағымды көңіл күй</a:t>
              </a:r>
              <a:endPara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ᐈ Счастливая семья на закате фотографии, картинки семья на закате | скачать 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9144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927100"/>
          </a:xfrm>
        </p:spPr>
        <p:txBody>
          <a:bodyPr/>
          <a:lstStyle/>
          <a:p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7148"/>
      </p:ext>
    </p:extLst>
  </p:cSld>
  <p:clrMapOvr>
    <a:masterClrMapping/>
  </p:clrMapOvr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373</TotalTime>
  <Words>135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580TGp_general_light</vt:lpstr>
      <vt:lpstr>Отбасы - қоғам тірегі </vt:lpstr>
      <vt:lpstr>Адамның өмірінде маңызды екі күн бар...</vt:lpstr>
      <vt:lpstr>Тренинг с родителями Ата-аналарға арналған тренинг </vt:lpstr>
      <vt:lpstr>Тренинг барысы/ ход тренинга</vt:lpstr>
      <vt:lpstr>Нәтижесі / Результат</vt:lpstr>
      <vt:lpstr>Назарларыңызға рахмет!</vt:lpstr>
    </vt:vector>
  </TitlesOfParts>
  <Company>AidarSoft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Отбасы - қоғам тірегі</dc:title>
  <dc:creator>Acer</dc:creator>
  <cp:lastModifiedBy>Otarbaeva</cp:lastModifiedBy>
  <cp:revision>15</cp:revision>
  <dcterms:created xsi:type="dcterms:W3CDTF">2020-11-11T06:49:39Z</dcterms:created>
  <dcterms:modified xsi:type="dcterms:W3CDTF">2021-05-21T10:14:33Z</dcterms:modified>
</cp:coreProperties>
</file>