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4" r:id="rId3"/>
    <p:sldId id="257" r:id="rId4"/>
    <p:sldId id="258" r:id="rId5"/>
    <p:sldId id="261" r:id="rId6"/>
    <p:sldId id="270" r:id="rId7"/>
    <p:sldId id="272" r:id="rId8"/>
    <p:sldId id="273" r:id="rId9"/>
    <p:sldId id="274" r:id="rId10"/>
    <p:sldId id="280" r:id="rId11"/>
    <p:sldId id="275" r:id="rId12"/>
    <p:sldId id="271" r:id="rId13"/>
    <p:sldId id="269" r:id="rId14"/>
    <p:sldId id="281" r:id="rId15"/>
    <p:sldId id="278" r:id="rId16"/>
    <p:sldId id="265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FF5050"/>
    <a:srgbClr val="FF66FF"/>
    <a:srgbClr val="FF9900"/>
    <a:srgbClr val="3399FF"/>
    <a:srgbClr val="66FF33"/>
    <a:srgbClr val="FF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>
      <p:cViewPr>
        <p:scale>
          <a:sx n="72" d="100"/>
          <a:sy n="72" d="100"/>
        </p:scale>
        <p:origin x="-121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0B2B9-3E06-4037-846A-62BEB012FF6B}" type="doc">
      <dgm:prSet loTypeId="urn:microsoft.com/office/officeart/2005/8/layout/default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2580BA6-900D-45CE-ACA1-E2FBE133C73E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err="1"/>
            <a:t>Білім</a:t>
          </a:r>
          <a:r>
            <a:rPr lang="ru-RU" b="1" dirty="0"/>
            <a:t> беру </a:t>
          </a:r>
          <a:r>
            <a:rPr lang="ru-RU" b="1" dirty="0" err="1"/>
            <a:t>процесінің</a:t>
          </a:r>
          <a:r>
            <a:rPr lang="ru-RU" b="1" dirty="0"/>
            <a:t> </a:t>
          </a:r>
          <a:r>
            <a:rPr lang="ru-RU" b="1" dirty="0" err="1"/>
            <a:t>барлық</a:t>
          </a:r>
          <a:r>
            <a:rPr lang="ru-RU" b="1" dirty="0"/>
            <a:t> </a:t>
          </a:r>
          <a:r>
            <a:rPr lang="ru-RU" b="1" dirty="0" err="1"/>
            <a:t>қатысушыларының</a:t>
          </a:r>
          <a:r>
            <a:rPr lang="ru-RU" b="1" dirty="0"/>
            <a:t> </a:t>
          </a:r>
          <a:r>
            <a:rPr lang="kk-KZ" b="1" dirty="0"/>
            <a:t>өзара әрекеттесуі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/>
            <a:t>(</a:t>
          </a:r>
          <a:r>
            <a:rPr lang="ru-RU" b="1" dirty="0" err="1"/>
            <a:t>келісім</a:t>
          </a:r>
          <a:r>
            <a:rPr lang="ru-RU" b="1" dirty="0"/>
            <a:t> мен </a:t>
          </a:r>
          <a:r>
            <a:rPr lang="kk-KZ" b="1" i="0" dirty="0">
              <a:solidFill>
                <a:srgbClr val="202124"/>
              </a:solidFill>
              <a:effectLst/>
              <a:latin typeface="+mn-lt"/>
            </a:rPr>
            <a:t>ұмтылыс, </a:t>
          </a:r>
          <a:r>
            <a:rPr lang="ru-RU" b="1" dirty="0" err="1"/>
            <a:t>процеске</a:t>
          </a:r>
          <a:r>
            <a:rPr lang="ru-RU" b="1" dirty="0"/>
            <a:t> </a:t>
          </a:r>
          <a:r>
            <a:rPr lang="ru-RU" b="1" dirty="0" err="1"/>
            <a:t>эмоционалды-оң</a:t>
          </a:r>
          <a:r>
            <a:rPr lang="ru-RU" b="1" dirty="0"/>
            <a:t> </a:t>
          </a:r>
          <a:r>
            <a:rPr lang="ru-RU" b="1" dirty="0" err="1"/>
            <a:t>көзқарас</a:t>
          </a:r>
          <a:r>
            <a:rPr lang="ru-RU" b="1" dirty="0"/>
            <a:t>)</a:t>
          </a:r>
        </a:p>
      </dgm:t>
    </dgm:pt>
    <dgm:pt modelId="{27CEF41E-34FD-4BF6-A8AE-4862F811C378}" type="parTrans" cxnId="{8F593DA7-2F3A-4E8F-A40B-5412B00BE794}">
      <dgm:prSet/>
      <dgm:spPr/>
      <dgm:t>
        <a:bodyPr/>
        <a:lstStyle/>
        <a:p>
          <a:endParaRPr lang="ru-RU"/>
        </a:p>
      </dgm:t>
    </dgm:pt>
    <dgm:pt modelId="{0AE2BAC5-61C9-4CA7-8447-AAD66606C597}" type="sibTrans" cxnId="{8F593DA7-2F3A-4E8F-A40B-5412B00BE794}">
      <dgm:prSet/>
      <dgm:spPr/>
      <dgm:t>
        <a:bodyPr/>
        <a:lstStyle/>
        <a:p>
          <a:endParaRPr lang="ru-RU"/>
        </a:p>
      </dgm:t>
    </dgm:pt>
    <dgm:pt modelId="{FE5CFEF0-D24C-456D-9086-D876BF46FFA7}">
      <dgm:prSet phldrT="[Текст]"/>
      <dgm:spPr/>
      <dgm:t>
        <a:bodyPr/>
        <a:lstStyle/>
        <a:p>
          <a:r>
            <a:rPr lang="ru-RU" b="1" dirty="0" err="1"/>
            <a:t>Техникалық</a:t>
          </a:r>
          <a:r>
            <a:rPr lang="ru-RU" b="1" dirty="0"/>
            <a:t> </a:t>
          </a:r>
          <a:r>
            <a:rPr lang="ru-RU" b="1" dirty="0" err="1"/>
            <a:t>мүмкіндіктердің</a:t>
          </a:r>
          <a:r>
            <a:rPr lang="ru-RU" b="1" dirty="0"/>
            <a:t> </a:t>
          </a:r>
          <a:r>
            <a:rPr lang="ru-RU" b="1" dirty="0" err="1"/>
            <a:t>болуы</a:t>
          </a:r>
          <a:r>
            <a:rPr lang="ru-RU" b="1" dirty="0"/>
            <a:t> (</a:t>
          </a:r>
          <a:r>
            <a:rPr lang="ru-RU" b="1" dirty="0" err="1"/>
            <a:t>гаджеттер</a:t>
          </a:r>
          <a:r>
            <a:rPr lang="ru-RU" b="1" dirty="0"/>
            <a:t>, </a:t>
          </a:r>
          <a:r>
            <a:rPr lang="ru-RU" b="1" dirty="0" err="1"/>
            <a:t>интернеттің</a:t>
          </a:r>
          <a:r>
            <a:rPr lang="ru-RU" b="1" dirty="0"/>
            <a:t> </a:t>
          </a:r>
          <a:r>
            <a:rPr lang="ru-RU" b="1" dirty="0" err="1"/>
            <a:t>болуы</a:t>
          </a:r>
          <a:r>
            <a:rPr lang="ru-RU" b="1" dirty="0"/>
            <a:t>), </a:t>
          </a:r>
          <a:r>
            <a:rPr lang="en-US" b="1" dirty="0" err="1"/>
            <a:t>Whatsapp</a:t>
          </a:r>
          <a:r>
            <a:rPr lang="en-US" b="1" dirty="0"/>
            <a:t> </a:t>
          </a:r>
          <a:r>
            <a:rPr lang="en-US" b="1" dirty="0" err="1"/>
            <a:t>Instagram</a:t>
          </a:r>
          <a:r>
            <a:rPr lang="en-US" b="1" dirty="0"/>
            <a:t>-</a:t>
          </a:r>
          <a:r>
            <a:rPr lang="ru-RU" b="1" dirty="0" err="1"/>
            <a:t>ға</a:t>
          </a:r>
          <a:r>
            <a:rPr lang="ru-RU" b="1" dirty="0"/>
            <a:t> </a:t>
          </a:r>
          <a:r>
            <a:rPr lang="ru-RU" b="1" dirty="0" err="1"/>
            <a:t>шығу</a:t>
          </a:r>
          <a:endParaRPr lang="ru-RU" b="1" dirty="0"/>
        </a:p>
      </dgm:t>
    </dgm:pt>
    <dgm:pt modelId="{382B72F5-7159-4C28-AAAC-AF56C98701AE}" type="parTrans" cxnId="{81A4875B-9379-43D9-B2BA-5C01613D0029}">
      <dgm:prSet/>
      <dgm:spPr/>
      <dgm:t>
        <a:bodyPr/>
        <a:lstStyle/>
        <a:p>
          <a:endParaRPr lang="ru-RU"/>
        </a:p>
      </dgm:t>
    </dgm:pt>
    <dgm:pt modelId="{A395DA9E-F491-41D3-A51B-1A495BBF598F}" type="sibTrans" cxnId="{81A4875B-9379-43D9-B2BA-5C01613D0029}">
      <dgm:prSet/>
      <dgm:spPr/>
      <dgm:t>
        <a:bodyPr/>
        <a:lstStyle/>
        <a:p>
          <a:endParaRPr lang="ru-RU"/>
        </a:p>
      </dgm:t>
    </dgm:pt>
    <dgm:pt modelId="{3078E7A2-52B3-449D-A2EF-4C01342162B2}">
      <dgm:prSet phldrT="[Текст]"/>
      <dgm:spPr/>
      <dgm:t>
        <a:bodyPr/>
        <a:lstStyle/>
        <a:p>
          <a:r>
            <a:rPr lang="ru-RU" b="1" dirty="0" err="1"/>
            <a:t>Материалдарды</a:t>
          </a:r>
          <a:r>
            <a:rPr lang="ru-RU" b="1" dirty="0"/>
            <a:t> </a:t>
          </a:r>
          <a:r>
            <a:rPr lang="ru-RU" b="1" dirty="0" err="1"/>
            <a:t>жүйелеу</a:t>
          </a:r>
          <a:r>
            <a:rPr lang="ru-RU" b="1" dirty="0"/>
            <a:t> (</a:t>
          </a:r>
          <a:r>
            <a:rPr lang="ru-RU" b="1" dirty="0" err="1"/>
            <a:t>демонстрациялық</a:t>
          </a:r>
          <a:r>
            <a:rPr lang="ru-RU" b="1" dirty="0"/>
            <a:t> </a:t>
          </a:r>
          <a:r>
            <a:rPr lang="ru-RU" b="1" dirty="0" err="1"/>
            <a:t>тәжірибеге</a:t>
          </a:r>
          <a:r>
            <a:rPr lang="ru-RU" b="1" dirty="0"/>
            <a:t> </a:t>
          </a:r>
          <a:r>
            <a:rPr lang="ru-RU" b="1" dirty="0" err="1"/>
            <a:t>бағытталған</a:t>
          </a:r>
          <a:r>
            <a:rPr lang="ru-RU" b="1" dirty="0"/>
            <a:t>), </a:t>
          </a:r>
          <a:r>
            <a:rPr lang="ru-RU" b="1" dirty="0" err="1"/>
            <a:t>ата-аналардың</a:t>
          </a:r>
          <a:r>
            <a:rPr lang="ru-RU" b="1" dirty="0"/>
            <a:t> </a:t>
          </a:r>
          <a:r>
            <a:rPr lang="ru-RU" b="1" dirty="0" err="1"/>
            <a:t>бейне</a:t>
          </a:r>
          <a:r>
            <a:rPr lang="ru-RU" b="1" dirty="0"/>
            <a:t> </a:t>
          </a:r>
          <a:r>
            <a:rPr lang="ru-RU" b="1" dirty="0" err="1"/>
            <a:t>есептері</a:t>
          </a:r>
          <a:endParaRPr lang="ru-RU" b="1" dirty="0"/>
        </a:p>
      </dgm:t>
    </dgm:pt>
    <dgm:pt modelId="{0F011F25-C737-4EB3-8E70-CA0BE2D2FDFF}" type="parTrans" cxnId="{D82BEDFB-A7EA-4A74-BD3E-AB961B0BF94D}">
      <dgm:prSet/>
      <dgm:spPr/>
      <dgm:t>
        <a:bodyPr/>
        <a:lstStyle/>
        <a:p>
          <a:endParaRPr lang="ru-RU"/>
        </a:p>
      </dgm:t>
    </dgm:pt>
    <dgm:pt modelId="{71F71EF0-9727-49CB-932C-1DBF9199D50E}" type="sibTrans" cxnId="{D82BEDFB-A7EA-4A74-BD3E-AB961B0BF94D}">
      <dgm:prSet/>
      <dgm:spPr/>
      <dgm:t>
        <a:bodyPr/>
        <a:lstStyle/>
        <a:p>
          <a:endParaRPr lang="ru-RU"/>
        </a:p>
      </dgm:t>
    </dgm:pt>
    <dgm:pt modelId="{9BB7EA29-EB9B-46AB-BA82-A1DF9DFDF5BD}">
      <dgm:prSet phldrT="[Текст]"/>
      <dgm:spPr/>
      <dgm:t>
        <a:bodyPr/>
        <a:lstStyle/>
        <a:p>
          <a:r>
            <a:rPr lang="ru-RU" b="1" dirty="0" err="1"/>
            <a:t>Өзара</a:t>
          </a:r>
          <a:r>
            <a:rPr lang="ru-RU" b="1" dirty="0"/>
            <a:t> </a:t>
          </a:r>
          <a:r>
            <a:rPr lang="ru-RU" b="1" dirty="0" err="1"/>
            <a:t>әрекеттесу</a:t>
          </a:r>
          <a:r>
            <a:rPr lang="ru-RU" b="1" dirty="0">
              <a:solidFill>
                <a:srgbClr val="FF0000"/>
              </a:solidFill>
            </a:rPr>
            <a:t> </a:t>
          </a:r>
          <a:r>
            <a:rPr lang="ru-RU" b="1" dirty="0" err="1">
              <a:solidFill>
                <a:schemeClr val="tx1"/>
              </a:solidFill>
            </a:rPr>
            <a:t>формасы</a:t>
          </a:r>
          <a:r>
            <a:rPr lang="ru-RU" b="1" dirty="0">
              <a:solidFill>
                <a:schemeClr val="tx1"/>
              </a:solidFill>
            </a:rPr>
            <a:t>  </a:t>
          </a:r>
          <a:r>
            <a:rPr lang="ru-RU" b="1" dirty="0"/>
            <a:t>мен </a:t>
          </a:r>
          <a:r>
            <a:rPr lang="ru-RU" b="1" dirty="0" err="1"/>
            <a:t>уақытын</a:t>
          </a:r>
          <a:r>
            <a:rPr lang="ru-RU" b="1" dirty="0"/>
            <a:t> </a:t>
          </a:r>
          <a:r>
            <a:rPr lang="ru-RU" b="1" dirty="0" err="1"/>
            <a:t>анықтау</a:t>
          </a:r>
          <a:endParaRPr lang="ru-RU" b="1" dirty="0"/>
        </a:p>
        <a:p>
          <a:r>
            <a:rPr lang="ru-RU" b="1" dirty="0"/>
            <a:t>(</a:t>
          </a:r>
          <a:r>
            <a:rPr lang="ru-RU" b="1" dirty="0" err="1"/>
            <a:t>жеке</a:t>
          </a:r>
          <a:r>
            <a:rPr lang="ru-RU" b="1" dirty="0"/>
            <a:t> </a:t>
          </a:r>
          <a:r>
            <a:rPr lang="ru-RU" b="1" dirty="0" err="1"/>
            <a:t>тұлғаға</a:t>
          </a:r>
          <a:r>
            <a:rPr lang="ru-RU" b="1" dirty="0"/>
            <a:t> </a:t>
          </a:r>
          <a:r>
            <a:rPr lang="ru-RU" b="1" dirty="0" err="1"/>
            <a:t>бағытталған</a:t>
          </a:r>
          <a:r>
            <a:rPr lang="ru-RU" b="1" dirty="0"/>
            <a:t> </a:t>
          </a:r>
          <a:r>
            <a:rPr lang="ru-RU" b="1" dirty="0" err="1"/>
            <a:t>тәсіл</a:t>
          </a:r>
          <a:r>
            <a:rPr lang="ru-RU" b="1" dirty="0"/>
            <a:t>; </a:t>
          </a:r>
          <a:r>
            <a:rPr lang="ru-RU" b="1" dirty="0" err="1"/>
            <a:t>жеке</a:t>
          </a:r>
          <a:r>
            <a:rPr lang="ru-RU" b="1" dirty="0"/>
            <a:t> </a:t>
          </a:r>
          <a:r>
            <a:rPr lang="ru-RU" b="1" dirty="0" err="1"/>
            <a:t>өзара</a:t>
          </a:r>
          <a:r>
            <a:rPr lang="ru-RU" b="1" dirty="0"/>
            <a:t> </a:t>
          </a:r>
          <a:r>
            <a:rPr lang="ru-RU" b="1" dirty="0" err="1"/>
            <a:t>іс-қимыл</a:t>
          </a:r>
          <a:r>
            <a:rPr lang="ru-RU" b="1" dirty="0"/>
            <a:t> )</a:t>
          </a:r>
        </a:p>
      </dgm:t>
    </dgm:pt>
    <dgm:pt modelId="{9F997C46-5A24-48CB-B447-AEC8FBDD51EE}" type="parTrans" cxnId="{3B691D6A-C62D-45CC-BC77-BFE65EB84FE1}">
      <dgm:prSet/>
      <dgm:spPr/>
      <dgm:t>
        <a:bodyPr/>
        <a:lstStyle/>
        <a:p>
          <a:endParaRPr lang="ru-RU"/>
        </a:p>
      </dgm:t>
    </dgm:pt>
    <dgm:pt modelId="{D6D85E80-69D5-45EF-A091-CB318AB4A385}" type="sibTrans" cxnId="{3B691D6A-C62D-45CC-BC77-BFE65EB84FE1}">
      <dgm:prSet/>
      <dgm:spPr/>
      <dgm:t>
        <a:bodyPr/>
        <a:lstStyle/>
        <a:p>
          <a:endParaRPr lang="ru-RU"/>
        </a:p>
      </dgm:t>
    </dgm:pt>
    <dgm:pt modelId="{4F031432-83DA-4887-A826-C88EBBBEA2D5}" type="pres">
      <dgm:prSet presAssocID="{3450B2B9-3E06-4037-846A-62BEB012FF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1925D5-6E58-48F2-94AA-EBB54DE944C8}" type="pres">
      <dgm:prSet presAssocID="{02580BA6-900D-45CE-ACA1-E2FBE133C73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D924A-91D4-45C2-B306-CC71A3E91AE1}" type="pres">
      <dgm:prSet presAssocID="{0AE2BAC5-61C9-4CA7-8447-AAD66606C597}" presName="sibTrans" presStyleCnt="0"/>
      <dgm:spPr/>
    </dgm:pt>
    <dgm:pt modelId="{1EEDC395-4143-42AC-9DF6-10CA986DCB51}" type="pres">
      <dgm:prSet presAssocID="{FE5CFEF0-D24C-456D-9086-D876BF46FF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B2B14-49EC-496F-A4D2-F22DF4E52205}" type="pres">
      <dgm:prSet presAssocID="{A395DA9E-F491-41D3-A51B-1A495BBF598F}" presName="sibTrans" presStyleCnt="0"/>
      <dgm:spPr/>
    </dgm:pt>
    <dgm:pt modelId="{AA92FCBE-D4B8-44C1-8F50-EB9BF87C14CE}" type="pres">
      <dgm:prSet presAssocID="{3078E7A2-52B3-449D-A2EF-4C01342162B2}" presName="node" presStyleLbl="node1" presStyleIdx="2" presStyleCnt="4" custScaleY="120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3A5EB-6156-4F8B-9F74-AE42A8DA07FB}" type="pres">
      <dgm:prSet presAssocID="{71F71EF0-9727-49CB-932C-1DBF9199D50E}" presName="sibTrans" presStyleCnt="0"/>
      <dgm:spPr/>
    </dgm:pt>
    <dgm:pt modelId="{7DF3698A-CE15-4F93-9A81-0F73C3B5DD39}" type="pres">
      <dgm:prSet presAssocID="{9BB7EA29-EB9B-46AB-BA82-A1DF9DFDF5BD}" presName="node" presStyleLbl="node1" presStyleIdx="3" presStyleCnt="4" custScaleY="118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4875B-9379-43D9-B2BA-5C01613D0029}" srcId="{3450B2B9-3E06-4037-846A-62BEB012FF6B}" destId="{FE5CFEF0-D24C-456D-9086-D876BF46FFA7}" srcOrd="1" destOrd="0" parTransId="{382B72F5-7159-4C28-AAAC-AF56C98701AE}" sibTransId="{A395DA9E-F491-41D3-A51B-1A495BBF598F}"/>
    <dgm:cxn modelId="{607F488F-1B74-4B6F-A972-780723B04F6B}" type="presOf" srcId="{9BB7EA29-EB9B-46AB-BA82-A1DF9DFDF5BD}" destId="{7DF3698A-CE15-4F93-9A81-0F73C3B5DD39}" srcOrd="0" destOrd="0" presId="urn:microsoft.com/office/officeart/2005/8/layout/default#1"/>
    <dgm:cxn modelId="{7CE5CB60-79A8-421D-A3FE-3861AF8AE46F}" type="presOf" srcId="{3450B2B9-3E06-4037-846A-62BEB012FF6B}" destId="{4F031432-83DA-4887-A826-C88EBBBEA2D5}" srcOrd="0" destOrd="0" presId="urn:microsoft.com/office/officeart/2005/8/layout/default#1"/>
    <dgm:cxn modelId="{B71F95B1-B264-4C7E-A063-F4F2FE9706C9}" type="presOf" srcId="{02580BA6-900D-45CE-ACA1-E2FBE133C73E}" destId="{1C1925D5-6E58-48F2-94AA-EBB54DE944C8}" srcOrd="0" destOrd="0" presId="urn:microsoft.com/office/officeart/2005/8/layout/default#1"/>
    <dgm:cxn modelId="{2F49E3B5-B5BD-4400-A19C-CAB824771CBF}" type="presOf" srcId="{3078E7A2-52B3-449D-A2EF-4C01342162B2}" destId="{AA92FCBE-D4B8-44C1-8F50-EB9BF87C14CE}" srcOrd="0" destOrd="0" presId="urn:microsoft.com/office/officeart/2005/8/layout/default#1"/>
    <dgm:cxn modelId="{8F593DA7-2F3A-4E8F-A40B-5412B00BE794}" srcId="{3450B2B9-3E06-4037-846A-62BEB012FF6B}" destId="{02580BA6-900D-45CE-ACA1-E2FBE133C73E}" srcOrd="0" destOrd="0" parTransId="{27CEF41E-34FD-4BF6-A8AE-4862F811C378}" sibTransId="{0AE2BAC5-61C9-4CA7-8447-AAD66606C597}"/>
    <dgm:cxn modelId="{B7B78CAB-C4A8-4F42-8DE2-49F7F4DF2F32}" type="presOf" srcId="{FE5CFEF0-D24C-456D-9086-D876BF46FFA7}" destId="{1EEDC395-4143-42AC-9DF6-10CA986DCB51}" srcOrd="0" destOrd="0" presId="urn:microsoft.com/office/officeart/2005/8/layout/default#1"/>
    <dgm:cxn modelId="{D82BEDFB-A7EA-4A74-BD3E-AB961B0BF94D}" srcId="{3450B2B9-3E06-4037-846A-62BEB012FF6B}" destId="{3078E7A2-52B3-449D-A2EF-4C01342162B2}" srcOrd="2" destOrd="0" parTransId="{0F011F25-C737-4EB3-8E70-CA0BE2D2FDFF}" sibTransId="{71F71EF0-9727-49CB-932C-1DBF9199D50E}"/>
    <dgm:cxn modelId="{3B691D6A-C62D-45CC-BC77-BFE65EB84FE1}" srcId="{3450B2B9-3E06-4037-846A-62BEB012FF6B}" destId="{9BB7EA29-EB9B-46AB-BA82-A1DF9DFDF5BD}" srcOrd="3" destOrd="0" parTransId="{9F997C46-5A24-48CB-B447-AEC8FBDD51EE}" sibTransId="{D6D85E80-69D5-45EF-A091-CB318AB4A385}"/>
    <dgm:cxn modelId="{9334BFB4-E92C-4C9B-992F-FB67A631462A}" type="presParOf" srcId="{4F031432-83DA-4887-A826-C88EBBBEA2D5}" destId="{1C1925D5-6E58-48F2-94AA-EBB54DE944C8}" srcOrd="0" destOrd="0" presId="urn:microsoft.com/office/officeart/2005/8/layout/default#1"/>
    <dgm:cxn modelId="{3A3B83FB-EB35-44B3-8161-39F34E5F3BFB}" type="presParOf" srcId="{4F031432-83DA-4887-A826-C88EBBBEA2D5}" destId="{DB5D924A-91D4-45C2-B306-CC71A3E91AE1}" srcOrd="1" destOrd="0" presId="urn:microsoft.com/office/officeart/2005/8/layout/default#1"/>
    <dgm:cxn modelId="{6CD1B59C-9C52-4EBE-86C2-2FC65BACA88C}" type="presParOf" srcId="{4F031432-83DA-4887-A826-C88EBBBEA2D5}" destId="{1EEDC395-4143-42AC-9DF6-10CA986DCB51}" srcOrd="2" destOrd="0" presId="urn:microsoft.com/office/officeart/2005/8/layout/default#1"/>
    <dgm:cxn modelId="{4FAA7375-473D-4359-B6A9-EB354B231702}" type="presParOf" srcId="{4F031432-83DA-4887-A826-C88EBBBEA2D5}" destId="{995B2B14-49EC-496F-A4D2-F22DF4E52205}" srcOrd="3" destOrd="0" presId="urn:microsoft.com/office/officeart/2005/8/layout/default#1"/>
    <dgm:cxn modelId="{C96EB783-9620-4C85-AE66-D0EB708BE7EE}" type="presParOf" srcId="{4F031432-83DA-4887-A826-C88EBBBEA2D5}" destId="{AA92FCBE-D4B8-44C1-8F50-EB9BF87C14CE}" srcOrd="4" destOrd="0" presId="urn:microsoft.com/office/officeart/2005/8/layout/default#1"/>
    <dgm:cxn modelId="{827D53C9-1437-4EAC-B36A-F841E7487F29}" type="presParOf" srcId="{4F031432-83DA-4887-A826-C88EBBBEA2D5}" destId="{3793A5EB-6156-4F8B-9F74-AE42A8DA07FB}" srcOrd="5" destOrd="0" presId="urn:microsoft.com/office/officeart/2005/8/layout/default#1"/>
    <dgm:cxn modelId="{0C062739-9F62-4742-A982-0C572EB86AD2}" type="presParOf" srcId="{4F031432-83DA-4887-A826-C88EBBBEA2D5}" destId="{7DF3698A-CE15-4F93-9A81-0F73C3B5DD39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D6030-9BE7-4479-862F-1FC859D40FEB}" type="doc">
      <dgm:prSet loTypeId="urn:microsoft.com/office/officeart/2005/8/layout/cycle8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297389-FA51-4298-ABF5-62D3B38B59D3}">
      <dgm:prSet phldrT="[Текст]" custT="1"/>
      <dgm:spPr/>
      <dgm:t>
        <a:bodyPr/>
        <a:lstStyle/>
        <a:p>
          <a:r>
            <a:rPr lang="kk-KZ" sz="1400" b="1" dirty="0">
              <a:solidFill>
                <a:schemeClr val="tx1"/>
              </a:solidFill>
            </a:rPr>
            <a:t>Негізгі кезең</a:t>
          </a:r>
        </a:p>
      </dgm:t>
    </dgm:pt>
    <dgm:pt modelId="{3B2E3E43-5FEF-4102-8B45-1F750E138AA6}" type="parTrans" cxnId="{23B33937-64CB-4251-B9FD-E5513930EA63}">
      <dgm:prSet/>
      <dgm:spPr/>
      <dgm:t>
        <a:bodyPr/>
        <a:lstStyle/>
        <a:p>
          <a:endParaRPr lang="ru-RU"/>
        </a:p>
      </dgm:t>
    </dgm:pt>
    <dgm:pt modelId="{58E68063-4FF5-486A-A1EA-0ED81E103342}" type="sibTrans" cxnId="{23B33937-64CB-4251-B9FD-E5513930EA63}">
      <dgm:prSet/>
      <dgm:spPr/>
      <dgm:t>
        <a:bodyPr/>
        <a:lstStyle/>
        <a:p>
          <a:endParaRPr lang="ru-RU"/>
        </a:p>
      </dgm:t>
    </dgm:pt>
    <dgm:pt modelId="{C286A106-D87D-4213-AD5B-A645A74AE320}">
      <dgm:prSet phldrT="[Текст]" custT="1"/>
      <dgm:spPr/>
      <dgm:t>
        <a:bodyPr/>
        <a:lstStyle/>
        <a:p>
          <a:r>
            <a:rPr lang="kk-KZ" sz="1400" b="1" dirty="0">
              <a:solidFill>
                <a:schemeClr val="tx1"/>
              </a:solidFill>
            </a:rPr>
            <a:t>Қорытынды сүйемелдеу</a:t>
          </a:r>
        </a:p>
      </dgm:t>
    </dgm:pt>
    <dgm:pt modelId="{DB92B8B7-BF5E-41BE-ACA7-5132CEB1C27A}" type="parTrans" cxnId="{051D4C1C-354F-4884-9CED-88D6C1076ED3}">
      <dgm:prSet/>
      <dgm:spPr/>
      <dgm:t>
        <a:bodyPr/>
        <a:lstStyle/>
        <a:p>
          <a:endParaRPr lang="ru-RU"/>
        </a:p>
      </dgm:t>
    </dgm:pt>
    <dgm:pt modelId="{E78F6160-625E-4D3F-A528-6D3DF850255D}" type="sibTrans" cxnId="{051D4C1C-354F-4884-9CED-88D6C1076ED3}">
      <dgm:prSet/>
      <dgm:spPr/>
      <dgm:t>
        <a:bodyPr/>
        <a:lstStyle/>
        <a:p>
          <a:endParaRPr lang="ru-RU"/>
        </a:p>
      </dgm:t>
    </dgm:pt>
    <dgm:pt modelId="{A226036B-594E-4C72-9CC4-C5B19023D047}">
      <dgm:prSet phldrT="[Текст]" custT="1"/>
      <dgm:spPr>
        <a:ln>
          <a:solidFill>
            <a:schemeClr val="bg1"/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200" b="1" dirty="0" err="1">
              <a:solidFill>
                <a:schemeClr val="tx1"/>
              </a:solidFill>
            </a:rPr>
            <a:t>Дайынды</a:t>
          </a:r>
          <a:r>
            <a:rPr lang="kk-KZ" sz="1200" b="1" dirty="0">
              <a:solidFill>
                <a:schemeClr val="tx1"/>
              </a:solidFill>
            </a:rPr>
            <a:t>қ кезеңі</a:t>
          </a:r>
          <a:endParaRPr lang="kk-KZ" sz="1400" b="1" dirty="0">
            <a:solidFill>
              <a:schemeClr val="tx1"/>
            </a:solidFill>
          </a:endParaRPr>
        </a:p>
      </dgm:t>
    </dgm:pt>
    <dgm:pt modelId="{EE4C58BB-0C81-438D-AC1D-E3FDB70A8A77}" type="parTrans" cxnId="{6A78A15D-3396-4ABC-A517-6541403A569D}">
      <dgm:prSet/>
      <dgm:spPr/>
      <dgm:t>
        <a:bodyPr/>
        <a:lstStyle/>
        <a:p>
          <a:endParaRPr lang="ru-RU"/>
        </a:p>
      </dgm:t>
    </dgm:pt>
    <dgm:pt modelId="{78906443-A036-45CB-B57F-A9FA929FED4B}" type="sibTrans" cxnId="{6A78A15D-3396-4ABC-A517-6541403A569D}">
      <dgm:prSet/>
      <dgm:spPr/>
      <dgm:t>
        <a:bodyPr/>
        <a:lstStyle/>
        <a:p>
          <a:endParaRPr lang="ru-RU"/>
        </a:p>
      </dgm:t>
    </dgm:pt>
    <dgm:pt modelId="{BB736C4C-1C18-44C6-AD2C-3889D5423513}" type="pres">
      <dgm:prSet presAssocID="{703D6030-9BE7-4479-862F-1FC859D40FE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3307C8-516A-47DA-9929-05D414151347}" type="pres">
      <dgm:prSet presAssocID="{703D6030-9BE7-4479-862F-1FC859D40FEB}" presName="wedge1" presStyleLbl="node1" presStyleIdx="0" presStyleCnt="3" custAng="0" custScaleX="106047" custScaleY="101474" custLinFactNeighborX="-3844" custLinFactNeighborY="-5215"/>
      <dgm:spPr/>
      <dgm:t>
        <a:bodyPr/>
        <a:lstStyle/>
        <a:p>
          <a:endParaRPr lang="ru-RU"/>
        </a:p>
      </dgm:t>
    </dgm:pt>
    <dgm:pt modelId="{C357C49D-7437-4133-A860-6D9A9796BE74}" type="pres">
      <dgm:prSet presAssocID="{703D6030-9BE7-4479-862F-1FC859D40FEB}" presName="dummy1a" presStyleCnt="0"/>
      <dgm:spPr/>
    </dgm:pt>
    <dgm:pt modelId="{ADDDC6B6-BAF2-4BE1-91F1-2A6C9717D6AB}" type="pres">
      <dgm:prSet presAssocID="{703D6030-9BE7-4479-862F-1FC859D40FEB}" presName="dummy1b" presStyleCnt="0"/>
      <dgm:spPr/>
    </dgm:pt>
    <dgm:pt modelId="{732CF30E-2B3C-4D58-A1E6-D2AD9E594D6B}" type="pres">
      <dgm:prSet presAssocID="{703D6030-9BE7-4479-862F-1FC859D40FE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E6EE0-147C-4356-BC2F-E350118C80A3}" type="pres">
      <dgm:prSet presAssocID="{703D6030-9BE7-4479-862F-1FC859D40FEB}" presName="wedge2" presStyleLbl="node1" presStyleIdx="1" presStyleCnt="3" custScaleY="105256" custLinFactNeighborX="-2547" custLinFactNeighborY="-8285"/>
      <dgm:spPr/>
      <dgm:t>
        <a:bodyPr/>
        <a:lstStyle/>
        <a:p>
          <a:endParaRPr lang="ru-RU"/>
        </a:p>
      </dgm:t>
    </dgm:pt>
    <dgm:pt modelId="{C3C81BA3-CD50-4795-A7E5-BC3574FBCAA7}" type="pres">
      <dgm:prSet presAssocID="{703D6030-9BE7-4479-862F-1FC859D40FEB}" presName="dummy2a" presStyleCnt="0"/>
      <dgm:spPr/>
    </dgm:pt>
    <dgm:pt modelId="{940A5934-136A-4E04-BD89-F0FFCCEDA5D4}" type="pres">
      <dgm:prSet presAssocID="{703D6030-9BE7-4479-862F-1FC859D40FEB}" presName="dummy2b" presStyleCnt="0"/>
      <dgm:spPr/>
    </dgm:pt>
    <dgm:pt modelId="{48C638D1-390C-4BF5-A054-90A8780AEA1B}" type="pres">
      <dgm:prSet presAssocID="{703D6030-9BE7-4479-862F-1FC859D40FE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9E160-20DC-467E-841D-69E0152FC3BA}" type="pres">
      <dgm:prSet presAssocID="{703D6030-9BE7-4479-862F-1FC859D40FEB}" presName="wedge3" presStyleLbl="node1" presStyleIdx="2" presStyleCnt="3" custScaleX="116663" custScaleY="106109" custLinFactNeighborX="1642" custLinFactNeighborY="-7731"/>
      <dgm:spPr/>
      <dgm:t>
        <a:bodyPr/>
        <a:lstStyle/>
        <a:p>
          <a:endParaRPr lang="ru-RU"/>
        </a:p>
      </dgm:t>
    </dgm:pt>
    <dgm:pt modelId="{F5A7214F-32B1-4FFA-A4A1-130354F1908D}" type="pres">
      <dgm:prSet presAssocID="{703D6030-9BE7-4479-862F-1FC859D40FEB}" presName="dummy3a" presStyleCnt="0"/>
      <dgm:spPr/>
    </dgm:pt>
    <dgm:pt modelId="{C7A7F790-9543-47D0-98CA-1A79B7CCA77E}" type="pres">
      <dgm:prSet presAssocID="{703D6030-9BE7-4479-862F-1FC859D40FEB}" presName="dummy3b" presStyleCnt="0"/>
      <dgm:spPr/>
    </dgm:pt>
    <dgm:pt modelId="{F91591FA-DC7F-4AB3-930B-F11089EE48FA}" type="pres">
      <dgm:prSet presAssocID="{703D6030-9BE7-4479-862F-1FC859D40FE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E83C4-15F1-427D-ADCB-5E7DCE54D83F}" type="pres">
      <dgm:prSet presAssocID="{58E68063-4FF5-486A-A1EA-0ED81E103342}" presName="arrowWedge1" presStyleLbl="fgSibTrans2D1" presStyleIdx="0" presStyleCnt="3" custLinFactNeighborX="2578" custLinFactNeighborY="-1053"/>
      <dgm:spPr>
        <a:ln>
          <a:solidFill>
            <a:schemeClr val="bg1"/>
          </a:solidFill>
        </a:ln>
      </dgm:spPr>
    </dgm:pt>
    <dgm:pt modelId="{50809C91-D868-4A41-AA20-7842E8154299}" type="pres">
      <dgm:prSet presAssocID="{E78F6160-625E-4D3F-A528-6D3DF850255D}" presName="arrowWedge2" presStyleLbl="fgSibTrans2D1" presStyleIdx="1" presStyleCnt="3"/>
      <dgm:spPr/>
    </dgm:pt>
    <dgm:pt modelId="{D5DD0CA4-E45D-48DE-9B2D-400AA233620C}" type="pres">
      <dgm:prSet presAssocID="{78906443-A036-45CB-B57F-A9FA929FED4B}" presName="arrowWedge3" presStyleLbl="fgSibTrans2D1" presStyleIdx="2" presStyleCnt="3" custLinFactNeighborX="-4314" custLinFactNeighborY="307"/>
      <dgm:spPr/>
    </dgm:pt>
  </dgm:ptLst>
  <dgm:cxnLst>
    <dgm:cxn modelId="{6A78A15D-3396-4ABC-A517-6541403A569D}" srcId="{703D6030-9BE7-4479-862F-1FC859D40FEB}" destId="{A226036B-594E-4C72-9CC4-C5B19023D047}" srcOrd="2" destOrd="0" parTransId="{EE4C58BB-0C81-438D-AC1D-E3FDB70A8A77}" sibTransId="{78906443-A036-45CB-B57F-A9FA929FED4B}"/>
    <dgm:cxn modelId="{1CDB1CE5-584A-46F0-8577-B4D37A9F2E3D}" type="presOf" srcId="{19297389-FA51-4298-ABF5-62D3B38B59D3}" destId="{732CF30E-2B3C-4D58-A1E6-D2AD9E594D6B}" srcOrd="1" destOrd="0" presId="urn:microsoft.com/office/officeart/2005/8/layout/cycle8"/>
    <dgm:cxn modelId="{EF727C47-7C94-41C1-A972-80AB4864A9FD}" type="presOf" srcId="{A226036B-594E-4C72-9CC4-C5B19023D047}" destId="{F91591FA-DC7F-4AB3-930B-F11089EE48FA}" srcOrd="1" destOrd="0" presId="urn:microsoft.com/office/officeart/2005/8/layout/cycle8"/>
    <dgm:cxn modelId="{051D4C1C-354F-4884-9CED-88D6C1076ED3}" srcId="{703D6030-9BE7-4479-862F-1FC859D40FEB}" destId="{C286A106-D87D-4213-AD5B-A645A74AE320}" srcOrd="1" destOrd="0" parTransId="{DB92B8B7-BF5E-41BE-ACA7-5132CEB1C27A}" sibTransId="{E78F6160-625E-4D3F-A528-6D3DF850255D}"/>
    <dgm:cxn modelId="{23B33937-64CB-4251-B9FD-E5513930EA63}" srcId="{703D6030-9BE7-4479-862F-1FC859D40FEB}" destId="{19297389-FA51-4298-ABF5-62D3B38B59D3}" srcOrd="0" destOrd="0" parTransId="{3B2E3E43-5FEF-4102-8B45-1F750E138AA6}" sibTransId="{58E68063-4FF5-486A-A1EA-0ED81E103342}"/>
    <dgm:cxn modelId="{B2C43505-F248-4619-9730-8DE386265593}" type="presOf" srcId="{703D6030-9BE7-4479-862F-1FC859D40FEB}" destId="{BB736C4C-1C18-44C6-AD2C-3889D5423513}" srcOrd="0" destOrd="0" presId="urn:microsoft.com/office/officeart/2005/8/layout/cycle8"/>
    <dgm:cxn modelId="{D77BC0BE-DB3F-49D1-917C-0ED8FC55D8E1}" type="presOf" srcId="{19297389-FA51-4298-ABF5-62D3B38B59D3}" destId="{243307C8-516A-47DA-9929-05D414151347}" srcOrd="0" destOrd="0" presId="urn:microsoft.com/office/officeart/2005/8/layout/cycle8"/>
    <dgm:cxn modelId="{CFE38713-2597-4FDC-9DA9-E94F004CAFD7}" type="presOf" srcId="{C286A106-D87D-4213-AD5B-A645A74AE320}" destId="{48C638D1-390C-4BF5-A054-90A8780AEA1B}" srcOrd="1" destOrd="0" presId="urn:microsoft.com/office/officeart/2005/8/layout/cycle8"/>
    <dgm:cxn modelId="{A345274D-1C9F-4E16-A9E0-894DAED9B23A}" type="presOf" srcId="{A226036B-594E-4C72-9CC4-C5B19023D047}" destId="{DF89E160-20DC-467E-841D-69E0152FC3BA}" srcOrd="0" destOrd="0" presId="urn:microsoft.com/office/officeart/2005/8/layout/cycle8"/>
    <dgm:cxn modelId="{6BA981DE-30EA-4BFE-8AEB-A51867CCF97E}" type="presOf" srcId="{C286A106-D87D-4213-AD5B-A645A74AE320}" destId="{8FFE6EE0-147C-4356-BC2F-E350118C80A3}" srcOrd="0" destOrd="0" presId="urn:microsoft.com/office/officeart/2005/8/layout/cycle8"/>
    <dgm:cxn modelId="{EE195B28-2693-42D3-9449-1C0DD6388E94}" type="presParOf" srcId="{BB736C4C-1C18-44C6-AD2C-3889D5423513}" destId="{243307C8-516A-47DA-9929-05D414151347}" srcOrd="0" destOrd="0" presId="urn:microsoft.com/office/officeart/2005/8/layout/cycle8"/>
    <dgm:cxn modelId="{D8278294-CB75-4225-9F39-CAF44AF3E5FC}" type="presParOf" srcId="{BB736C4C-1C18-44C6-AD2C-3889D5423513}" destId="{C357C49D-7437-4133-A860-6D9A9796BE74}" srcOrd="1" destOrd="0" presId="urn:microsoft.com/office/officeart/2005/8/layout/cycle8"/>
    <dgm:cxn modelId="{8BE9CC6D-29BF-49E9-9222-C1C37B81B069}" type="presParOf" srcId="{BB736C4C-1C18-44C6-AD2C-3889D5423513}" destId="{ADDDC6B6-BAF2-4BE1-91F1-2A6C9717D6AB}" srcOrd="2" destOrd="0" presId="urn:microsoft.com/office/officeart/2005/8/layout/cycle8"/>
    <dgm:cxn modelId="{A66D3510-6722-4904-83F9-83CD620488D7}" type="presParOf" srcId="{BB736C4C-1C18-44C6-AD2C-3889D5423513}" destId="{732CF30E-2B3C-4D58-A1E6-D2AD9E594D6B}" srcOrd="3" destOrd="0" presId="urn:microsoft.com/office/officeart/2005/8/layout/cycle8"/>
    <dgm:cxn modelId="{CD06F218-F4F0-4FCB-8215-9FE384B3DE64}" type="presParOf" srcId="{BB736C4C-1C18-44C6-AD2C-3889D5423513}" destId="{8FFE6EE0-147C-4356-BC2F-E350118C80A3}" srcOrd="4" destOrd="0" presId="urn:microsoft.com/office/officeart/2005/8/layout/cycle8"/>
    <dgm:cxn modelId="{B152E198-DF7A-48D1-8B6D-34922547FA2F}" type="presParOf" srcId="{BB736C4C-1C18-44C6-AD2C-3889D5423513}" destId="{C3C81BA3-CD50-4795-A7E5-BC3574FBCAA7}" srcOrd="5" destOrd="0" presId="urn:microsoft.com/office/officeart/2005/8/layout/cycle8"/>
    <dgm:cxn modelId="{923FBB68-0ABA-43A4-AEEE-888C4574DF14}" type="presParOf" srcId="{BB736C4C-1C18-44C6-AD2C-3889D5423513}" destId="{940A5934-136A-4E04-BD89-F0FFCCEDA5D4}" srcOrd="6" destOrd="0" presId="urn:microsoft.com/office/officeart/2005/8/layout/cycle8"/>
    <dgm:cxn modelId="{D5ED3743-B392-424B-9B71-1B6B8DD5BB0E}" type="presParOf" srcId="{BB736C4C-1C18-44C6-AD2C-3889D5423513}" destId="{48C638D1-390C-4BF5-A054-90A8780AEA1B}" srcOrd="7" destOrd="0" presId="urn:microsoft.com/office/officeart/2005/8/layout/cycle8"/>
    <dgm:cxn modelId="{28863461-C713-4DB2-BA05-79150B2AB1F2}" type="presParOf" srcId="{BB736C4C-1C18-44C6-AD2C-3889D5423513}" destId="{DF89E160-20DC-467E-841D-69E0152FC3BA}" srcOrd="8" destOrd="0" presId="urn:microsoft.com/office/officeart/2005/8/layout/cycle8"/>
    <dgm:cxn modelId="{59D0FF03-C237-4565-9035-57A6B33D8B66}" type="presParOf" srcId="{BB736C4C-1C18-44C6-AD2C-3889D5423513}" destId="{F5A7214F-32B1-4FFA-A4A1-130354F1908D}" srcOrd="9" destOrd="0" presId="urn:microsoft.com/office/officeart/2005/8/layout/cycle8"/>
    <dgm:cxn modelId="{77A8C3A8-CDD7-4BBD-9E56-F758C1C46EA8}" type="presParOf" srcId="{BB736C4C-1C18-44C6-AD2C-3889D5423513}" destId="{C7A7F790-9543-47D0-98CA-1A79B7CCA77E}" srcOrd="10" destOrd="0" presId="urn:microsoft.com/office/officeart/2005/8/layout/cycle8"/>
    <dgm:cxn modelId="{061687D6-BF48-47BB-BC96-B5CA6385F1D4}" type="presParOf" srcId="{BB736C4C-1C18-44C6-AD2C-3889D5423513}" destId="{F91591FA-DC7F-4AB3-930B-F11089EE48FA}" srcOrd="11" destOrd="0" presId="urn:microsoft.com/office/officeart/2005/8/layout/cycle8"/>
    <dgm:cxn modelId="{B8377B60-63CF-400B-88BC-C793144DE0D6}" type="presParOf" srcId="{BB736C4C-1C18-44C6-AD2C-3889D5423513}" destId="{0B0E83C4-15F1-427D-ADCB-5E7DCE54D83F}" srcOrd="12" destOrd="0" presId="urn:microsoft.com/office/officeart/2005/8/layout/cycle8"/>
    <dgm:cxn modelId="{1411C6D9-4474-4AF8-A48A-0385964A3401}" type="presParOf" srcId="{BB736C4C-1C18-44C6-AD2C-3889D5423513}" destId="{50809C91-D868-4A41-AA20-7842E8154299}" srcOrd="13" destOrd="0" presId="urn:microsoft.com/office/officeart/2005/8/layout/cycle8"/>
    <dgm:cxn modelId="{B17729C3-84D1-44BD-8E38-DE6A578DE609}" type="presParOf" srcId="{BB736C4C-1C18-44C6-AD2C-3889D5423513}" destId="{D5DD0CA4-E45D-48DE-9B2D-400AA233620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925D5-6E58-48F2-94AA-EBB54DE944C8}">
      <dsp:nvSpPr>
        <dsp:cNvPr id="0" name=""/>
        <dsp:cNvSpPr/>
      </dsp:nvSpPr>
      <dsp:spPr>
        <a:xfrm>
          <a:off x="69125" y="1129"/>
          <a:ext cx="3454476" cy="2072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/>
            <a:t>Білім</a:t>
          </a:r>
          <a:r>
            <a:rPr lang="ru-RU" sz="2000" b="1" kern="1200" dirty="0"/>
            <a:t> беру </a:t>
          </a:r>
          <a:r>
            <a:rPr lang="ru-RU" sz="2000" b="1" kern="1200" dirty="0" err="1"/>
            <a:t>процесінің</a:t>
          </a:r>
          <a:r>
            <a:rPr lang="ru-RU" sz="2000" b="1" kern="1200" dirty="0"/>
            <a:t> </a:t>
          </a:r>
          <a:r>
            <a:rPr lang="ru-RU" sz="2000" b="1" kern="1200" dirty="0" err="1"/>
            <a:t>барлық</a:t>
          </a:r>
          <a:r>
            <a:rPr lang="ru-RU" sz="2000" b="1" kern="1200" dirty="0"/>
            <a:t> </a:t>
          </a:r>
          <a:r>
            <a:rPr lang="ru-RU" sz="2000" b="1" kern="1200" dirty="0" err="1"/>
            <a:t>қатысушыларының</a:t>
          </a:r>
          <a:r>
            <a:rPr lang="ru-RU" sz="2000" b="1" kern="1200" dirty="0"/>
            <a:t> </a:t>
          </a:r>
          <a:r>
            <a:rPr lang="kk-KZ" sz="2000" b="1" kern="1200" dirty="0"/>
            <a:t>өзара әрекеттесуі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/>
            <a:t>(</a:t>
          </a:r>
          <a:r>
            <a:rPr lang="ru-RU" sz="2000" b="1" kern="1200" dirty="0" err="1"/>
            <a:t>келісім</a:t>
          </a:r>
          <a:r>
            <a:rPr lang="ru-RU" sz="2000" b="1" kern="1200" dirty="0"/>
            <a:t> мен </a:t>
          </a:r>
          <a:r>
            <a:rPr lang="kk-KZ" sz="2000" b="1" i="0" kern="1200" dirty="0">
              <a:solidFill>
                <a:srgbClr val="202124"/>
              </a:solidFill>
              <a:effectLst/>
              <a:latin typeface="+mn-lt"/>
            </a:rPr>
            <a:t>ұмтылыс, </a:t>
          </a:r>
          <a:r>
            <a:rPr lang="ru-RU" sz="2000" b="1" kern="1200" dirty="0" err="1"/>
            <a:t>процеске</a:t>
          </a:r>
          <a:r>
            <a:rPr lang="ru-RU" sz="2000" b="1" kern="1200" dirty="0"/>
            <a:t> </a:t>
          </a:r>
          <a:r>
            <a:rPr lang="ru-RU" sz="2000" b="1" kern="1200" dirty="0" err="1"/>
            <a:t>эмоционалды-оң</a:t>
          </a:r>
          <a:r>
            <a:rPr lang="ru-RU" sz="2000" b="1" kern="1200" dirty="0"/>
            <a:t> </a:t>
          </a:r>
          <a:r>
            <a:rPr lang="ru-RU" sz="2000" b="1" kern="1200" dirty="0" err="1"/>
            <a:t>көзқарас</a:t>
          </a:r>
          <a:r>
            <a:rPr lang="ru-RU" sz="2000" b="1" kern="1200" dirty="0"/>
            <a:t>)</a:t>
          </a:r>
        </a:p>
      </dsp:txBody>
      <dsp:txXfrm>
        <a:off x="69125" y="1129"/>
        <a:ext cx="3454476" cy="2072685"/>
      </dsp:txXfrm>
    </dsp:sp>
    <dsp:sp modelId="{1EEDC395-4143-42AC-9DF6-10CA986DCB51}">
      <dsp:nvSpPr>
        <dsp:cNvPr id="0" name=""/>
        <dsp:cNvSpPr/>
      </dsp:nvSpPr>
      <dsp:spPr>
        <a:xfrm>
          <a:off x="3869049" y="1129"/>
          <a:ext cx="3454476" cy="2072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/>
            <a:t>Техникалық</a:t>
          </a:r>
          <a:r>
            <a:rPr lang="ru-RU" sz="2000" b="1" kern="1200" dirty="0"/>
            <a:t> </a:t>
          </a:r>
          <a:r>
            <a:rPr lang="ru-RU" sz="2000" b="1" kern="1200" dirty="0" err="1"/>
            <a:t>мүмкіндіктердің</a:t>
          </a:r>
          <a:r>
            <a:rPr lang="ru-RU" sz="2000" b="1" kern="1200" dirty="0"/>
            <a:t> </a:t>
          </a:r>
          <a:r>
            <a:rPr lang="ru-RU" sz="2000" b="1" kern="1200" dirty="0" err="1"/>
            <a:t>болуы</a:t>
          </a:r>
          <a:r>
            <a:rPr lang="ru-RU" sz="2000" b="1" kern="1200" dirty="0"/>
            <a:t> (</a:t>
          </a:r>
          <a:r>
            <a:rPr lang="ru-RU" sz="2000" b="1" kern="1200" dirty="0" err="1"/>
            <a:t>гаджеттер</a:t>
          </a:r>
          <a:r>
            <a:rPr lang="ru-RU" sz="2000" b="1" kern="1200" dirty="0"/>
            <a:t>, </a:t>
          </a:r>
          <a:r>
            <a:rPr lang="ru-RU" sz="2000" b="1" kern="1200" dirty="0" err="1"/>
            <a:t>интернеттің</a:t>
          </a:r>
          <a:r>
            <a:rPr lang="ru-RU" sz="2000" b="1" kern="1200" dirty="0"/>
            <a:t> </a:t>
          </a:r>
          <a:r>
            <a:rPr lang="ru-RU" sz="2000" b="1" kern="1200" dirty="0" err="1"/>
            <a:t>болуы</a:t>
          </a:r>
          <a:r>
            <a:rPr lang="ru-RU" sz="2000" b="1" kern="1200" dirty="0"/>
            <a:t>), </a:t>
          </a:r>
          <a:r>
            <a:rPr lang="en-US" sz="2000" b="1" kern="1200" dirty="0" err="1"/>
            <a:t>Whatsapp</a:t>
          </a:r>
          <a:r>
            <a:rPr lang="en-US" sz="2000" b="1" kern="1200" dirty="0"/>
            <a:t> </a:t>
          </a:r>
          <a:r>
            <a:rPr lang="en-US" sz="2000" b="1" kern="1200" dirty="0" err="1"/>
            <a:t>Instagram</a:t>
          </a:r>
          <a:r>
            <a:rPr lang="en-US" sz="2000" b="1" kern="1200" dirty="0"/>
            <a:t>-</a:t>
          </a:r>
          <a:r>
            <a:rPr lang="ru-RU" sz="2000" b="1" kern="1200" dirty="0" err="1"/>
            <a:t>ға</a:t>
          </a:r>
          <a:r>
            <a:rPr lang="ru-RU" sz="2000" b="1" kern="1200" dirty="0"/>
            <a:t> </a:t>
          </a:r>
          <a:r>
            <a:rPr lang="ru-RU" sz="2000" b="1" kern="1200" dirty="0" err="1"/>
            <a:t>шығу</a:t>
          </a:r>
          <a:endParaRPr lang="ru-RU" sz="2000" b="1" kern="1200" dirty="0"/>
        </a:p>
      </dsp:txBody>
      <dsp:txXfrm>
        <a:off x="3869049" y="1129"/>
        <a:ext cx="3454476" cy="2072685"/>
      </dsp:txXfrm>
    </dsp:sp>
    <dsp:sp modelId="{AA92FCBE-D4B8-44C1-8F50-EB9BF87C14CE}">
      <dsp:nvSpPr>
        <dsp:cNvPr id="0" name=""/>
        <dsp:cNvSpPr/>
      </dsp:nvSpPr>
      <dsp:spPr>
        <a:xfrm>
          <a:off x="69125" y="2419262"/>
          <a:ext cx="3454476" cy="24919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/>
            <a:t>Материалдарды</a:t>
          </a:r>
          <a:r>
            <a:rPr lang="ru-RU" sz="2000" b="1" kern="1200" dirty="0"/>
            <a:t> </a:t>
          </a:r>
          <a:r>
            <a:rPr lang="ru-RU" sz="2000" b="1" kern="1200" dirty="0" err="1"/>
            <a:t>жүйелеу</a:t>
          </a:r>
          <a:r>
            <a:rPr lang="ru-RU" sz="2000" b="1" kern="1200" dirty="0"/>
            <a:t> (</a:t>
          </a:r>
          <a:r>
            <a:rPr lang="ru-RU" sz="2000" b="1" kern="1200" dirty="0" err="1"/>
            <a:t>демонстрациялық</a:t>
          </a:r>
          <a:r>
            <a:rPr lang="ru-RU" sz="2000" b="1" kern="1200" dirty="0"/>
            <a:t> </a:t>
          </a:r>
          <a:r>
            <a:rPr lang="ru-RU" sz="2000" b="1" kern="1200" dirty="0" err="1"/>
            <a:t>тәжірибеге</a:t>
          </a:r>
          <a:r>
            <a:rPr lang="ru-RU" sz="2000" b="1" kern="1200" dirty="0"/>
            <a:t> </a:t>
          </a:r>
          <a:r>
            <a:rPr lang="ru-RU" sz="2000" b="1" kern="1200" dirty="0" err="1"/>
            <a:t>бағытталған</a:t>
          </a:r>
          <a:r>
            <a:rPr lang="ru-RU" sz="2000" b="1" kern="1200" dirty="0"/>
            <a:t>), </a:t>
          </a:r>
          <a:r>
            <a:rPr lang="ru-RU" sz="2000" b="1" kern="1200" dirty="0" err="1"/>
            <a:t>ата-аналардың</a:t>
          </a:r>
          <a:r>
            <a:rPr lang="ru-RU" sz="2000" b="1" kern="1200" dirty="0"/>
            <a:t> </a:t>
          </a:r>
          <a:r>
            <a:rPr lang="ru-RU" sz="2000" b="1" kern="1200" dirty="0" err="1"/>
            <a:t>бейне</a:t>
          </a:r>
          <a:r>
            <a:rPr lang="ru-RU" sz="2000" b="1" kern="1200" dirty="0"/>
            <a:t> </a:t>
          </a:r>
          <a:r>
            <a:rPr lang="ru-RU" sz="2000" b="1" kern="1200" dirty="0" err="1"/>
            <a:t>есептері</a:t>
          </a:r>
          <a:endParaRPr lang="ru-RU" sz="2000" b="1" kern="1200" dirty="0"/>
        </a:p>
      </dsp:txBody>
      <dsp:txXfrm>
        <a:off x="69125" y="2419262"/>
        <a:ext cx="3454476" cy="2491928"/>
      </dsp:txXfrm>
    </dsp:sp>
    <dsp:sp modelId="{7DF3698A-CE15-4F93-9A81-0F73C3B5DD39}">
      <dsp:nvSpPr>
        <dsp:cNvPr id="0" name=""/>
        <dsp:cNvSpPr/>
      </dsp:nvSpPr>
      <dsp:spPr>
        <a:xfrm>
          <a:off x="3869049" y="2442000"/>
          <a:ext cx="3454476" cy="24464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/>
            <a:t>Өзара</a:t>
          </a:r>
          <a:r>
            <a:rPr lang="ru-RU" sz="2000" b="1" kern="1200" dirty="0"/>
            <a:t> </a:t>
          </a:r>
          <a:r>
            <a:rPr lang="ru-RU" sz="2000" b="1" kern="1200" dirty="0" err="1"/>
            <a:t>әрекеттесу</a:t>
          </a:r>
          <a:r>
            <a:rPr lang="ru-RU" sz="2000" b="1" kern="1200" dirty="0">
              <a:solidFill>
                <a:srgbClr val="FF0000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формасы</a:t>
          </a:r>
          <a:r>
            <a:rPr lang="ru-RU" sz="2000" b="1" kern="1200" dirty="0">
              <a:solidFill>
                <a:schemeClr val="tx1"/>
              </a:solidFill>
            </a:rPr>
            <a:t>  </a:t>
          </a:r>
          <a:r>
            <a:rPr lang="ru-RU" sz="2000" b="1" kern="1200" dirty="0"/>
            <a:t>мен </a:t>
          </a:r>
          <a:r>
            <a:rPr lang="ru-RU" sz="2000" b="1" kern="1200" dirty="0" err="1"/>
            <a:t>уақытын</a:t>
          </a:r>
          <a:r>
            <a:rPr lang="ru-RU" sz="2000" b="1" kern="1200" dirty="0"/>
            <a:t> </a:t>
          </a:r>
          <a:r>
            <a:rPr lang="ru-RU" sz="2000" b="1" kern="1200" dirty="0" err="1"/>
            <a:t>анықтау</a:t>
          </a:r>
          <a:endParaRPr lang="ru-RU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(</a:t>
          </a:r>
          <a:r>
            <a:rPr lang="ru-RU" sz="2000" b="1" kern="1200" dirty="0" err="1"/>
            <a:t>жеке</a:t>
          </a:r>
          <a:r>
            <a:rPr lang="ru-RU" sz="2000" b="1" kern="1200" dirty="0"/>
            <a:t> </a:t>
          </a:r>
          <a:r>
            <a:rPr lang="ru-RU" sz="2000" b="1" kern="1200" dirty="0" err="1"/>
            <a:t>тұлғаға</a:t>
          </a:r>
          <a:r>
            <a:rPr lang="ru-RU" sz="2000" b="1" kern="1200" dirty="0"/>
            <a:t> </a:t>
          </a:r>
          <a:r>
            <a:rPr lang="ru-RU" sz="2000" b="1" kern="1200" dirty="0" err="1"/>
            <a:t>бағытталған</a:t>
          </a:r>
          <a:r>
            <a:rPr lang="ru-RU" sz="2000" b="1" kern="1200" dirty="0"/>
            <a:t> </a:t>
          </a:r>
          <a:r>
            <a:rPr lang="ru-RU" sz="2000" b="1" kern="1200" dirty="0" err="1"/>
            <a:t>тәсіл</a:t>
          </a:r>
          <a:r>
            <a:rPr lang="ru-RU" sz="2000" b="1" kern="1200" dirty="0"/>
            <a:t>; </a:t>
          </a:r>
          <a:r>
            <a:rPr lang="ru-RU" sz="2000" b="1" kern="1200" dirty="0" err="1"/>
            <a:t>жеке</a:t>
          </a:r>
          <a:r>
            <a:rPr lang="ru-RU" sz="2000" b="1" kern="1200" dirty="0"/>
            <a:t> </a:t>
          </a:r>
          <a:r>
            <a:rPr lang="ru-RU" sz="2000" b="1" kern="1200" dirty="0" err="1"/>
            <a:t>өзара</a:t>
          </a:r>
          <a:r>
            <a:rPr lang="ru-RU" sz="2000" b="1" kern="1200" dirty="0"/>
            <a:t> </a:t>
          </a:r>
          <a:r>
            <a:rPr lang="ru-RU" sz="2000" b="1" kern="1200" dirty="0" err="1"/>
            <a:t>іс-қимыл</a:t>
          </a:r>
          <a:r>
            <a:rPr lang="ru-RU" sz="2000" b="1" kern="1200" dirty="0"/>
            <a:t> )</a:t>
          </a:r>
        </a:p>
      </dsp:txBody>
      <dsp:txXfrm>
        <a:off x="3869049" y="2442000"/>
        <a:ext cx="3454476" cy="2446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307C8-516A-47DA-9929-05D414151347}">
      <dsp:nvSpPr>
        <dsp:cNvPr id="0" name=""/>
        <dsp:cNvSpPr/>
      </dsp:nvSpPr>
      <dsp:spPr>
        <a:xfrm>
          <a:off x="242199" y="50390"/>
          <a:ext cx="2672737" cy="255748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>
              <a:solidFill>
                <a:schemeClr val="tx1"/>
              </a:solidFill>
            </a:rPr>
            <a:t>Негізгі кезең</a:t>
          </a:r>
        </a:p>
      </dsp:txBody>
      <dsp:txXfrm>
        <a:off x="1650795" y="592332"/>
        <a:ext cx="954548" cy="761155"/>
      </dsp:txXfrm>
    </dsp:sp>
    <dsp:sp modelId="{8FFE6EE0-147C-4356-BC2F-E350118C80A3}">
      <dsp:nvSpPr>
        <dsp:cNvPr id="0" name=""/>
        <dsp:cNvSpPr/>
      </dsp:nvSpPr>
      <dsp:spPr>
        <a:xfrm>
          <a:off x="299183" y="15368"/>
          <a:ext cx="2520332" cy="265280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-8662909"/>
                <a:satOff val="7828"/>
                <a:lumOff val="884"/>
                <a:alphaOff val="0"/>
                <a:tint val="92000"/>
                <a:satMod val="170000"/>
              </a:schemeClr>
            </a:gs>
            <a:gs pos="15000">
              <a:schemeClr val="accent2">
                <a:hueOff val="-8662909"/>
                <a:satOff val="7828"/>
                <a:lumOff val="884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-8662909"/>
                <a:satOff val="7828"/>
                <a:lumOff val="884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-8662909"/>
                <a:satOff val="7828"/>
                <a:lumOff val="88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-8662909"/>
                <a:satOff val="7828"/>
                <a:lumOff val="88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-8662909"/>
              <a:satOff val="7828"/>
              <a:lumOff val="884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>
              <a:solidFill>
                <a:schemeClr val="tx1"/>
              </a:solidFill>
            </a:rPr>
            <a:t>Қорытынды сүйемелдеу</a:t>
          </a:r>
        </a:p>
      </dsp:txBody>
      <dsp:txXfrm>
        <a:off x="899262" y="1736531"/>
        <a:ext cx="1350178" cy="694781"/>
      </dsp:txXfrm>
    </dsp:sp>
    <dsp:sp modelId="{DF89E160-20DC-467E-841D-69E0152FC3BA}">
      <dsp:nvSpPr>
        <dsp:cNvPr id="0" name=""/>
        <dsp:cNvSpPr/>
      </dsp:nvSpPr>
      <dsp:spPr>
        <a:xfrm>
          <a:off x="142872" y="-71430"/>
          <a:ext cx="2940295" cy="267429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92000"/>
                <a:satMod val="170000"/>
              </a:schemeClr>
            </a:gs>
            <a:gs pos="15000">
              <a:schemeClr val="accent2">
                <a:hueOff val="-17325818"/>
                <a:satOff val="15657"/>
                <a:lumOff val="1768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-17325818"/>
                <a:satOff val="15657"/>
                <a:lumOff val="1768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-17325818"/>
                <a:satOff val="15657"/>
                <a:lumOff val="176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solidFill>
            <a:schemeClr val="bg1"/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rgbClr r="0" g="0" b="0">
              <a:shade val="8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>
              <a:solidFill>
                <a:schemeClr val="tx1"/>
              </a:solidFill>
            </a:rPr>
            <a:t>Дайынды</a:t>
          </a:r>
          <a:r>
            <a:rPr lang="kk-KZ" sz="1200" b="1" kern="1200" dirty="0">
              <a:solidFill>
                <a:schemeClr val="tx1"/>
              </a:solidFill>
            </a:rPr>
            <a:t>қ кезеңі</a:t>
          </a:r>
          <a:endParaRPr lang="kk-KZ" sz="1400" b="1" kern="1200" dirty="0">
            <a:solidFill>
              <a:schemeClr val="tx1"/>
            </a:solidFill>
          </a:endParaRPr>
        </a:p>
      </dsp:txBody>
      <dsp:txXfrm>
        <a:off x="483456" y="495266"/>
        <a:ext cx="1050105" cy="795922"/>
      </dsp:txXfrm>
    </dsp:sp>
    <dsp:sp modelId="{0B0E83C4-15F1-427D-ADCB-5E7DCE54D83F}">
      <dsp:nvSpPr>
        <dsp:cNvPr id="0" name=""/>
        <dsp:cNvSpPr/>
      </dsp:nvSpPr>
      <dsp:spPr>
        <a:xfrm>
          <a:off x="234519" y="-117145"/>
          <a:ext cx="2832373" cy="283237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solidFill>
            <a:schemeClr val="bg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809C91-D868-4A41-AA20-7842E8154299}">
      <dsp:nvSpPr>
        <dsp:cNvPr id="0" name=""/>
        <dsp:cNvSpPr/>
      </dsp:nvSpPr>
      <dsp:spPr>
        <a:xfrm>
          <a:off x="143163" y="-75523"/>
          <a:ext cx="2832373" cy="283237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-8662909"/>
                <a:satOff val="7828"/>
                <a:lumOff val="884"/>
                <a:alphaOff val="0"/>
                <a:tint val="92000"/>
                <a:satMod val="170000"/>
              </a:schemeClr>
            </a:gs>
            <a:gs pos="15000">
              <a:schemeClr val="accent2">
                <a:hueOff val="-8662909"/>
                <a:satOff val="7828"/>
                <a:lumOff val="884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-8662909"/>
                <a:satOff val="7828"/>
                <a:lumOff val="884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-8662909"/>
                <a:satOff val="7828"/>
                <a:lumOff val="88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-8662909"/>
                <a:satOff val="7828"/>
                <a:lumOff val="88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-8662909"/>
              <a:satOff val="7828"/>
              <a:lumOff val="884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DD0CA4-E45D-48DE-9B2D-400AA233620C}">
      <dsp:nvSpPr>
        <dsp:cNvPr id="0" name=""/>
        <dsp:cNvSpPr/>
      </dsp:nvSpPr>
      <dsp:spPr>
        <a:xfrm>
          <a:off x="71436" y="-142871"/>
          <a:ext cx="2832373" cy="283237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92000"/>
                <a:satMod val="170000"/>
              </a:schemeClr>
            </a:gs>
            <a:gs pos="15000">
              <a:schemeClr val="accent2">
                <a:hueOff val="-17325818"/>
                <a:satOff val="15657"/>
                <a:lumOff val="1768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-17325818"/>
                <a:satOff val="15657"/>
                <a:lumOff val="1768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-17325818"/>
                <a:satOff val="15657"/>
                <a:lumOff val="176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-17325818"/>
              <a:satOff val="15657"/>
              <a:lumOff val="1768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1013C-8672-46F3-9610-5B490E43448B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22170-1EC2-47D1-950A-3D41B0D650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2170-1EC2-47D1-950A-3D41B0D650D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1848-8961-45A4-A9EB-65D69F119BF2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B40E-0CA8-486A-89F6-C4F0B8DF3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1848-8961-45A4-A9EB-65D69F119BF2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B40E-0CA8-486A-89F6-C4F0B8DF3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1848-8961-45A4-A9EB-65D69F119BF2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B40E-0CA8-486A-89F6-C4F0B8DF3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1848-8961-45A4-A9EB-65D69F119BF2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B40E-0CA8-486A-89F6-C4F0B8DF3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1848-8961-45A4-A9EB-65D69F119BF2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B40E-0CA8-486A-89F6-C4F0B8DF3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1848-8961-45A4-A9EB-65D69F119BF2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B40E-0CA8-486A-89F6-C4F0B8DF3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1848-8961-45A4-A9EB-65D69F119BF2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B40E-0CA8-486A-89F6-C4F0B8DF3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1848-8961-45A4-A9EB-65D69F119BF2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B40E-0CA8-486A-89F6-C4F0B8DF3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1848-8961-45A4-A9EB-65D69F119BF2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B40E-0CA8-486A-89F6-C4F0B8DF3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1848-8961-45A4-A9EB-65D69F119BF2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B40E-0CA8-486A-89F6-C4F0B8DF3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1848-8961-45A4-A9EB-65D69F119BF2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B40E-0CA8-486A-89F6-C4F0B8DF3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8631848-8961-45A4-A9EB-65D69F119BF2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216B40E-0CA8-486A-89F6-C4F0B8DF3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32848" cy="27363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err="1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Қашықтықтан</a:t>
            </a:r>
            <a:r>
              <a:rPr lang="ru-RU" sz="2800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оқыту</a:t>
            </a:r>
            <a:r>
              <a:rPr lang="ru-RU" sz="2800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жағдайында</a:t>
            </a:r>
            <a:r>
              <a:rPr lang="ru-RU" sz="2800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ерекше</a:t>
            </a:r>
            <a:r>
              <a:rPr lang="ru-RU" sz="2800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білім</a:t>
            </a:r>
            <a:r>
              <a:rPr lang="ru-RU" sz="2800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беру </a:t>
            </a:r>
            <a:r>
              <a:rPr lang="ru-RU" sz="2800" dirty="0" err="1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қажеттіліктері</a:t>
            </a:r>
            <a:r>
              <a:rPr lang="ru-RU" sz="2800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бар </a:t>
            </a:r>
            <a:br>
              <a:rPr lang="ru-RU" sz="2800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балаларды</a:t>
            </a:r>
            <a:r>
              <a:rPr lang="ru-RU" sz="2800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тәрбиелеп</a:t>
            </a:r>
            <a:r>
              <a:rPr lang="ru-RU" sz="2800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отырған</a:t>
            </a:r>
            <a:r>
              <a:rPr lang="ru-RU" sz="2800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ата-аналарға</a:t>
            </a:r>
            <a:r>
              <a:rPr lang="ru-RU" sz="2800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көмек</a:t>
            </a:r>
            <a:r>
              <a:rPr lang="ru-RU" sz="2800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көрсету</a:t>
            </a:r>
            <a:endParaRPr lang="ru-RU" sz="280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740664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Психологиялық-педагогикалық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түзету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кабинетінің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М.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Лебединскаяның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тәжірибесінен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Қарағанды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қ.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6737" y="6086238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3877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User\Desktop\Для Георгия\IMG-20200507-WA0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4000528" cy="5286388"/>
          </a:xfrm>
          <a:prstGeom prst="rect">
            <a:avLst/>
          </a:prstGeom>
          <a:noFill/>
        </p:spPr>
      </p:pic>
      <p:pic>
        <p:nvPicPr>
          <p:cNvPr id="4099" name="Picture 3" descr="D:\User\Desktop\Для Георгия\IMG-20200506-WA01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42852"/>
            <a:ext cx="2571768" cy="3429024"/>
          </a:xfrm>
          <a:prstGeom prst="rect">
            <a:avLst/>
          </a:prstGeom>
          <a:noFill/>
        </p:spPr>
      </p:pic>
      <p:pic>
        <p:nvPicPr>
          <p:cNvPr id="4100" name="Picture 4" descr="D:\User\Desktop\Для Георгия\IMG-20200502-WA0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714752"/>
            <a:ext cx="2571768" cy="2943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3074" name="Picture 2" descr="D:\User\Desktop\Для Георгия\IMG_20200814_211316_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2286016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User\Desktop\Для Георгия\IMG-20200410-WA0129.jpg"/>
          <p:cNvPicPr>
            <a:picLocks noChangeAspect="1" noChangeArrowheads="1"/>
          </p:cNvPicPr>
          <p:nvPr/>
        </p:nvPicPr>
        <p:blipFill>
          <a:blip r:embed="rId3"/>
          <a:srcRect l="12500" t="38101" r="8172" b="7812"/>
          <a:stretch>
            <a:fillRect/>
          </a:stretch>
        </p:blipFill>
        <p:spPr bwMode="auto">
          <a:xfrm>
            <a:off x="6286512" y="1785926"/>
            <a:ext cx="2357454" cy="2143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User\Desktop\Для Георгия\Screenshot_2020-11-19-11-17-26.png"/>
          <p:cNvPicPr>
            <a:picLocks noChangeAspect="1" noChangeArrowheads="1"/>
          </p:cNvPicPr>
          <p:nvPr/>
        </p:nvPicPr>
        <p:blipFill>
          <a:blip r:embed="rId4" cstate="print"/>
          <a:srcRect t="-10000"/>
          <a:stretch>
            <a:fillRect/>
          </a:stretch>
        </p:blipFill>
        <p:spPr bwMode="auto">
          <a:xfrm>
            <a:off x="3857620" y="2285992"/>
            <a:ext cx="1924180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071670" y="1071546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Анамен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парағы құрылды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4" name="Picture 2" descr="D:\User\Documents\2020\Областной семинар дистанционная помощь\Screenshot_2020-11-17-13-55-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000108"/>
            <a:ext cx="2772674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парағы құрылды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050" name="Picture 2" descr="D:\User\Documents\2020\Областной семинар дистанционная помощь\Screenshot_2020-11-17-13-48-00.png"/>
          <p:cNvPicPr>
            <a:picLocks noChangeAspect="1" noChangeArrowheads="1"/>
          </p:cNvPicPr>
          <p:nvPr/>
        </p:nvPicPr>
        <p:blipFill>
          <a:blip r:embed="rId2"/>
          <a:srcRect t="14033" r="-3774" b="21226"/>
          <a:stretch>
            <a:fillRect/>
          </a:stretch>
        </p:blipFill>
        <p:spPr bwMode="auto">
          <a:xfrm>
            <a:off x="1142976" y="1428736"/>
            <a:ext cx="3929077" cy="4357718"/>
          </a:xfrm>
          <a:prstGeom prst="rect">
            <a:avLst/>
          </a:prstGeom>
          <a:noFill/>
        </p:spPr>
      </p:pic>
      <p:pic>
        <p:nvPicPr>
          <p:cNvPr id="2051" name="Picture 3" descr="D:\User\Documents\2020\Областной семинар дистанционная помощь\Screenshot_2020-11-17-13-48-00.png"/>
          <p:cNvPicPr>
            <a:picLocks noChangeAspect="1" noChangeArrowheads="1"/>
          </p:cNvPicPr>
          <p:nvPr/>
        </p:nvPicPr>
        <p:blipFill>
          <a:blip r:embed="rId3" cstate="print"/>
          <a:srcRect t="3125" r="-3704" b="15625"/>
          <a:stretch>
            <a:fillRect/>
          </a:stretch>
        </p:blipFill>
        <p:spPr bwMode="auto">
          <a:xfrm>
            <a:off x="3714744" y="3929066"/>
            <a:ext cx="54943" cy="76528"/>
          </a:xfrm>
          <a:prstGeom prst="rect">
            <a:avLst/>
          </a:prstGeom>
          <a:noFill/>
        </p:spPr>
      </p:pic>
      <p:pic>
        <p:nvPicPr>
          <p:cNvPr id="7171" name="Picture 3" descr="D:\User\Downloads\Screenshot_2020-11-19-10-48-08.png"/>
          <p:cNvPicPr>
            <a:picLocks noChangeAspect="1" noChangeArrowheads="1"/>
          </p:cNvPicPr>
          <p:nvPr/>
        </p:nvPicPr>
        <p:blipFill>
          <a:blip r:embed="rId4"/>
          <a:srcRect l="-2370" t="4000" r="444" b="14666"/>
          <a:stretch>
            <a:fillRect/>
          </a:stretch>
        </p:blipFill>
        <p:spPr bwMode="auto">
          <a:xfrm>
            <a:off x="5357818" y="1643050"/>
            <a:ext cx="3071834" cy="4357718"/>
          </a:xfrm>
          <a:prstGeom prst="rect">
            <a:avLst/>
          </a:prstGeom>
          <a:noFill/>
        </p:spPr>
      </p:pic>
      <p:pic>
        <p:nvPicPr>
          <p:cNvPr id="7" name="Picture 2" descr="D:\User\Documents\2020\Областной семинар дистанционная помощь\Screenshot_2020-11-17-13-48-00.png"/>
          <p:cNvPicPr>
            <a:picLocks noChangeAspect="1" noChangeArrowheads="1"/>
          </p:cNvPicPr>
          <p:nvPr/>
        </p:nvPicPr>
        <p:blipFill>
          <a:blip r:embed="rId2"/>
          <a:srcRect t="14033" r="-3774" b="21226"/>
          <a:stretch>
            <a:fillRect/>
          </a:stretch>
        </p:blipFill>
        <p:spPr bwMode="auto">
          <a:xfrm>
            <a:off x="1295376" y="1581136"/>
            <a:ext cx="3929077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парағы құрылды</a:t>
            </a:r>
            <a:endParaRPr lang="ru-RU" dirty="0"/>
          </a:p>
        </p:txBody>
      </p:sp>
      <p:pic>
        <p:nvPicPr>
          <p:cNvPr id="9218" name="Picture 2" descr="D:\User\Downloads\Screenshot_2020-11-19-10-48-08.png"/>
          <p:cNvPicPr>
            <a:picLocks noChangeAspect="1" noChangeArrowheads="1"/>
          </p:cNvPicPr>
          <p:nvPr/>
        </p:nvPicPr>
        <p:blipFill>
          <a:blip r:embed="rId2"/>
          <a:srcRect l="-18519" t="46875" r="-1853" b="34375"/>
          <a:stretch>
            <a:fillRect/>
          </a:stretch>
        </p:blipFill>
        <p:spPr bwMode="auto">
          <a:xfrm>
            <a:off x="710379" y="1378179"/>
            <a:ext cx="7719273" cy="2137645"/>
          </a:xfrm>
          <a:prstGeom prst="rect">
            <a:avLst/>
          </a:prstGeom>
          <a:noFill/>
        </p:spPr>
      </p:pic>
      <p:pic>
        <p:nvPicPr>
          <p:cNvPr id="9219" name="Picture 3" descr="D:\User\Downloads\Screenshot_2020-11-19-10-48-08.png"/>
          <p:cNvPicPr>
            <a:picLocks noChangeAspect="1" noChangeArrowheads="1"/>
          </p:cNvPicPr>
          <p:nvPr/>
        </p:nvPicPr>
        <p:blipFill>
          <a:blip r:embed="rId2"/>
          <a:srcRect l="-1852" t="65625" b="14217"/>
          <a:stretch>
            <a:fillRect/>
          </a:stretch>
        </p:blipFill>
        <p:spPr bwMode="auto">
          <a:xfrm>
            <a:off x="1857356" y="3929066"/>
            <a:ext cx="6429420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Instagram</a:t>
            </a:r>
            <a:endParaRPr lang="ru-RU" sz="3600" dirty="0"/>
          </a:p>
        </p:txBody>
      </p:sp>
      <p:pic>
        <p:nvPicPr>
          <p:cNvPr id="2050" name="Picture 2" descr="D:\User\Desktop\Для Георгия\20200611_102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9037" y="3903005"/>
            <a:ext cx="2786081" cy="2409576"/>
          </a:xfrm>
          <a:prstGeom prst="rect">
            <a:avLst/>
          </a:prstGeom>
          <a:noFill/>
        </p:spPr>
      </p:pic>
      <p:pic>
        <p:nvPicPr>
          <p:cNvPr id="2051" name="Picture 3" descr="D:\User\Desktop\Для Георгия\20200618_084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85852" y="1214423"/>
            <a:ext cx="2571767" cy="2428891"/>
          </a:xfrm>
          <a:prstGeom prst="rect">
            <a:avLst/>
          </a:prstGeom>
          <a:noFill/>
        </p:spPr>
      </p:pic>
      <p:pic>
        <p:nvPicPr>
          <p:cNvPr id="5" name="Picture 3" descr="D:\User\Desktop\Для Георгия\20200611_101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143372" y="1142984"/>
            <a:ext cx="4476781" cy="3357586"/>
          </a:xfrm>
          <a:prstGeom prst="rect">
            <a:avLst/>
          </a:prstGeom>
          <a:noFill/>
        </p:spPr>
      </p:pic>
      <p:pic>
        <p:nvPicPr>
          <p:cNvPr id="2052" name="Picture 4" descr="D:\User\Downloads\Screenshot_2020-11-19-10-48-08.png"/>
          <p:cNvPicPr>
            <a:picLocks noChangeAspect="1" noChangeArrowheads="1"/>
          </p:cNvPicPr>
          <p:nvPr/>
        </p:nvPicPr>
        <p:blipFill>
          <a:blip r:embed="rId5"/>
          <a:srcRect l="42592" t="47917" r="42256" b="34375"/>
          <a:stretch>
            <a:fillRect/>
          </a:stretch>
        </p:blipFill>
        <p:spPr bwMode="auto">
          <a:xfrm>
            <a:off x="4357686" y="4786322"/>
            <a:ext cx="1428760" cy="1714512"/>
          </a:xfrm>
          <a:prstGeom prst="rect">
            <a:avLst/>
          </a:prstGeom>
          <a:noFill/>
        </p:spPr>
      </p:pic>
      <p:pic>
        <p:nvPicPr>
          <p:cNvPr id="2053" name="Picture 5" descr="D:\User\Downloads\Screenshot_2020-11-19-10-48-08.png"/>
          <p:cNvPicPr>
            <a:picLocks noChangeAspect="1" noChangeArrowheads="1"/>
          </p:cNvPicPr>
          <p:nvPr/>
        </p:nvPicPr>
        <p:blipFill>
          <a:blip r:embed="rId5"/>
          <a:srcRect l="37037" t="66667" r="40741" b="16666"/>
          <a:stretch>
            <a:fillRect/>
          </a:stretch>
        </p:blipFill>
        <p:spPr bwMode="auto">
          <a:xfrm>
            <a:off x="5857883" y="4786322"/>
            <a:ext cx="1232305" cy="1643074"/>
          </a:xfrm>
          <a:prstGeom prst="rect">
            <a:avLst/>
          </a:prstGeom>
          <a:noFill/>
        </p:spPr>
      </p:pic>
      <p:pic>
        <p:nvPicPr>
          <p:cNvPr id="2054" name="Picture 6" descr="D:\User\Downloads\Screenshot_2020-11-19-10-48-08.png"/>
          <p:cNvPicPr>
            <a:picLocks noChangeAspect="1" noChangeArrowheads="1"/>
          </p:cNvPicPr>
          <p:nvPr/>
        </p:nvPicPr>
        <p:blipFill>
          <a:blip r:embed="rId5"/>
          <a:srcRect t="28125" r="66667" b="53125"/>
          <a:stretch>
            <a:fillRect/>
          </a:stretch>
        </p:blipFill>
        <p:spPr bwMode="auto">
          <a:xfrm>
            <a:off x="7072330" y="4786322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7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Нәтижесі </a:t>
            </a:r>
            <a:b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</a:b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Ата-аналарды</a:t>
            </a:r>
            <a:r>
              <a:rPr lang="ru-RU" sz="3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оқыту</a:t>
            </a:r>
            <a:r>
              <a:rPr lang="ru-RU" sz="3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және</a:t>
            </a:r>
            <a:r>
              <a:rPr lang="ru-RU" sz="3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          </a:t>
            </a: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олардан</a:t>
            </a:r>
            <a:r>
              <a:rPr lang="ru-RU" sz="3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үйрену</a:t>
            </a:r>
            <a:endParaRPr lang="ru-RU" sz="3600" dirty="0">
              <a:solidFill>
                <a:srgbClr val="7030A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Тәжірибе алмасу</a:t>
            </a:r>
            <a:r>
              <a:rPr lang="ru-RU" sz="3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үшін</a:t>
            </a:r>
            <a:r>
              <a:rPr lang="ru-RU" sz="3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ақпараттық</a:t>
            </a:r>
            <a:r>
              <a:rPr lang="ru-RU" sz="3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алаңдар</a:t>
            </a:r>
            <a:r>
              <a:rPr lang="ru-RU" sz="3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құру</a:t>
            </a:r>
            <a:r>
              <a:rPr lang="ru-RU" sz="3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Бірлескен</a:t>
            </a:r>
            <a:r>
              <a:rPr lang="ru-RU" sz="3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жобаларда</a:t>
            </a:r>
            <a:r>
              <a:rPr lang="ru-RU" sz="3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ата-аналардың</a:t>
            </a:r>
            <a:r>
              <a:rPr lang="ru-RU" sz="3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шығармашылық</a:t>
            </a:r>
            <a:r>
              <a:rPr lang="ru-RU" sz="3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әлеуетін</a:t>
            </a:r>
            <a:r>
              <a:rPr lang="ru-RU" sz="3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ашу</a:t>
            </a:r>
            <a:r>
              <a:rPr lang="ru-RU" sz="3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Бейнекартотека</a:t>
            </a:r>
            <a:r>
              <a:rPr lang="ru-RU" sz="3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базасын</a:t>
            </a:r>
            <a:r>
              <a:rPr lang="ru-RU" sz="3600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 </a:t>
            </a:r>
            <a:r>
              <a:rPr lang="ru-RU" sz="3600" dirty="0" err="1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құру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500306"/>
            <a:ext cx="7500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педагог-психолог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Лебединская Ирина Михайловна</a:t>
            </a: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1714489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НАЗАРЛАРЫҢЫЗҒА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РАҚМЕТ !</a:t>
            </a:r>
            <a:endParaRPr lang="ru-RU" b="1" dirty="0">
              <a:solidFill>
                <a:schemeClr val="accent3">
                  <a:lumMod val="50000"/>
                </a:schemeClr>
              </a:solidFill>
              <a:cs typeface="Mongolian Baiti" panose="03000500000000000000" pitchFamily="66" charset="0"/>
            </a:endParaRPr>
          </a:p>
        </p:txBody>
      </p:sp>
      <p:pic>
        <p:nvPicPr>
          <p:cNvPr id="5" name="Рисунок 4" descr="Screenshot_2020-11-17-13-48-00.png"/>
          <p:cNvPicPr>
            <a:picLocks noChangeAspect="1"/>
          </p:cNvPicPr>
          <p:nvPr/>
        </p:nvPicPr>
        <p:blipFill>
          <a:blip r:embed="rId2" cstate="print"/>
          <a:srcRect t="3030" r="336" b="43939"/>
          <a:stretch>
            <a:fillRect/>
          </a:stretch>
        </p:blipFill>
        <p:spPr>
          <a:xfrm flipH="1">
            <a:off x="629921" y="5214950"/>
            <a:ext cx="45719" cy="50291"/>
          </a:xfrm>
          <a:prstGeom prst="rect">
            <a:avLst/>
          </a:prstGeom>
        </p:spPr>
      </p:pic>
      <p:pic>
        <p:nvPicPr>
          <p:cNvPr id="6" name="Рисунок 5" descr="Screenshot_2020-11-17-13-48-00.png"/>
          <p:cNvPicPr>
            <a:picLocks noChangeAspect="1"/>
          </p:cNvPicPr>
          <p:nvPr/>
        </p:nvPicPr>
        <p:blipFill>
          <a:blip r:embed="rId3" cstate="print"/>
          <a:srcRect t="3030" r="336" b="43939"/>
          <a:stretch>
            <a:fillRect/>
          </a:stretch>
        </p:blipFill>
        <p:spPr>
          <a:xfrm flipH="1">
            <a:off x="629921" y="5500702"/>
            <a:ext cx="84427" cy="92870"/>
          </a:xfrm>
          <a:prstGeom prst="rect">
            <a:avLst/>
          </a:prstGeom>
        </p:spPr>
      </p:pic>
      <p:pic>
        <p:nvPicPr>
          <p:cNvPr id="7" name="Рисунок 6" descr="Screenshot_2020-11-17-13-48-00.png"/>
          <p:cNvPicPr>
            <a:picLocks noChangeAspect="1"/>
          </p:cNvPicPr>
          <p:nvPr/>
        </p:nvPicPr>
        <p:blipFill>
          <a:blip r:embed="rId4" cstate="print"/>
          <a:srcRect t="3030" r="335" b="66117"/>
          <a:stretch>
            <a:fillRect/>
          </a:stretch>
        </p:blipFill>
        <p:spPr>
          <a:xfrm flipV="1">
            <a:off x="2428859" y="5097793"/>
            <a:ext cx="71439" cy="45719"/>
          </a:xfrm>
          <a:prstGeom prst="rect">
            <a:avLst/>
          </a:prstGeom>
        </p:spPr>
      </p:pic>
      <p:pic>
        <p:nvPicPr>
          <p:cNvPr id="8" name="Рисунок 7" descr="Screenshot_2020-11-17-13-48-00.png"/>
          <p:cNvPicPr>
            <a:picLocks noChangeAspect="1"/>
          </p:cNvPicPr>
          <p:nvPr/>
        </p:nvPicPr>
        <p:blipFill>
          <a:blip r:embed="rId5" cstate="print"/>
          <a:srcRect t="3030" r="336" b="43939"/>
          <a:stretch>
            <a:fillRect/>
          </a:stretch>
        </p:blipFill>
        <p:spPr>
          <a:xfrm>
            <a:off x="142844" y="714356"/>
            <a:ext cx="785818" cy="864400"/>
          </a:xfrm>
          <a:prstGeom prst="rect">
            <a:avLst/>
          </a:prstGeom>
        </p:spPr>
      </p:pic>
      <p:pic>
        <p:nvPicPr>
          <p:cNvPr id="9" name="Рисунок 8" descr="Screenshot_2020-11-17-13-48-00.png"/>
          <p:cNvPicPr>
            <a:picLocks noChangeAspect="1"/>
          </p:cNvPicPr>
          <p:nvPr/>
        </p:nvPicPr>
        <p:blipFill>
          <a:blip r:embed="rId5" cstate="print"/>
          <a:srcRect t="3030" r="336" b="43939"/>
          <a:stretch>
            <a:fillRect/>
          </a:stretch>
        </p:blipFill>
        <p:spPr>
          <a:xfrm>
            <a:off x="142844" y="5072074"/>
            <a:ext cx="785818" cy="8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196752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800" i="1" dirty="0" err="1"/>
              <a:t>Бүгін бүкіл әлем, біздің еліміз</a:t>
            </a:r>
            <a:r>
              <a:rPr lang="ru-RU" sz="2800" i="1" dirty="0"/>
              <a:t> </a:t>
            </a:r>
            <a:r>
              <a:rPr lang="ru-RU" sz="2800" i="1" dirty="0" err="1"/>
              <a:t>және бәріміз жаңа жағдайға </a:t>
            </a:r>
            <a:r>
              <a:rPr lang="ru-RU" sz="2800" i="1" dirty="0"/>
              <a:t>тап </a:t>
            </a:r>
            <a:r>
              <a:rPr lang="ru-RU" sz="2800" i="1" dirty="0" err="1"/>
              <a:t>болдық</a:t>
            </a:r>
            <a:r>
              <a:rPr lang="ru-RU" sz="2800" i="1" dirty="0"/>
              <a:t>.</a:t>
            </a:r>
          </a:p>
          <a:p>
            <a:pPr algn="ctr"/>
            <a:r>
              <a:rPr lang="ru-RU" sz="2800" i="1" dirty="0"/>
              <a:t> </a:t>
            </a:r>
            <a:r>
              <a:rPr lang="ru-RU" sz="2800" i="1" dirty="0" err="1"/>
              <a:t>Біздің алдымызда</a:t>
            </a:r>
            <a:r>
              <a:rPr lang="ru-RU" sz="2800" i="1" dirty="0"/>
              <a:t>  </a:t>
            </a:r>
            <a:r>
              <a:rPr lang="ru-RU" sz="2800" i="1" dirty="0" err="1"/>
              <a:t>тұрған міндет</a:t>
            </a:r>
            <a:r>
              <a:rPr lang="ru-RU" sz="2800" i="1" dirty="0"/>
              <a:t>: </a:t>
            </a:r>
            <a:r>
              <a:rPr lang="ru-RU" sz="2800" i="1" dirty="0" err="1"/>
              <a:t>жаңа жағдайда өз жұмысымызды жалғастыру.</a:t>
            </a:r>
            <a:endParaRPr lang="ru-RU" sz="2800" i="1" dirty="0"/>
          </a:p>
          <a:p>
            <a:pPr algn="ctr"/>
            <a:r>
              <a:rPr lang="ru-RU" sz="2800" i="1" dirty="0" err="1"/>
              <a:t>Сіздердің</a:t>
            </a:r>
            <a:r>
              <a:rPr lang="ru-RU" sz="2800" i="1" dirty="0"/>
              <a:t> </a:t>
            </a:r>
            <a:r>
              <a:rPr lang="ru-RU" sz="2800" i="1" dirty="0" err="1"/>
              <a:t>назарларыңызға</a:t>
            </a:r>
            <a:r>
              <a:rPr lang="ru-RU" sz="2800" i="1" dirty="0"/>
              <a:t>  </a:t>
            </a:r>
            <a:r>
              <a:rPr lang="ru-RU" sz="2800" i="1" dirty="0" err="1"/>
              <a:t>Қарағанды</a:t>
            </a:r>
            <a:r>
              <a:rPr lang="ru-RU" sz="2800" i="1" dirty="0"/>
              <a:t> </a:t>
            </a:r>
            <a:r>
              <a:rPr lang="ru-RU" sz="2800" i="1" dirty="0" err="1"/>
              <a:t>қаласыны</a:t>
            </a:r>
            <a:r>
              <a:rPr lang="kk-KZ" sz="2800" i="1" dirty="0"/>
              <a:t>ң</a:t>
            </a:r>
            <a:r>
              <a:rPr lang="ru-RU" sz="2800" i="1" dirty="0"/>
              <a:t> </a:t>
            </a:r>
            <a:r>
              <a:rPr lang="ru-RU" sz="2800" i="1" dirty="0" err="1"/>
              <a:t>түзету</a:t>
            </a:r>
            <a:r>
              <a:rPr lang="ru-RU" sz="2800" i="1" dirty="0"/>
              <a:t> </a:t>
            </a:r>
            <a:r>
              <a:rPr lang="ru-RU" sz="2800" i="1" dirty="0" err="1"/>
              <a:t>кабинеті</a:t>
            </a:r>
            <a:r>
              <a:rPr lang="ru-RU" sz="2800" i="1" dirty="0"/>
              <a:t> </a:t>
            </a:r>
            <a:r>
              <a:rPr lang="ru-RU" sz="2800" i="1" dirty="0" err="1"/>
              <a:t>жағдайында</a:t>
            </a:r>
            <a:r>
              <a:rPr lang="ru-RU" sz="2800" i="1" dirty="0"/>
              <a:t> </a:t>
            </a:r>
            <a:r>
              <a:rPr lang="ru-RU" sz="2800" i="1" dirty="0" err="1"/>
              <a:t>түзету-дамыту</a:t>
            </a:r>
            <a:r>
              <a:rPr lang="ru-RU" sz="2800" i="1" dirty="0"/>
              <a:t> </a:t>
            </a:r>
            <a:r>
              <a:rPr lang="ru-RU" sz="2800" i="1" dirty="0" err="1"/>
              <a:t>көмегін</a:t>
            </a:r>
            <a:r>
              <a:rPr lang="ru-RU" sz="2800" i="1" dirty="0"/>
              <a:t> </a:t>
            </a:r>
            <a:r>
              <a:rPr lang="ru-RU" sz="2800" i="1" dirty="0" err="1"/>
              <a:t>алатын</a:t>
            </a:r>
            <a:r>
              <a:rPr lang="ru-RU" sz="2800" i="1" dirty="0"/>
              <a:t> </a:t>
            </a:r>
            <a:r>
              <a:rPr lang="ru-RU" sz="2800" i="1" dirty="0" err="1"/>
              <a:t>балалардың</a:t>
            </a:r>
            <a:r>
              <a:rPr lang="ru-RU" sz="2800" i="1" dirty="0"/>
              <a:t> </a:t>
            </a:r>
            <a:r>
              <a:rPr lang="ru-RU" sz="2800" i="1" dirty="0" err="1"/>
              <a:t>ата-аналарымен</a:t>
            </a:r>
            <a:r>
              <a:rPr lang="ru-RU" sz="2800" i="1" dirty="0"/>
              <a:t> </a:t>
            </a:r>
            <a:r>
              <a:rPr lang="ru-RU" sz="2800" i="1" dirty="0" err="1"/>
              <a:t>қашықтықтан</a:t>
            </a:r>
            <a:r>
              <a:rPr lang="ru-RU" sz="2800" i="1" dirty="0"/>
              <a:t> </a:t>
            </a:r>
            <a:r>
              <a:rPr lang="ru-RU" sz="2800" i="1" dirty="0" err="1"/>
              <a:t>жұмыс</a:t>
            </a:r>
            <a:r>
              <a:rPr lang="ru-RU" sz="2800" i="1" dirty="0"/>
              <a:t> </a:t>
            </a:r>
            <a:r>
              <a:rPr lang="ru-RU" sz="2800" i="1" dirty="0" err="1"/>
              <a:t>істеу</a:t>
            </a:r>
            <a:r>
              <a:rPr lang="ru-RU" sz="2800" i="1" dirty="0"/>
              <a:t> </a:t>
            </a:r>
            <a:r>
              <a:rPr lang="ru-RU" sz="2800" i="1" dirty="0" err="1"/>
              <a:t>тәжірибесін</a:t>
            </a:r>
            <a:r>
              <a:rPr lang="ru-RU" sz="2000" i="1" dirty="0"/>
              <a:t> </a:t>
            </a:r>
            <a:r>
              <a:rPr lang="ru-RU" sz="2800" i="1" dirty="0" err="1"/>
              <a:t>ұсынамыз</a:t>
            </a:r>
            <a:r>
              <a:rPr lang="ru-RU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49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116632"/>
            <a:ext cx="7632848" cy="165618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b="1" dirty="0" err="1">
                <a:solidFill>
                  <a:schemeClr val="accent2"/>
                </a:solidFill>
              </a:rPr>
              <a:t>Қашықтық</a:t>
            </a:r>
            <a:r>
              <a:rPr lang="ru-RU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 err="1">
                <a:solidFill>
                  <a:schemeClr val="accent2"/>
                </a:solidFill>
              </a:rPr>
              <a:t>форматта</a:t>
            </a:r>
            <a:r>
              <a:rPr lang="ru-RU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 err="1">
                <a:solidFill>
                  <a:schemeClr val="accent2"/>
                </a:solidFill>
              </a:rPr>
              <a:t>жұмысты</a:t>
            </a:r>
            <a:r>
              <a:rPr lang="ru-RU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 err="1">
                <a:solidFill>
                  <a:schemeClr val="accent2"/>
                </a:solidFill>
              </a:rPr>
              <a:t>ұйымдастыру</a:t>
            </a:r>
            <a:r>
              <a:rPr lang="ru-RU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 err="1">
                <a:solidFill>
                  <a:schemeClr val="accent2"/>
                </a:solidFill>
              </a:rPr>
              <a:t>жағдайлары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9485794"/>
              </p:ext>
            </p:extLst>
          </p:nvPr>
        </p:nvGraphicFramePr>
        <p:xfrm>
          <a:off x="1427820" y="1772816"/>
          <a:ext cx="739265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142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14414" y="0"/>
            <a:ext cx="7429552" cy="1000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1600" b="1" dirty="0">
              <a:solidFill>
                <a:srgbClr val="7030A0"/>
              </a:solidFill>
            </a:endParaRPr>
          </a:p>
          <a:p>
            <a:pPr algn="ctr"/>
            <a:r>
              <a:rPr lang="ru-RU" sz="1600" b="1" dirty="0" err="1">
                <a:solidFill>
                  <a:srgbClr val="7030A0"/>
                </a:solidFill>
              </a:rPr>
              <a:t>Жұмысты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қашықтықтан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ұйымдастыру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кезеңдері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38837137"/>
              </p:ext>
            </p:extLst>
          </p:nvPr>
        </p:nvGraphicFramePr>
        <p:xfrm>
          <a:off x="3500430" y="1357298"/>
          <a:ext cx="3143272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1071546"/>
            <a:ext cx="27146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rgbClr val="7030A0"/>
                </a:solidFill>
              </a:rPr>
              <a:t>Жұмыс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тәжірибесін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зерттеу</a:t>
            </a:r>
            <a:endParaRPr lang="ru-RU" sz="14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7030A0"/>
                </a:solidFill>
              </a:rPr>
              <a:t>Жеке </a:t>
            </a:r>
            <a:r>
              <a:rPr lang="ru-RU" sz="1400" b="1" dirty="0" err="1">
                <a:solidFill>
                  <a:srgbClr val="7030A0"/>
                </a:solidFill>
              </a:rPr>
              <a:t>дамыту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бағдарламасын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бағыттарын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анықтау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Материалдарды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таңдау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және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басқа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форматқа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аудар</a:t>
            </a:r>
            <a:r>
              <a:rPr lang="kk-KZ" sz="1400" b="1" dirty="0">
                <a:solidFill>
                  <a:srgbClr val="7030A0"/>
                </a:solidFill>
              </a:rPr>
              <a:t>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7030A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rgbClr val="7030A0"/>
                </a:solidFill>
              </a:rPr>
              <a:t>Барлық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қатысушыларды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 err="1">
                <a:solidFill>
                  <a:srgbClr val="7030A0"/>
                </a:solidFill>
              </a:rPr>
              <a:t>ынталандыру</a:t>
            </a:r>
            <a:endParaRPr lang="ru-RU" sz="1400" b="1" dirty="0">
              <a:solidFill>
                <a:srgbClr val="7030A0"/>
              </a:solidFill>
            </a:endParaRPr>
          </a:p>
          <a:p>
            <a:pPr marL="285750" indent="-285750"/>
            <a:endParaRPr lang="ru-RU" sz="1400" b="1" dirty="0"/>
          </a:p>
          <a:p>
            <a:pPr marL="285750" indent="-285750"/>
            <a:r>
              <a:rPr lang="ru-RU" sz="1400" b="1" dirty="0">
                <a:solidFill>
                  <a:srgbClr val="7030A0"/>
                </a:solidFill>
              </a:rPr>
              <a:t>         </a:t>
            </a:r>
            <a:endParaRPr lang="ru-RU" sz="1400" dirty="0"/>
          </a:p>
          <a:p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928670"/>
            <a:ext cx="2286016" cy="29546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b="1" dirty="0">
                <a:solidFill>
                  <a:srgbClr val="7030A0"/>
                </a:solidFill>
              </a:rPr>
              <a:t>Кеңес беру және әңгімелесу өткізу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k-KZ" sz="14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b="1" dirty="0">
                <a:solidFill>
                  <a:srgbClr val="7030A0"/>
                </a:solidFill>
              </a:rPr>
              <a:t>Ыңғайлы ақпараттық алаңдарда сабақ өткізу</a:t>
            </a:r>
            <a:r>
              <a:rPr lang="ru-RU" sz="1400" b="1" dirty="0">
                <a:solidFill>
                  <a:srgbClr val="7030A0"/>
                </a:solidFill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b="1" dirty="0">
                <a:solidFill>
                  <a:srgbClr val="7030A0"/>
                </a:solidFill>
              </a:rPr>
              <a:t>Жәрдемдесуге және ынтымақтастыққа деген ұмтылысты</a:t>
            </a:r>
            <a:endParaRPr lang="ru-RU" sz="1400" b="1" dirty="0">
              <a:solidFill>
                <a:srgbClr val="7030A0"/>
              </a:solidFill>
            </a:endParaRPr>
          </a:p>
          <a:p>
            <a:r>
              <a:rPr lang="kk-KZ" sz="1400" b="1" dirty="0">
                <a:solidFill>
                  <a:srgbClr val="7030A0"/>
                </a:solidFill>
              </a:rPr>
              <a:t>          қалыптастыру</a:t>
            </a:r>
            <a:endParaRPr lang="ru-RU" sz="1400" b="1" dirty="0">
              <a:solidFill>
                <a:srgbClr val="7030A0"/>
              </a:solidFill>
            </a:endParaRPr>
          </a:p>
          <a:p>
            <a:endParaRPr lang="ru-RU" sz="1400" b="1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4643446"/>
            <a:ext cx="371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b="1" dirty="0">
                <a:solidFill>
                  <a:srgbClr val="7030A0"/>
                </a:solidFill>
              </a:rPr>
              <a:t>Кері байланыс</a:t>
            </a:r>
            <a:r>
              <a:rPr lang="kk-KZ" sz="1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b="1" dirty="0">
                <a:solidFill>
                  <a:srgbClr val="7030A0"/>
                </a:solidFill>
              </a:rPr>
              <a:t>Алдыңғы нәтижелерге сүйене отырып, келесі өзара әрекеттесуді құру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2031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1187624" y="188640"/>
            <a:ext cx="7746064" cy="102578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Ата-аналармен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қашықтықтан жұмыс істеу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формасын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таңдаудағы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ең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бастысы</a:t>
            </a:r>
            <a:r>
              <a:rPr lang="ru-RU" sz="2800" b="1" dirty="0"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1285861"/>
            <a:ext cx="7272807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- </a:t>
            </a:r>
            <a:r>
              <a:rPr lang="ru-RU" sz="2000" b="1" dirty="0" err="1">
                <a:solidFill>
                  <a:schemeClr val="tx1"/>
                </a:solidFill>
              </a:rPr>
              <a:t>әр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отбасының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жеке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мүмкіндіктері</a:t>
            </a:r>
            <a:r>
              <a:rPr lang="ru-RU" sz="2000" b="1" dirty="0">
                <a:solidFill>
                  <a:schemeClr val="tx1"/>
                </a:solidFill>
              </a:rPr>
              <a:t> мен </a:t>
            </a:r>
            <a:r>
              <a:rPr lang="ru-RU" sz="2000" b="1" dirty="0" err="1">
                <a:solidFill>
                  <a:schemeClr val="tx1"/>
                </a:solidFill>
              </a:rPr>
              <a:t>сұранысын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ескеру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2708920"/>
            <a:ext cx="78878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жұмысының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нұсқалары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Ата-аналармен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әңгімелесу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Сұрақтарға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жауаптар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бірлескен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тобын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құру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парағын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құру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Бірлескен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жобалар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-"Менің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балам",  "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Есімде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.Мен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мақтанамын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",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Анамен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Бейне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кенестер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оқыту бейнелер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теориялық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материал</a:t>
            </a:r>
            <a:endParaRPr lang="ru-RU" sz="24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787135"/>
            <a:ext cx="792088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- </a:t>
            </a:r>
            <a:r>
              <a:rPr lang="ru-RU" sz="2000" b="1" dirty="0" err="1">
                <a:solidFill>
                  <a:schemeClr val="tx1"/>
                </a:solidFill>
              </a:rPr>
              <a:t>белсенді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қабылдау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аймағын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түсіну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және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өзара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әрекеттесуге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дайын</a:t>
            </a:r>
            <a:r>
              <a:rPr lang="ru-RU" sz="2000" b="1" dirty="0">
                <a:solidFill>
                  <a:schemeClr val="tx1"/>
                </a:solidFill>
              </a:rPr>
              <a:t> болу</a:t>
            </a:r>
          </a:p>
        </p:txBody>
      </p:sp>
    </p:spTree>
    <p:extLst>
      <p:ext uri="{BB962C8B-B14F-4D97-AF65-F5344CB8AC3E}">
        <p14:creationId xmlns:p14="http://schemas.microsoft.com/office/powerpoint/2010/main" val="5556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бірлескен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құрылды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 descr="D:\User\Documents\2020\Областной семинар дистанционная помощь\Screenshot_2020-11-17-13-55-49.png"/>
          <p:cNvPicPr>
            <a:picLocks noChangeAspect="1" noChangeArrowheads="1"/>
          </p:cNvPicPr>
          <p:nvPr/>
        </p:nvPicPr>
        <p:blipFill>
          <a:blip r:embed="rId2"/>
          <a:srcRect t="19791" r="5555" b="9375"/>
          <a:stretch>
            <a:fillRect/>
          </a:stretch>
        </p:blipFill>
        <p:spPr bwMode="auto">
          <a:xfrm>
            <a:off x="1357290" y="1357298"/>
            <a:ext cx="3429024" cy="4572032"/>
          </a:xfrm>
          <a:prstGeom prst="rect">
            <a:avLst/>
          </a:prstGeom>
          <a:noFill/>
        </p:spPr>
      </p:pic>
      <p:pic>
        <p:nvPicPr>
          <p:cNvPr id="1026" name="Picture 2" descr="D:\User\Documents\2020\Областной семинар дистанционная помощь\Screenshot_2020-11-18-06-34-04.png"/>
          <p:cNvPicPr>
            <a:picLocks noChangeAspect="1" noChangeArrowheads="1"/>
          </p:cNvPicPr>
          <p:nvPr/>
        </p:nvPicPr>
        <p:blipFill>
          <a:blip r:embed="rId3"/>
          <a:srcRect l="11111" t="22916" r="22222" b="38542"/>
          <a:stretch>
            <a:fillRect/>
          </a:stretch>
        </p:blipFill>
        <p:spPr bwMode="auto">
          <a:xfrm>
            <a:off x="5286380" y="1357298"/>
            <a:ext cx="350046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бірлескен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құрылды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6" name="Picture 2" descr="D:\User\Documents\2020\Областной семинар дистанционная помощь\Screenshot_2020-11-18-06-30-50.png"/>
          <p:cNvPicPr>
            <a:picLocks noChangeAspect="1" noChangeArrowheads="1"/>
          </p:cNvPicPr>
          <p:nvPr/>
        </p:nvPicPr>
        <p:blipFill>
          <a:blip r:embed="rId2"/>
          <a:srcRect l="15046" t="24023" r="25925" b="34375"/>
          <a:stretch>
            <a:fillRect/>
          </a:stretch>
        </p:blipFill>
        <p:spPr bwMode="auto">
          <a:xfrm>
            <a:off x="6500826" y="857232"/>
            <a:ext cx="2565731" cy="3214710"/>
          </a:xfrm>
          <a:prstGeom prst="rect">
            <a:avLst/>
          </a:prstGeom>
          <a:noFill/>
        </p:spPr>
      </p:pic>
      <p:pic>
        <p:nvPicPr>
          <p:cNvPr id="6147" name="Picture 3" descr="D:\User\Documents\2020\Областной семинар дистанционная помощь\Screenshot_2020-11-18-06-31-18.png"/>
          <p:cNvPicPr>
            <a:picLocks noChangeAspect="1" noChangeArrowheads="1"/>
          </p:cNvPicPr>
          <p:nvPr/>
        </p:nvPicPr>
        <p:blipFill>
          <a:blip r:embed="rId3"/>
          <a:srcRect l="9259" t="23958" r="22222" b="35417"/>
          <a:stretch>
            <a:fillRect/>
          </a:stretch>
        </p:blipFill>
        <p:spPr bwMode="auto">
          <a:xfrm>
            <a:off x="1214414" y="928670"/>
            <a:ext cx="2643206" cy="2786082"/>
          </a:xfrm>
          <a:prstGeom prst="rect">
            <a:avLst/>
          </a:prstGeom>
          <a:noFill/>
        </p:spPr>
      </p:pic>
      <p:pic>
        <p:nvPicPr>
          <p:cNvPr id="6148" name="Picture 4" descr="D:\User\Documents\2020\Областной семинар дистанционная помощь\Screenshot_2020-11-18-06-31-32.png"/>
          <p:cNvPicPr>
            <a:picLocks noChangeAspect="1" noChangeArrowheads="1"/>
          </p:cNvPicPr>
          <p:nvPr/>
        </p:nvPicPr>
        <p:blipFill>
          <a:blip r:embed="rId4"/>
          <a:srcRect l="9259" t="22917" r="22222" b="35417"/>
          <a:stretch>
            <a:fillRect/>
          </a:stretch>
        </p:blipFill>
        <p:spPr bwMode="auto">
          <a:xfrm>
            <a:off x="3598657" y="2857496"/>
            <a:ext cx="2973607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Бірлескен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жобалар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«Менің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балам»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D:\User\Desktop\Для Георгия\Screenshot_2020-11-19-11-02-15.png"/>
          <p:cNvPicPr>
            <a:picLocks noChangeAspect="1" noChangeArrowheads="1"/>
          </p:cNvPicPr>
          <p:nvPr/>
        </p:nvPicPr>
        <p:blipFill>
          <a:blip r:embed="rId2"/>
          <a:srcRect t="23958" b="23958"/>
          <a:stretch>
            <a:fillRect/>
          </a:stretch>
        </p:blipFill>
        <p:spPr bwMode="auto">
          <a:xfrm>
            <a:off x="1428728" y="1571612"/>
            <a:ext cx="3857639" cy="3571900"/>
          </a:xfrm>
          <a:prstGeom prst="rect">
            <a:avLst/>
          </a:prstGeom>
          <a:noFill/>
        </p:spPr>
      </p:pic>
      <p:pic>
        <p:nvPicPr>
          <p:cNvPr id="8195" name="Picture 3" descr="D:\User\Desktop\Для Георгия\IMG-20200805-WA0047.jpg"/>
          <p:cNvPicPr>
            <a:picLocks noChangeAspect="1" noChangeArrowheads="1"/>
          </p:cNvPicPr>
          <p:nvPr/>
        </p:nvPicPr>
        <p:blipFill>
          <a:blip r:embed="rId3"/>
          <a:srcRect l="8333" t="6250" r="29166" b="21875"/>
          <a:stretch>
            <a:fillRect/>
          </a:stretch>
        </p:blipFill>
        <p:spPr bwMode="auto">
          <a:xfrm>
            <a:off x="5429256" y="1643050"/>
            <a:ext cx="321471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Есімде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.Мен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мақтанамын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dirty="0"/>
          </a:p>
        </p:txBody>
      </p:sp>
      <p:pic>
        <p:nvPicPr>
          <p:cNvPr id="5122" name="Picture 2" descr="D:\User\Desktop\Для Георгия\IMG-20200502-WA0243(2).jpg"/>
          <p:cNvPicPr>
            <a:picLocks noChangeAspect="1" noChangeArrowheads="1"/>
          </p:cNvPicPr>
          <p:nvPr/>
        </p:nvPicPr>
        <p:blipFill>
          <a:blip r:embed="rId2"/>
          <a:srcRect l="-1758" t="13183" r="-196" b="7714"/>
          <a:stretch>
            <a:fillRect/>
          </a:stretch>
        </p:blipFill>
        <p:spPr bwMode="auto">
          <a:xfrm>
            <a:off x="1571604" y="1571612"/>
            <a:ext cx="3176610" cy="4929222"/>
          </a:xfrm>
          <a:prstGeom prst="rect">
            <a:avLst/>
          </a:prstGeom>
          <a:noFill/>
        </p:spPr>
      </p:pic>
      <p:pic>
        <p:nvPicPr>
          <p:cNvPr id="5123" name="Picture 3" descr="D:\User\Desktop\Для Георгия\IMG-20200504-WA0700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71612"/>
            <a:ext cx="3071834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4963" y="3244334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"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260</Words>
  <Application>Microsoft Office PowerPoint</Application>
  <PresentationFormat>Экран (4:3)</PresentationFormat>
  <Paragraphs>72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Қашықтықтан оқыту жағдайында ерекше білім беру қажеттіліктері бар   балаларды тәрбиелеп отырған ата-аналарға көмек көрсету</vt:lpstr>
      <vt:lpstr>Презентация PowerPoint</vt:lpstr>
      <vt:lpstr>Презентация PowerPoint</vt:lpstr>
      <vt:lpstr>Презентация PowerPoint</vt:lpstr>
      <vt:lpstr>Ата-аналармен қашықтықтан жұмыс істеу формасын таңдаудағы ең бастысы  </vt:lpstr>
      <vt:lpstr>WhatsApp бірлескен тобы құрылды   </vt:lpstr>
      <vt:lpstr>WhatsApp бірлескен тобы құрылды </vt:lpstr>
      <vt:lpstr>Бірлескен жобалар – «Менің балам»</vt:lpstr>
      <vt:lpstr> " Есімде .Мен мақтанамын"</vt:lpstr>
      <vt:lpstr>Презентация PowerPoint</vt:lpstr>
      <vt:lpstr> </vt:lpstr>
      <vt:lpstr>Instagram парағы құрылды  </vt:lpstr>
      <vt:lpstr>Instagram парағы құрылды  </vt:lpstr>
      <vt:lpstr>Instagram парағы құрылды</vt:lpstr>
      <vt:lpstr>Instagram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  и детьми ОВЗ  в дистанционном формате</dc:title>
  <dc:creator>Ирина</dc:creator>
  <cp:lastModifiedBy>315 kab</cp:lastModifiedBy>
  <cp:revision>117</cp:revision>
  <dcterms:created xsi:type="dcterms:W3CDTF">2020-04-05T08:52:46Z</dcterms:created>
  <dcterms:modified xsi:type="dcterms:W3CDTF">2021-06-23T06:52:36Z</dcterms:modified>
</cp:coreProperties>
</file>