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27" r:id="rId4"/>
  </p:sldMasterIdLst>
  <p:notesMasterIdLst>
    <p:notesMasterId r:id="rId19"/>
  </p:notesMasterIdLst>
  <p:sldIdLst>
    <p:sldId id="256" r:id="rId5"/>
    <p:sldId id="260" r:id="rId6"/>
    <p:sldId id="258" r:id="rId7"/>
    <p:sldId id="261" r:id="rId8"/>
    <p:sldId id="376" r:id="rId9"/>
    <p:sldId id="374" r:id="rId10"/>
    <p:sldId id="371" r:id="rId11"/>
    <p:sldId id="372" r:id="rId12"/>
    <p:sldId id="373" r:id="rId13"/>
    <p:sldId id="378" r:id="rId14"/>
    <p:sldId id="263" r:id="rId15"/>
    <p:sldId id="380" r:id="rId16"/>
    <p:sldId id="259" r:id="rId17"/>
    <p:sldId id="381" r:id="rId18"/>
  </p:sldIdLst>
  <p:sldSz cx="9144000" cy="6858000" type="screen4x3"/>
  <p:notesSz cx="6670675" cy="9928225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773"/>
    <a:srgbClr val="0070C0"/>
    <a:srgbClr val="0BBEC7"/>
    <a:srgbClr val="30EBF4"/>
    <a:srgbClr val="2284B0"/>
    <a:srgbClr val="0DDFE9"/>
    <a:srgbClr val="F81818"/>
    <a:srgbClr val="30A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6CFF8-931B-CA31-701F-8B3649A2280C}" v="2" dt="2021-09-02T05:01:07.679"/>
    <p1510:client id="{149B1F01-0AB7-4E05-91EE-265A22A175FB}" v="31" dt="2021-08-25T03:22:16.969"/>
    <p1510:client id="{242CF5AD-C595-4FAD-AB8D-DE65C59777E1}" v="1" dt="2021-08-25T08:13:45.564"/>
    <p1510:client id="{5DFF734A-7A60-E90F-554C-19295A60C6B0}" v="1" dt="2021-09-17T10:26:45.899"/>
    <p1510:client id="{64E3B221-D132-0C93-D09F-7F17E1D19DAC}" v="2" dt="2021-09-06T17:51:08.631"/>
    <p1510:client id="{A197078D-FE93-2C74-2105-3658F61BADB0}" v="1" dt="2021-09-07T02:16:43.364"/>
    <p1510:client id="{F10C7918-508C-AC5B-590E-62922FCA4F71}" v="1" dt="2021-09-02T05:06:59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ym Smanova" userId="7bd3b878-590c-4f3f-af61-9cbdd0ed391c" providerId="ADAL" clId="{242CF5AD-C595-4FAD-AB8D-DE65C59777E1}"/>
    <pc:docChg chg="modSld">
      <pc:chgData name="Nazym Smanova" userId="7bd3b878-590c-4f3f-af61-9cbdd0ed391c" providerId="ADAL" clId="{242CF5AD-C595-4FAD-AB8D-DE65C59777E1}" dt="2021-08-25T08:42:36.503" v="4" actId="1076"/>
      <pc:docMkLst>
        <pc:docMk/>
      </pc:docMkLst>
      <pc:sldChg chg="modSp mod">
        <pc:chgData name="Nazym Smanova" userId="7bd3b878-590c-4f3f-af61-9cbdd0ed391c" providerId="ADAL" clId="{242CF5AD-C595-4FAD-AB8D-DE65C59777E1}" dt="2021-08-25T08:42:36.503" v="4" actId="1076"/>
        <pc:sldMkLst>
          <pc:docMk/>
          <pc:sldMk cId="2283113762" sldId="376"/>
        </pc:sldMkLst>
        <pc:spChg chg="mod">
          <ac:chgData name="Nazym Smanova" userId="7bd3b878-590c-4f3f-af61-9cbdd0ed391c" providerId="ADAL" clId="{242CF5AD-C595-4FAD-AB8D-DE65C59777E1}" dt="2021-08-25T08:42:36.503" v="4" actId="1076"/>
          <ac:spMkLst>
            <pc:docMk/>
            <pc:sldMk cId="2283113762" sldId="376"/>
            <ac:spMk id="3" creationId="{3F8B1F6C-6784-4A8C-BCD7-3719D089FF9A}"/>
          </ac:spMkLst>
        </pc:spChg>
      </pc:sldChg>
    </pc:docChg>
  </pc:docChgLst>
  <pc:docChgLst>
    <pc:chgData name="Гость" userId="S::urn:spo:anon#c67756a73734accdd563bd5fa8a767c9330f765c75217a6690af0725413dc900::" providerId="AD" clId="Web-{F10C7918-508C-AC5B-590E-62922FCA4F71}"/>
    <pc:docChg chg="modSld">
      <pc:chgData name="Гость" userId="S::urn:spo:anon#c67756a73734accdd563bd5fa8a767c9330f765c75217a6690af0725413dc900::" providerId="AD" clId="Web-{F10C7918-508C-AC5B-590E-62922FCA4F71}" dt="2021-09-02T05:06:59.975" v="0" actId="1076"/>
      <pc:docMkLst>
        <pc:docMk/>
      </pc:docMkLst>
      <pc:sldChg chg="modSp">
        <pc:chgData name="Гость" userId="S::urn:spo:anon#c67756a73734accdd563bd5fa8a767c9330f765c75217a6690af0725413dc900::" providerId="AD" clId="Web-{F10C7918-508C-AC5B-590E-62922FCA4F71}" dt="2021-09-02T05:06:59.975" v="0" actId="1076"/>
        <pc:sldMkLst>
          <pc:docMk/>
          <pc:sldMk cId="3134703332" sldId="263"/>
        </pc:sldMkLst>
        <pc:spChg chg="mod">
          <ac:chgData name="Гость" userId="S::urn:spo:anon#c67756a73734accdd563bd5fa8a767c9330f765c75217a6690af0725413dc900::" providerId="AD" clId="Web-{F10C7918-508C-AC5B-590E-62922FCA4F71}" dt="2021-09-02T05:06:59.975" v="0" actId="1076"/>
          <ac:spMkLst>
            <pc:docMk/>
            <pc:sldMk cId="3134703332" sldId="263"/>
            <ac:spMk id="9" creationId="{D50D508E-292B-4233-ADF4-BE47ADF565E7}"/>
          </ac:spMkLst>
        </pc:spChg>
      </pc:sldChg>
    </pc:docChg>
  </pc:docChgLst>
  <pc:docChgLst>
    <pc:chgData name="Гость" userId="S::urn:spo:anon#c67756a73734accdd563bd5fa8a767c9330f765c75217a6690af0725413dc900::" providerId="AD" clId="Web-{64E3B221-D132-0C93-D09F-7F17E1D19DAC}"/>
    <pc:docChg chg="modSld">
      <pc:chgData name="Гость" userId="S::urn:spo:anon#c67756a73734accdd563bd5fa8a767c9330f765c75217a6690af0725413dc900::" providerId="AD" clId="Web-{64E3B221-D132-0C93-D09F-7F17E1D19DAC}" dt="2021-09-06T17:51:08.631" v="1" actId="1076"/>
      <pc:docMkLst>
        <pc:docMk/>
      </pc:docMkLst>
      <pc:sldChg chg="modSp">
        <pc:chgData name="Гость" userId="S::urn:spo:anon#c67756a73734accdd563bd5fa8a767c9330f765c75217a6690af0725413dc900::" providerId="AD" clId="Web-{64E3B221-D132-0C93-D09F-7F17E1D19DAC}" dt="2021-09-06T17:46:41.999" v="0" actId="1076"/>
        <pc:sldMkLst>
          <pc:docMk/>
          <pc:sldMk cId="0" sldId="371"/>
        </pc:sldMkLst>
        <pc:picChg chg="mod">
          <ac:chgData name="Гость" userId="S::urn:spo:anon#c67756a73734accdd563bd5fa8a767c9330f765c75217a6690af0725413dc900::" providerId="AD" clId="Web-{64E3B221-D132-0C93-D09F-7F17E1D19DAC}" dt="2021-09-06T17:46:41.999" v="0" actId="1076"/>
          <ac:picMkLst>
            <pc:docMk/>
            <pc:sldMk cId="0" sldId="371"/>
            <ac:picMk id="25602" creationId="{FB25DBDF-EE86-4DC5-BC2A-99C88C23A9F9}"/>
          </ac:picMkLst>
        </pc:picChg>
      </pc:sldChg>
      <pc:sldChg chg="modSp">
        <pc:chgData name="Гость" userId="S::urn:spo:anon#c67756a73734accdd563bd5fa8a767c9330f765c75217a6690af0725413dc900::" providerId="AD" clId="Web-{64E3B221-D132-0C93-D09F-7F17E1D19DAC}" dt="2021-09-06T17:51:08.631" v="1" actId="1076"/>
        <pc:sldMkLst>
          <pc:docMk/>
          <pc:sldMk cId="0" sldId="372"/>
        </pc:sldMkLst>
        <pc:picChg chg="mod">
          <ac:chgData name="Гость" userId="S::urn:spo:anon#c67756a73734accdd563bd5fa8a767c9330f765c75217a6690af0725413dc900::" providerId="AD" clId="Web-{64E3B221-D132-0C93-D09F-7F17E1D19DAC}" dt="2021-09-06T17:51:08.631" v="1" actId="1076"/>
          <ac:picMkLst>
            <pc:docMk/>
            <pc:sldMk cId="0" sldId="372"/>
            <ac:picMk id="26627" creationId="{EDAA4C0D-5017-438C-B1B9-267860D639AC}"/>
          </ac:picMkLst>
        </pc:picChg>
      </pc:sldChg>
    </pc:docChg>
  </pc:docChgLst>
  <pc:docChgLst>
    <pc:chgData name="Гость" userId="S::urn:spo:anon#c67756a73734accdd563bd5fa8a767c9330f765c75217a6690af0725413dc900::" providerId="AD" clId="Web-{0846CFF8-931B-CA31-701F-8B3649A2280C}"/>
    <pc:docChg chg="modSld">
      <pc:chgData name="Гость" userId="S::urn:spo:anon#c67756a73734accdd563bd5fa8a767c9330f765c75217a6690af0725413dc900::" providerId="AD" clId="Web-{0846CFF8-931B-CA31-701F-8B3649A2280C}" dt="2021-09-02T05:01:07.679" v="1" actId="1076"/>
      <pc:docMkLst>
        <pc:docMk/>
      </pc:docMkLst>
      <pc:sldChg chg="modSp">
        <pc:chgData name="Гость" userId="S::urn:spo:anon#c67756a73734accdd563bd5fa8a767c9330f765c75217a6690af0725413dc900::" providerId="AD" clId="Web-{0846CFF8-931B-CA31-701F-8B3649A2280C}" dt="2021-09-02T05:01:07.679" v="1" actId="1076"/>
        <pc:sldMkLst>
          <pc:docMk/>
          <pc:sldMk cId="1924826650" sldId="258"/>
        </pc:sldMkLst>
        <pc:spChg chg="mod">
          <ac:chgData name="Гость" userId="S::urn:spo:anon#c67756a73734accdd563bd5fa8a767c9330f765c75217a6690af0725413dc900::" providerId="AD" clId="Web-{0846CFF8-931B-CA31-701F-8B3649A2280C}" dt="2021-09-02T05:01:07.679" v="1" actId="1076"/>
          <ac:spMkLst>
            <pc:docMk/>
            <pc:sldMk cId="1924826650" sldId="258"/>
            <ac:spMk id="3" creationId="{00000000-0000-0000-0000-000000000000}"/>
          </ac:spMkLst>
        </pc:spChg>
      </pc:sldChg>
    </pc:docChg>
  </pc:docChgLst>
  <pc:docChgLst>
    <pc:chgData name="Гость" userId="S::urn:spo:anon#c67756a73734accdd563bd5fa8a767c9330f765c75217a6690af0725413dc900::" providerId="AD" clId="Web-{A197078D-FE93-2C74-2105-3658F61BADB0}"/>
    <pc:docChg chg="sldOrd">
      <pc:chgData name="Гость" userId="S::urn:spo:anon#c67756a73734accdd563bd5fa8a767c9330f765c75217a6690af0725413dc900::" providerId="AD" clId="Web-{A197078D-FE93-2C74-2105-3658F61BADB0}" dt="2021-09-07T02:16:43.364" v="0"/>
      <pc:docMkLst>
        <pc:docMk/>
      </pc:docMkLst>
      <pc:sldChg chg="ord">
        <pc:chgData name="Гость" userId="S::urn:spo:anon#c67756a73734accdd563bd5fa8a767c9330f765c75217a6690af0725413dc900::" providerId="AD" clId="Web-{A197078D-FE93-2C74-2105-3658F61BADB0}" dt="2021-09-07T02:16:43.364" v="0"/>
        <pc:sldMkLst>
          <pc:docMk/>
          <pc:sldMk cId="3424657893" sldId="259"/>
        </pc:sldMkLst>
      </pc:sldChg>
    </pc:docChg>
  </pc:docChgLst>
  <pc:docChgLst>
    <pc:chgData name="Гость" userId="S::urn:spo:anon#c67756a73734accdd563bd5fa8a767c9330f765c75217a6690af0725413dc900::" providerId="AD" clId="Web-{5DFF734A-7A60-E90F-554C-19295A60C6B0}"/>
    <pc:docChg chg="modSld">
      <pc:chgData name="Гость" userId="S::urn:spo:anon#c67756a73734accdd563bd5fa8a767c9330f765c75217a6690af0725413dc900::" providerId="AD" clId="Web-{5DFF734A-7A60-E90F-554C-19295A60C6B0}" dt="2021-09-17T10:26:45.899" v="0"/>
      <pc:docMkLst>
        <pc:docMk/>
      </pc:docMkLst>
      <pc:sldChg chg="addSp">
        <pc:chgData name="Гость" userId="S::urn:spo:anon#c67756a73734accdd563bd5fa8a767c9330f765c75217a6690af0725413dc900::" providerId="AD" clId="Web-{5DFF734A-7A60-E90F-554C-19295A60C6B0}" dt="2021-09-17T10:26:45.899" v="0"/>
        <pc:sldMkLst>
          <pc:docMk/>
          <pc:sldMk cId="0" sldId="256"/>
        </pc:sldMkLst>
        <pc:spChg chg="add">
          <ac:chgData name="Гость" userId="S::urn:spo:anon#c67756a73734accdd563bd5fa8a767c9330f765c75217a6690af0725413dc900::" providerId="AD" clId="Web-{5DFF734A-7A60-E90F-554C-19295A60C6B0}" dt="2021-09-17T10:26:45.899" v="0"/>
          <ac:spMkLst>
            <pc:docMk/>
            <pc:sldMk cId="0" sldId="256"/>
            <ac:spMk id="5" creationId="{3957E2F8-B2C5-4395-A314-6461C4FEB300}"/>
          </ac:spMkLst>
        </pc:spChg>
      </pc:sldChg>
    </pc:docChg>
  </pc:docChgLst>
  <pc:docChgLst>
    <pc:chgData name="Nazym Smanova" userId="7bd3b878-590c-4f3f-af61-9cbdd0ed391c" providerId="ADAL" clId="{21E130C7-F807-4298-B7FD-85709D6C4DF8}"/>
    <pc:docChg chg="undo custSel modSld">
      <pc:chgData name="Nazym Smanova" userId="7bd3b878-590c-4f3f-af61-9cbdd0ed391c" providerId="ADAL" clId="{21E130C7-F807-4298-B7FD-85709D6C4DF8}" dt="2021-07-31T20:46:50.539" v="37" actId="1076"/>
      <pc:docMkLst>
        <pc:docMk/>
      </pc:docMkLst>
      <pc:sldChg chg="addSp delSp modSp mod">
        <pc:chgData name="Nazym Smanova" userId="7bd3b878-590c-4f3f-af61-9cbdd0ed391c" providerId="ADAL" clId="{21E130C7-F807-4298-B7FD-85709D6C4DF8}" dt="2021-07-31T20:46:14.016" v="36" actId="21"/>
        <pc:sldMkLst>
          <pc:docMk/>
          <pc:sldMk cId="0" sldId="352"/>
        </pc:sldMkLst>
        <pc:spChg chg="mod">
          <ac:chgData name="Nazym Smanova" userId="7bd3b878-590c-4f3f-af61-9cbdd0ed391c" providerId="ADAL" clId="{21E130C7-F807-4298-B7FD-85709D6C4DF8}" dt="2021-07-31T20:39:09.860" v="18" actId="1076"/>
          <ac:spMkLst>
            <pc:docMk/>
            <pc:sldMk cId="0" sldId="352"/>
            <ac:spMk id="4" creationId="{00000000-0000-0000-0000-000000000000}"/>
          </ac:spMkLst>
        </pc:spChg>
        <pc:spChg chg="mod">
          <ac:chgData name="Nazym Smanova" userId="7bd3b878-590c-4f3f-af61-9cbdd0ed391c" providerId="ADAL" clId="{21E130C7-F807-4298-B7FD-85709D6C4DF8}" dt="2021-07-31T20:39:17.951" v="19" actId="1076"/>
          <ac:spMkLst>
            <pc:docMk/>
            <pc:sldMk cId="0" sldId="352"/>
            <ac:spMk id="5" creationId="{00000000-0000-0000-0000-000000000000}"/>
          </ac:spMkLst>
        </pc:spChg>
        <pc:spChg chg="mod">
          <ac:chgData name="Nazym Smanova" userId="7bd3b878-590c-4f3f-af61-9cbdd0ed391c" providerId="ADAL" clId="{21E130C7-F807-4298-B7FD-85709D6C4DF8}" dt="2021-07-31T20:37:41.322" v="4" actId="1076"/>
          <ac:spMkLst>
            <pc:docMk/>
            <pc:sldMk cId="0" sldId="352"/>
            <ac:spMk id="6" creationId="{00000000-0000-0000-0000-000000000000}"/>
          </ac:spMkLst>
        </pc:spChg>
        <pc:spChg chg="mod">
          <ac:chgData name="Nazym Smanova" userId="7bd3b878-590c-4f3f-af61-9cbdd0ed391c" providerId="ADAL" clId="{21E130C7-F807-4298-B7FD-85709D6C4DF8}" dt="2021-07-31T20:37:44.901" v="5" actId="1076"/>
          <ac:spMkLst>
            <pc:docMk/>
            <pc:sldMk cId="0" sldId="352"/>
            <ac:spMk id="7" creationId="{00000000-0000-0000-0000-000000000000}"/>
          </ac:spMkLst>
        </pc:spChg>
        <pc:spChg chg="add del">
          <ac:chgData name="Nazym Smanova" userId="7bd3b878-590c-4f3f-af61-9cbdd0ed391c" providerId="ADAL" clId="{21E130C7-F807-4298-B7FD-85709D6C4DF8}" dt="2021-07-31T20:46:14.016" v="36" actId="21"/>
          <ac:spMkLst>
            <pc:docMk/>
            <pc:sldMk cId="0" sldId="352"/>
            <ac:spMk id="11267" creationId="{00000000-0000-0000-0000-000000000000}"/>
          </ac:spMkLst>
        </pc:spChg>
        <pc:graphicFrameChg chg="mod">
          <ac:chgData name="Nazym Smanova" userId="7bd3b878-590c-4f3f-af61-9cbdd0ed391c" providerId="ADAL" clId="{21E130C7-F807-4298-B7FD-85709D6C4DF8}" dt="2021-07-31T20:40:09.589" v="34" actId="20577"/>
          <ac:graphicFrameMkLst>
            <pc:docMk/>
            <pc:sldMk cId="0" sldId="352"/>
            <ac:graphicFrameMk id="15" creationId="{00000000-0000-0000-0000-000000000000}"/>
          </ac:graphicFrameMkLst>
        </pc:graphicFrameChg>
      </pc:sldChg>
      <pc:sldChg chg="modSp mod">
        <pc:chgData name="Nazym Smanova" userId="7bd3b878-590c-4f3f-af61-9cbdd0ed391c" providerId="ADAL" clId="{21E130C7-F807-4298-B7FD-85709D6C4DF8}" dt="2021-07-31T20:46:50.539" v="37" actId="1076"/>
        <pc:sldMkLst>
          <pc:docMk/>
          <pc:sldMk cId="0" sldId="358"/>
        </pc:sldMkLst>
        <pc:spChg chg="mod">
          <ac:chgData name="Nazym Smanova" userId="7bd3b878-590c-4f3f-af61-9cbdd0ed391c" providerId="ADAL" clId="{21E130C7-F807-4298-B7FD-85709D6C4DF8}" dt="2021-07-31T20:46:50.539" v="37" actId="1076"/>
          <ac:spMkLst>
            <pc:docMk/>
            <pc:sldMk cId="0" sldId="358"/>
            <ac:spMk id="6" creationId="{00000000-0000-0000-0000-000000000000}"/>
          </ac:spMkLst>
        </pc:spChg>
      </pc:sldChg>
    </pc:docChg>
  </pc:docChgLst>
  <pc:docChgLst>
    <pc:chgData name="Nazym Smanova" userId="S::nazym.smanova@iac.kz::7bd3b878-590c-4f3f-af61-9cbdd0ed391c" providerId="AD" clId="Web-{F54EF7DA-E7B9-91B4-7387-392CDD108040}"/>
    <pc:docChg chg="modSld">
      <pc:chgData name="Nazym Smanova" userId="S::nazym.smanova@iac.kz::7bd3b878-590c-4f3f-af61-9cbdd0ed391c" providerId="AD" clId="Web-{F54EF7DA-E7B9-91B4-7387-392CDD108040}" dt="2021-08-19T04:26:18.841" v="0" actId="1076"/>
      <pc:docMkLst>
        <pc:docMk/>
      </pc:docMkLst>
      <pc:sldChg chg="modSp">
        <pc:chgData name="Nazym Smanova" userId="S::nazym.smanova@iac.kz::7bd3b878-590c-4f3f-af61-9cbdd0ed391c" providerId="AD" clId="Web-{F54EF7DA-E7B9-91B4-7387-392CDD108040}" dt="2021-08-19T04:26:18.841" v="0" actId="1076"/>
        <pc:sldMkLst>
          <pc:docMk/>
          <pc:sldMk cId="0" sldId="327"/>
        </pc:sldMkLst>
        <pc:spChg chg="mod">
          <ac:chgData name="Nazym Smanova" userId="S::nazym.smanova@iac.kz::7bd3b878-590c-4f3f-af61-9cbdd0ed391c" providerId="AD" clId="Web-{F54EF7DA-E7B9-91B4-7387-392CDD108040}" dt="2021-08-19T04:26:18.841" v="0" actId="1076"/>
          <ac:spMkLst>
            <pc:docMk/>
            <pc:sldMk cId="0" sldId="327"/>
            <ac:spMk id="6" creationId="{00000000-0000-0000-0000-000000000000}"/>
          </ac:spMkLst>
        </pc:spChg>
      </pc:sldChg>
    </pc:docChg>
  </pc:docChgLst>
  <pc:docChgLst>
    <pc:chgData name="Rizagul Syzdykbayeva" userId="44f7f867-a232-478b-85ad-cc06e23630b4" providerId="ADAL" clId="{149B1F01-0AB7-4E05-91EE-265A22A175FB}"/>
    <pc:docChg chg="undo redo custSel addSld delSld modSld sldOrd">
      <pc:chgData name="Rizagul Syzdykbayeva" userId="44f7f867-a232-478b-85ad-cc06e23630b4" providerId="ADAL" clId="{149B1F01-0AB7-4E05-91EE-265A22A175FB}" dt="2021-08-25T03:23:33.873" v="1781" actId="47"/>
      <pc:docMkLst>
        <pc:docMk/>
      </pc:docMkLst>
      <pc:sldChg chg="addSp modSp add mod">
        <pc:chgData name="Rizagul Syzdykbayeva" userId="44f7f867-a232-478b-85ad-cc06e23630b4" providerId="ADAL" clId="{149B1F01-0AB7-4E05-91EE-265A22A175FB}" dt="2021-08-25T02:14:16.239" v="181" actId="571"/>
        <pc:sldMkLst>
          <pc:docMk/>
          <pc:sldMk cId="0" sldId="256"/>
        </pc:sldMkLst>
        <pc:spChg chg="mod">
          <ac:chgData name="Rizagul Syzdykbayeva" userId="44f7f867-a232-478b-85ad-cc06e23630b4" providerId="ADAL" clId="{149B1F01-0AB7-4E05-91EE-265A22A175FB}" dt="2021-08-25T02:08:41.484" v="81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Rizagul Syzdykbayeva" userId="44f7f867-a232-478b-85ad-cc06e23630b4" providerId="ADAL" clId="{149B1F01-0AB7-4E05-91EE-265A22A175FB}" dt="2021-08-24T07:10:51.440" v="20" actId="107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Rizagul Syzdykbayeva" userId="44f7f867-a232-478b-85ad-cc06e23630b4" providerId="ADAL" clId="{149B1F01-0AB7-4E05-91EE-265A22A175FB}" dt="2021-08-25T02:14:16.239" v="181" actId="571"/>
          <ac:spMkLst>
            <pc:docMk/>
            <pc:sldMk cId="0" sldId="256"/>
            <ac:spMk id="7" creationId="{84EF5673-2FDC-473F-AA11-7CAD9971C5AC}"/>
          </ac:spMkLst>
        </pc:spChg>
        <pc:picChg chg="mod">
          <ac:chgData name="Rizagul Syzdykbayeva" userId="44f7f867-a232-478b-85ad-cc06e23630b4" providerId="ADAL" clId="{149B1F01-0AB7-4E05-91EE-265A22A175FB}" dt="2021-08-25T02:09:02.473" v="89" actId="1076"/>
          <ac:picMkLst>
            <pc:docMk/>
            <pc:sldMk cId="0" sldId="256"/>
            <ac:picMk id="8" creationId="{2436D4A0-6BED-428C-902D-640BD5FAA8EA}"/>
          </ac:picMkLst>
        </pc:picChg>
      </pc:sldChg>
      <pc:sldChg chg="new del">
        <pc:chgData name="Rizagul Syzdykbayeva" userId="44f7f867-a232-478b-85ad-cc06e23630b4" providerId="ADAL" clId="{149B1F01-0AB7-4E05-91EE-265A22A175FB}" dt="2021-08-25T03:23:33.873" v="1781" actId="47"/>
        <pc:sldMkLst>
          <pc:docMk/>
          <pc:sldMk cId="2895954296" sldId="257"/>
        </pc:sldMkLst>
      </pc:sldChg>
      <pc:sldChg chg="addSp delSp modSp add mod">
        <pc:chgData name="Rizagul Syzdykbayeva" userId="44f7f867-a232-478b-85ad-cc06e23630b4" providerId="ADAL" clId="{149B1F01-0AB7-4E05-91EE-265A22A175FB}" dt="2021-08-25T02:20:05.941" v="498" actId="1076"/>
        <pc:sldMkLst>
          <pc:docMk/>
          <pc:sldMk cId="1924826650" sldId="258"/>
        </pc:sldMkLst>
        <pc:spChg chg="mod">
          <ac:chgData name="Rizagul Syzdykbayeva" userId="44f7f867-a232-478b-85ad-cc06e23630b4" providerId="ADAL" clId="{149B1F01-0AB7-4E05-91EE-265A22A175FB}" dt="2021-08-25T02:16:40.608" v="407" actId="403"/>
          <ac:spMkLst>
            <pc:docMk/>
            <pc:sldMk cId="1924826650" sldId="258"/>
            <ac:spMk id="2" creationId="{00000000-0000-0000-0000-000000000000}"/>
          </ac:spMkLst>
        </pc:spChg>
        <pc:spChg chg="add del mod">
          <ac:chgData name="Rizagul Syzdykbayeva" userId="44f7f867-a232-478b-85ad-cc06e23630b4" providerId="ADAL" clId="{149B1F01-0AB7-4E05-91EE-265A22A175FB}" dt="2021-08-25T02:17:38.625" v="413" actId="478"/>
          <ac:spMkLst>
            <pc:docMk/>
            <pc:sldMk cId="1924826650" sldId="258"/>
            <ac:spMk id="7" creationId="{B8895B50-E44A-4AAB-8564-6CACB50F8725}"/>
          </ac:spMkLst>
        </pc:spChg>
        <pc:spChg chg="add mod">
          <ac:chgData name="Rizagul Syzdykbayeva" userId="44f7f867-a232-478b-85ad-cc06e23630b4" providerId="ADAL" clId="{149B1F01-0AB7-4E05-91EE-265A22A175FB}" dt="2021-08-25T02:19:23.169" v="495" actId="20577"/>
          <ac:spMkLst>
            <pc:docMk/>
            <pc:sldMk cId="1924826650" sldId="258"/>
            <ac:spMk id="9" creationId="{4F224B94-A73D-4BAC-AC94-237DF7F891A3}"/>
          </ac:spMkLst>
        </pc:spChg>
        <pc:picChg chg="del mod">
          <ac:chgData name="Rizagul Syzdykbayeva" userId="44f7f867-a232-478b-85ad-cc06e23630b4" providerId="ADAL" clId="{149B1F01-0AB7-4E05-91EE-265A22A175FB}" dt="2021-08-25T02:16:22.678" v="374" actId="478"/>
          <ac:picMkLst>
            <pc:docMk/>
            <pc:sldMk cId="1924826650" sldId="258"/>
            <ac:picMk id="4" creationId="{00000000-0000-0000-0000-000000000000}"/>
          </ac:picMkLst>
        </pc:picChg>
        <pc:picChg chg="mod">
          <ac:chgData name="Rizagul Syzdykbayeva" userId="44f7f867-a232-478b-85ad-cc06e23630b4" providerId="ADAL" clId="{149B1F01-0AB7-4E05-91EE-265A22A175FB}" dt="2021-08-25T02:20:05.941" v="498" actId="1076"/>
          <ac:picMkLst>
            <pc:docMk/>
            <pc:sldMk cId="1924826650" sldId="258"/>
            <ac:picMk id="8" creationId="{2436D4A0-6BED-428C-902D-640BD5FAA8EA}"/>
          </ac:picMkLst>
        </pc:picChg>
      </pc:sldChg>
      <pc:sldChg chg="addSp delSp modSp add mod">
        <pc:chgData name="Rizagul Syzdykbayeva" userId="44f7f867-a232-478b-85ad-cc06e23630b4" providerId="ADAL" clId="{149B1F01-0AB7-4E05-91EE-265A22A175FB}" dt="2021-08-25T03:23:27.789" v="1780" actId="20577"/>
        <pc:sldMkLst>
          <pc:docMk/>
          <pc:sldMk cId="3424657893" sldId="259"/>
        </pc:sldMkLst>
        <pc:spChg chg="mod">
          <ac:chgData name="Rizagul Syzdykbayeva" userId="44f7f867-a232-478b-85ad-cc06e23630b4" providerId="ADAL" clId="{149B1F01-0AB7-4E05-91EE-265A22A175FB}" dt="2021-08-25T03:22:23.385" v="1734" actId="1076"/>
          <ac:spMkLst>
            <pc:docMk/>
            <pc:sldMk cId="3424657893" sldId="259"/>
            <ac:spMk id="2" creationId="{00000000-0000-0000-0000-000000000000}"/>
          </ac:spMkLst>
        </pc:spChg>
        <pc:spChg chg="add mod">
          <ac:chgData name="Rizagul Syzdykbayeva" userId="44f7f867-a232-478b-85ad-cc06e23630b4" providerId="ADAL" clId="{149B1F01-0AB7-4E05-91EE-265A22A175FB}" dt="2021-08-25T03:23:27.789" v="1780" actId="20577"/>
          <ac:spMkLst>
            <pc:docMk/>
            <pc:sldMk cId="3424657893" sldId="259"/>
            <ac:spMk id="7" creationId="{6F97F472-32DF-4417-A734-4198FC015F09}"/>
          </ac:spMkLst>
        </pc:spChg>
        <pc:picChg chg="del">
          <ac:chgData name="Rizagul Syzdykbayeva" userId="44f7f867-a232-478b-85ad-cc06e23630b4" providerId="ADAL" clId="{149B1F01-0AB7-4E05-91EE-265A22A175FB}" dt="2021-08-25T03:22:09.206" v="1731" actId="478"/>
          <ac:picMkLst>
            <pc:docMk/>
            <pc:sldMk cId="3424657893" sldId="259"/>
            <ac:picMk id="4" creationId="{00000000-0000-0000-0000-000000000000}"/>
          </ac:picMkLst>
        </pc:picChg>
      </pc:sldChg>
      <pc:sldChg chg="addSp delSp modSp new mod">
        <pc:chgData name="Rizagul Syzdykbayeva" userId="44f7f867-a232-478b-85ad-cc06e23630b4" providerId="ADAL" clId="{149B1F01-0AB7-4E05-91EE-265A22A175FB}" dt="2021-08-25T02:15:43.517" v="371" actId="20577"/>
        <pc:sldMkLst>
          <pc:docMk/>
          <pc:sldMk cId="3681748847" sldId="260"/>
        </pc:sldMkLst>
        <pc:spChg chg="del">
          <ac:chgData name="Rizagul Syzdykbayeva" userId="44f7f867-a232-478b-85ad-cc06e23630b4" providerId="ADAL" clId="{149B1F01-0AB7-4E05-91EE-265A22A175FB}" dt="2021-08-25T02:14:04.267" v="167" actId="478"/>
          <ac:spMkLst>
            <pc:docMk/>
            <pc:sldMk cId="3681748847" sldId="260"/>
            <ac:spMk id="2" creationId="{55204C54-642C-45D4-950C-084B795A0E62}"/>
          </ac:spMkLst>
        </pc:spChg>
        <pc:spChg chg="add mod">
          <ac:chgData name="Rizagul Syzdykbayeva" userId="44f7f867-a232-478b-85ad-cc06e23630b4" providerId="ADAL" clId="{149B1F01-0AB7-4E05-91EE-265A22A175FB}" dt="2021-08-25T02:14:12.836" v="180" actId="20577"/>
          <ac:spMkLst>
            <pc:docMk/>
            <pc:sldMk cId="3681748847" sldId="260"/>
            <ac:spMk id="3" creationId="{02643C37-A71A-413D-BCA9-5C815F8E5872}"/>
          </ac:spMkLst>
        </pc:spChg>
        <pc:spChg chg="add mod">
          <ac:chgData name="Rizagul Syzdykbayeva" userId="44f7f867-a232-478b-85ad-cc06e23630b4" providerId="ADAL" clId="{149B1F01-0AB7-4E05-91EE-265A22A175FB}" dt="2021-08-25T02:15:43.517" v="371" actId="20577"/>
          <ac:spMkLst>
            <pc:docMk/>
            <pc:sldMk cId="3681748847" sldId="260"/>
            <ac:spMk id="4" creationId="{9A54E712-2180-4E91-8D02-CA8C2366B730}"/>
          </ac:spMkLst>
        </pc:spChg>
        <pc:spChg chg="add mod">
          <ac:chgData name="Rizagul Syzdykbayeva" userId="44f7f867-a232-478b-85ad-cc06e23630b4" providerId="ADAL" clId="{149B1F01-0AB7-4E05-91EE-265A22A175FB}" dt="2021-08-25T02:14:22.794" v="183"/>
          <ac:spMkLst>
            <pc:docMk/>
            <pc:sldMk cId="3681748847" sldId="260"/>
            <ac:spMk id="5" creationId="{C8465D6F-B5A0-4738-81CC-43B2E50CEC7E}"/>
          </ac:spMkLst>
        </pc:spChg>
      </pc:sldChg>
      <pc:sldChg chg="addSp modSp new mod">
        <pc:chgData name="Rizagul Syzdykbayeva" userId="44f7f867-a232-478b-85ad-cc06e23630b4" providerId="ADAL" clId="{149B1F01-0AB7-4E05-91EE-265A22A175FB}" dt="2021-08-25T02:20:32.765" v="523" actId="14100"/>
        <pc:sldMkLst>
          <pc:docMk/>
          <pc:sldMk cId="1556854243" sldId="261"/>
        </pc:sldMkLst>
        <pc:spChg chg="add mod">
          <ac:chgData name="Rizagul Syzdykbayeva" userId="44f7f867-a232-478b-85ad-cc06e23630b4" providerId="ADAL" clId="{149B1F01-0AB7-4E05-91EE-265A22A175FB}" dt="2021-08-25T02:20:32.765" v="523" actId="14100"/>
          <ac:spMkLst>
            <pc:docMk/>
            <pc:sldMk cId="1556854243" sldId="261"/>
            <ac:spMk id="3" creationId="{3F8B1F6C-6784-4A8C-BCD7-3719D089FF9A}"/>
          </ac:spMkLst>
        </pc:spChg>
        <pc:spChg chg="add mod">
          <ac:chgData name="Rizagul Syzdykbayeva" userId="44f7f867-a232-478b-85ad-cc06e23630b4" providerId="ADAL" clId="{149B1F01-0AB7-4E05-91EE-265A22A175FB}" dt="2021-08-25T02:20:24.965" v="520" actId="403"/>
          <ac:spMkLst>
            <pc:docMk/>
            <pc:sldMk cId="1556854243" sldId="261"/>
            <ac:spMk id="4" creationId="{064B85AF-A8FA-4133-B074-AF7CA14C9989}"/>
          </ac:spMkLst>
        </pc:spChg>
        <pc:spChg chg="add mod">
          <ac:chgData name="Rizagul Syzdykbayeva" userId="44f7f867-a232-478b-85ad-cc06e23630b4" providerId="ADAL" clId="{149B1F01-0AB7-4E05-91EE-265A22A175FB}" dt="2021-08-25T02:20:11.626" v="499"/>
          <ac:spMkLst>
            <pc:docMk/>
            <pc:sldMk cId="1556854243" sldId="261"/>
            <ac:spMk id="5" creationId="{2AA64C80-0A21-4802-B4FD-49BB00E5A071}"/>
          </ac:spMkLst>
        </pc:spChg>
        <pc:picChg chg="add mod">
          <ac:chgData name="Rizagul Syzdykbayeva" userId="44f7f867-a232-478b-85ad-cc06e23630b4" providerId="ADAL" clId="{149B1F01-0AB7-4E05-91EE-265A22A175FB}" dt="2021-08-25T02:20:11.626" v="499"/>
          <ac:picMkLst>
            <pc:docMk/>
            <pc:sldMk cId="1556854243" sldId="261"/>
            <ac:picMk id="6" creationId="{FAF20725-61EE-492D-9B47-B42E2236352D}"/>
          </ac:picMkLst>
        </pc:picChg>
      </pc:sldChg>
      <pc:sldChg chg="new del">
        <pc:chgData name="Rizagul Syzdykbayeva" userId="44f7f867-a232-478b-85ad-cc06e23630b4" providerId="ADAL" clId="{149B1F01-0AB7-4E05-91EE-265A22A175FB}" dt="2021-08-25T02:39:02.463" v="815" actId="47"/>
        <pc:sldMkLst>
          <pc:docMk/>
          <pc:sldMk cId="739323251" sldId="262"/>
        </pc:sldMkLst>
      </pc:sldChg>
      <pc:sldChg chg="addSp delSp modSp add mod ord">
        <pc:chgData name="Rizagul Syzdykbayeva" userId="44f7f867-a232-478b-85ad-cc06e23630b4" providerId="ADAL" clId="{149B1F01-0AB7-4E05-91EE-265A22A175FB}" dt="2021-08-25T02:50:38.214" v="1362" actId="732"/>
        <pc:sldMkLst>
          <pc:docMk/>
          <pc:sldMk cId="3134703332" sldId="263"/>
        </pc:sldMkLst>
        <pc:spChg chg="mod">
          <ac:chgData name="Rizagul Syzdykbayeva" userId="44f7f867-a232-478b-85ad-cc06e23630b4" providerId="ADAL" clId="{149B1F01-0AB7-4E05-91EE-265A22A175FB}" dt="2021-08-25T02:27:02.336" v="658" actId="20577"/>
          <ac:spMkLst>
            <pc:docMk/>
            <pc:sldMk cId="3134703332" sldId="263"/>
            <ac:spMk id="2" creationId="{00000000-0000-0000-0000-000000000000}"/>
          </ac:spMkLst>
        </pc:spChg>
        <pc:spChg chg="del">
          <ac:chgData name="Rizagul Syzdykbayeva" userId="44f7f867-a232-478b-85ad-cc06e23630b4" providerId="ADAL" clId="{149B1F01-0AB7-4E05-91EE-265A22A175FB}" dt="2021-08-25T02:26:02.214" v="638" actId="478"/>
          <ac:spMkLst>
            <pc:docMk/>
            <pc:sldMk cId="3134703332" sldId="263"/>
            <ac:spMk id="3" creationId="{00000000-0000-0000-0000-000000000000}"/>
          </ac:spMkLst>
        </pc:spChg>
        <pc:spChg chg="add mod">
          <ac:chgData name="Rizagul Syzdykbayeva" userId="44f7f867-a232-478b-85ad-cc06e23630b4" providerId="ADAL" clId="{149B1F01-0AB7-4E05-91EE-265A22A175FB}" dt="2021-08-25T02:46:20.103" v="1276" actId="1076"/>
          <ac:spMkLst>
            <pc:docMk/>
            <pc:sldMk cId="3134703332" sldId="263"/>
            <ac:spMk id="9" creationId="{D50D508E-292B-4233-ADF4-BE47ADF565E7}"/>
          </ac:spMkLst>
        </pc:spChg>
        <pc:spChg chg="add del mod">
          <ac:chgData name="Rizagul Syzdykbayeva" userId="44f7f867-a232-478b-85ad-cc06e23630b4" providerId="ADAL" clId="{149B1F01-0AB7-4E05-91EE-265A22A175FB}" dt="2021-08-25T02:27:25.330" v="674" actId="478"/>
          <ac:spMkLst>
            <pc:docMk/>
            <pc:sldMk cId="3134703332" sldId="263"/>
            <ac:spMk id="10" creationId="{E1C42F6D-7DE1-44CC-9FCF-E6D79B8778A6}"/>
          </ac:spMkLst>
        </pc:spChg>
        <pc:spChg chg="add mod">
          <ac:chgData name="Rizagul Syzdykbayeva" userId="44f7f867-a232-478b-85ad-cc06e23630b4" providerId="ADAL" clId="{149B1F01-0AB7-4E05-91EE-265A22A175FB}" dt="2021-08-25T02:28:03.449" v="718" actId="114"/>
          <ac:spMkLst>
            <pc:docMk/>
            <pc:sldMk cId="3134703332" sldId="263"/>
            <ac:spMk id="11" creationId="{093CEF73-990A-4902-9BBC-373F4C12AD36}"/>
          </ac:spMkLst>
        </pc:spChg>
        <pc:picChg chg="del mod">
          <ac:chgData name="Rizagul Syzdykbayeva" userId="44f7f867-a232-478b-85ad-cc06e23630b4" providerId="ADAL" clId="{149B1F01-0AB7-4E05-91EE-265A22A175FB}" dt="2021-08-25T02:25:56.503" v="636" actId="478"/>
          <ac:picMkLst>
            <pc:docMk/>
            <pc:sldMk cId="3134703332" sldId="263"/>
            <ac:picMk id="4" creationId="{00000000-0000-0000-0000-000000000000}"/>
          </ac:picMkLst>
        </pc:picChg>
        <pc:picChg chg="add mod modCrop">
          <ac:chgData name="Rizagul Syzdykbayeva" userId="44f7f867-a232-478b-85ad-cc06e23630b4" providerId="ADAL" clId="{149B1F01-0AB7-4E05-91EE-265A22A175FB}" dt="2021-08-25T02:50:38.214" v="1362" actId="732"/>
          <ac:picMkLst>
            <pc:docMk/>
            <pc:sldMk cId="3134703332" sldId="263"/>
            <ac:picMk id="7" creationId="{E8547EDC-8E7B-4AC9-8372-2CAAD5E7B666}"/>
          </ac:picMkLst>
        </pc:picChg>
      </pc:sldChg>
      <pc:sldChg chg="new del">
        <pc:chgData name="Rizagul Syzdykbayeva" userId="44f7f867-a232-478b-85ad-cc06e23630b4" providerId="ADAL" clId="{149B1F01-0AB7-4E05-91EE-265A22A175FB}" dt="2021-08-25T02:39:00.069" v="814" actId="47"/>
        <pc:sldMkLst>
          <pc:docMk/>
          <pc:sldMk cId="3921257541" sldId="264"/>
        </pc:sldMkLst>
      </pc:sldChg>
      <pc:sldChg chg="new del">
        <pc:chgData name="Rizagul Syzdykbayeva" userId="44f7f867-a232-478b-85ad-cc06e23630b4" providerId="ADAL" clId="{149B1F01-0AB7-4E05-91EE-265A22A175FB}" dt="2021-08-25T02:38:59.202" v="813" actId="47"/>
        <pc:sldMkLst>
          <pc:docMk/>
          <pc:sldMk cId="1464889574" sldId="265"/>
        </pc:sldMkLst>
      </pc:sldChg>
      <pc:sldChg chg="add del">
        <pc:chgData name="Rizagul Syzdykbayeva" userId="44f7f867-a232-478b-85ad-cc06e23630b4" providerId="ADAL" clId="{149B1F01-0AB7-4E05-91EE-265A22A175FB}" dt="2021-08-25T02:06:14.245" v="23" actId="47"/>
        <pc:sldMkLst>
          <pc:docMk/>
          <pc:sldMk cId="0" sldId="280"/>
        </pc:sldMkLst>
      </pc:sldChg>
      <pc:sldChg chg="del">
        <pc:chgData name="Rizagul Syzdykbayeva" userId="44f7f867-a232-478b-85ad-cc06e23630b4" providerId="ADAL" clId="{149B1F01-0AB7-4E05-91EE-265A22A175FB}" dt="2021-08-24T07:06:58.899" v="1" actId="47"/>
        <pc:sldMkLst>
          <pc:docMk/>
          <pc:sldMk cId="0" sldId="310"/>
        </pc:sldMkLst>
      </pc:sldChg>
      <pc:sldChg chg="add del">
        <pc:chgData name="Rizagul Syzdykbayeva" userId="44f7f867-a232-478b-85ad-cc06e23630b4" providerId="ADAL" clId="{149B1F01-0AB7-4E05-91EE-265A22A175FB}" dt="2021-08-25T02:06:19.316" v="26" actId="47"/>
        <pc:sldMkLst>
          <pc:docMk/>
          <pc:sldMk cId="0" sldId="322"/>
        </pc:sldMkLst>
      </pc:sldChg>
      <pc:sldChg chg="del">
        <pc:chgData name="Rizagul Syzdykbayeva" userId="44f7f867-a232-478b-85ad-cc06e23630b4" providerId="ADAL" clId="{149B1F01-0AB7-4E05-91EE-265A22A175FB}" dt="2021-08-24T07:09:55.513" v="15" actId="47"/>
        <pc:sldMkLst>
          <pc:docMk/>
          <pc:sldMk cId="0" sldId="326"/>
        </pc:sldMkLst>
      </pc:sldChg>
      <pc:sldChg chg="del">
        <pc:chgData name="Rizagul Syzdykbayeva" userId="44f7f867-a232-478b-85ad-cc06e23630b4" providerId="ADAL" clId="{149B1F01-0AB7-4E05-91EE-265A22A175FB}" dt="2021-08-24T07:09:49.481" v="10" actId="47"/>
        <pc:sldMkLst>
          <pc:docMk/>
          <pc:sldMk cId="0" sldId="327"/>
        </pc:sldMkLst>
      </pc:sldChg>
      <pc:sldChg chg="del">
        <pc:chgData name="Rizagul Syzdykbayeva" userId="44f7f867-a232-478b-85ad-cc06e23630b4" providerId="ADAL" clId="{149B1F01-0AB7-4E05-91EE-265A22A175FB}" dt="2021-08-24T07:09:50.991" v="11" actId="47"/>
        <pc:sldMkLst>
          <pc:docMk/>
          <pc:sldMk cId="0" sldId="329"/>
        </pc:sldMkLst>
      </pc:sldChg>
      <pc:sldChg chg="del">
        <pc:chgData name="Rizagul Syzdykbayeva" userId="44f7f867-a232-478b-85ad-cc06e23630b4" providerId="ADAL" clId="{149B1F01-0AB7-4E05-91EE-265A22A175FB}" dt="2021-08-25T02:06:17.682" v="25" actId="47"/>
        <pc:sldMkLst>
          <pc:docMk/>
          <pc:sldMk cId="0" sldId="330"/>
        </pc:sldMkLst>
      </pc:sldChg>
      <pc:sldChg chg="del">
        <pc:chgData name="Rizagul Syzdykbayeva" userId="44f7f867-a232-478b-85ad-cc06e23630b4" providerId="ADAL" clId="{149B1F01-0AB7-4E05-91EE-265A22A175FB}" dt="2021-08-24T07:06:58.189" v="0" actId="47"/>
        <pc:sldMkLst>
          <pc:docMk/>
          <pc:sldMk cId="0" sldId="331"/>
        </pc:sldMkLst>
      </pc:sldChg>
      <pc:sldChg chg="del">
        <pc:chgData name="Rizagul Syzdykbayeva" userId="44f7f867-a232-478b-85ad-cc06e23630b4" providerId="ADAL" clId="{149B1F01-0AB7-4E05-91EE-265A22A175FB}" dt="2021-08-25T02:06:22.018" v="27" actId="47"/>
        <pc:sldMkLst>
          <pc:docMk/>
          <pc:sldMk cId="0" sldId="339"/>
        </pc:sldMkLst>
      </pc:sldChg>
      <pc:sldChg chg="del">
        <pc:chgData name="Rizagul Syzdykbayeva" userId="44f7f867-a232-478b-85ad-cc06e23630b4" providerId="ADAL" clId="{149B1F01-0AB7-4E05-91EE-265A22A175FB}" dt="2021-08-24T07:09:56.315" v="16" actId="47"/>
        <pc:sldMkLst>
          <pc:docMk/>
          <pc:sldMk cId="0" sldId="351"/>
        </pc:sldMkLst>
      </pc:sldChg>
      <pc:sldChg chg="add del">
        <pc:chgData name="Rizagul Syzdykbayeva" userId="44f7f867-a232-478b-85ad-cc06e23630b4" providerId="ADAL" clId="{149B1F01-0AB7-4E05-91EE-265A22A175FB}" dt="2021-08-25T02:08:45.180" v="82" actId="47"/>
        <pc:sldMkLst>
          <pc:docMk/>
          <pc:sldMk cId="0" sldId="352"/>
        </pc:sldMkLst>
      </pc:sldChg>
      <pc:sldChg chg="del">
        <pc:chgData name="Rizagul Syzdykbayeva" userId="44f7f867-a232-478b-85ad-cc06e23630b4" providerId="ADAL" clId="{149B1F01-0AB7-4E05-91EE-265A22A175FB}" dt="2021-08-24T07:06:59.613" v="2" actId="47"/>
        <pc:sldMkLst>
          <pc:docMk/>
          <pc:sldMk cId="0" sldId="355"/>
        </pc:sldMkLst>
      </pc:sldChg>
      <pc:sldChg chg="del">
        <pc:chgData name="Rizagul Syzdykbayeva" userId="44f7f867-a232-478b-85ad-cc06e23630b4" providerId="ADAL" clId="{149B1F01-0AB7-4E05-91EE-265A22A175FB}" dt="2021-08-25T02:06:16.722" v="24" actId="47"/>
        <pc:sldMkLst>
          <pc:docMk/>
          <pc:sldMk cId="0" sldId="356"/>
        </pc:sldMkLst>
      </pc:sldChg>
      <pc:sldChg chg="del">
        <pc:chgData name="Rizagul Syzdykbayeva" userId="44f7f867-a232-478b-85ad-cc06e23630b4" providerId="ADAL" clId="{149B1F01-0AB7-4E05-91EE-265A22A175FB}" dt="2021-08-24T07:07:31.377" v="8" actId="47"/>
        <pc:sldMkLst>
          <pc:docMk/>
          <pc:sldMk cId="0" sldId="358"/>
        </pc:sldMkLst>
      </pc:sldChg>
      <pc:sldChg chg="del">
        <pc:chgData name="Rizagul Syzdykbayeva" userId="44f7f867-a232-478b-85ad-cc06e23630b4" providerId="ADAL" clId="{149B1F01-0AB7-4E05-91EE-265A22A175FB}" dt="2021-08-24T07:07:01.179" v="3" actId="47"/>
        <pc:sldMkLst>
          <pc:docMk/>
          <pc:sldMk cId="0" sldId="359"/>
        </pc:sldMkLst>
      </pc:sldChg>
      <pc:sldChg chg="del">
        <pc:chgData name="Rizagul Syzdykbayeva" userId="44f7f867-a232-478b-85ad-cc06e23630b4" providerId="ADAL" clId="{149B1F01-0AB7-4E05-91EE-265A22A175FB}" dt="2021-08-24T07:07:33.657" v="9" actId="47"/>
        <pc:sldMkLst>
          <pc:docMk/>
          <pc:sldMk cId="0" sldId="361"/>
        </pc:sldMkLst>
      </pc:sldChg>
      <pc:sldChg chg="del">
        <pc:chgData name="Rizagul Syzdykbayeva" userId="44f7f867-a232-478b-85ad-cc06e23630b4" providerId="ADAL" clId="{149B1F01-0AB7-4E05-91EE-265A22A175FB}" dt="2021-08-24T07:09:52.637" v="12" actId="47"/>
        <pc:sldMkLst>
          <pc:docMk/>
          <pc:sldMk cId="0" sldId="362"/>
        </pc:sldMkLst>
      </pc:sldChg>
      <pc:sldChg chg="del">
        <pc:chgData name="Rizagul Syzdykbayeva" userId="44f7f867-a232-478b-85ad-cc06e23630b4" providerId="ADAL" clId="{149B1F01-0AB7-4E05-91EE-265A22A175FB}" dt="2021-08-24T07:09:53.741" v="13" actId="47"/>
        <pc:sldMkLst>
          <pc:docMk/>
          <pc:sldMk cId="0" sldId="363"/>
        </pc:sldMkLst>
      </pc:sldChg>
      <pc:sldChg chg="del">
        <pc:chgData name="Rizagul Syzdykbayeva" userId="44f7f867-a232-478b-85ad-cc06e23630b4" providerId="ADAL" clId="{149B1F01-0AB7-4E05-91EE-265A22A175FB}" dt="2021-08-24T07:09:54.497" v="14" actId="47"/>
        <pc:sldMkLst>
          <pc:docMk/>
          <pc:sldMk cId="0" sldId="364"/>
        </pc:sldMkLst>
      </pc:sldChg>
      <pc:sldChg chg="del">
        <pc:chgData name="Rizagul Syzdykbayeva" userId="44f7f867-a232-478b-85ad-cc06e23630b4" providerId="ADAL" clId="{149B1F01-0AB7-4E05-91EE-265A22A175FB}" dt="2021-08-25T02:08:49.105" v="85" actId="47"/>
        <pc:sldMkLst>
          <pc:docMk/>
          <pc:sldMk cId="0" sldId="365"/>
        </pc:sldMkLst>
      </pc:sldChg>
      <pc:sldChg chg="del">
        <pc:chgData name="Rizagul Syzdykbayeva" userId="44f7f867-a232-478b-85ad-cc06e23630b4" providerId="ADAL" clId="{149B1F01-0AB7-4E05-91EE-265A22A175FB}" dt="2021-08-25T02:08:46.085" v="83" actId="47"/>
        <pc:sldMkLst>
          <pc:docMk/>
          <pc:sldMk cId="0" sldId="367"/>
        </pc:sldMkLst>
      </pc:sldChg>
      <pc:sldChg chg="del">
        <pc:chgData name="Rizagul Syzdykbayeva" userId="44f7f867-a232-478b-85ad-cc06e23630b4" providerId="ADAL" clId="{149B1F01-0AB7-4E05-91EE-265A22A175FB}" dt="2021-08-25T02:08:47.328" v="84" actId="47"/>
        <pc:sldMkLst>
          <pc:docMk/>
          <pc:sldMk cId="0" sldId="368"/>
        </pc:sldMkLst>
      </pc:sldChg>
      <pc:sldChg chg="add">
        <pc:chgData name="Rizagul Syzdykbayeva" userId="44f7f867-a232-478b-85ad-cc06e23630b4" providerId="ADAL" clId="{149B1F01-0AB7-4E05-91EE-265A22A175FB}" dt="2021-08-25T02:29:01.865" v="720"/>
        <pc:sldMkLst>
          <pc:docMk/>
          <pc:sldMk cId="0" sldId="371"/>
        </pc:sldMkLst>
      </pc:sldChg>
      <pc:sldChg chg="add">
        <pc:chgData name="Rizagul Syzdykbayeva" userId="44f7f867-a232-478b-85ad-cc06e23630b4" providerId="ADAL" clId="{149B1F01-0AB7-4E05-91EE-265A22A175FB}" dt="2021-08-25T02:29:01.865" v="720"/>
        <pc:sldMkLst>
          <pc:docMk/>
          <pc:sldMk cId="0" sldId="372"/>
        </pc:sldMkLst>
      </pc:sldChg>
      <pc:sldChg chg="add">
        <pc:chgData name="Rizagul Syzdykbayeva" userId="44f7f867-a232-478b-85ad-cc06e23630b4" providerId="ADAL" clId="{149B1F01-0AB7-4E05-91EE-265A22A175FB}" dt="2021-08-25T02:29:01.865" v="720"/>
        <pc:sldMkLst>
          <pc:docMk/>
          <pc:sldMk cId="0" sldId="373"/>
        </pc:sldMkLst>
      </pc:sldChg>
      <pc:sldChg chg="modSp add mod">
        <pc:chgData name="Rizagul Syzdykbayeva" userId="44f7f867-a232-478b-85ad-cc06e23630b4" providerId="ADAL" clId="{149B1F01-0AB7-4E05-91EE-265A22A175FB}" dt="2021-08-25T02:30:18.269" v="775" actId="20577"/>
        <pc:sldMkLst>
          <pc:docMk/>
          <pc:sldMk cId="365904077" sldId="374"/>
        </pc:sldMkLst>
        <pc:spChg chg="mod">
          <ac:chgData name="Rizagul Syzdykbayeva" userId="44f7f867-a232-478b-85ad-cc06e23630b4" providerId="ADAL" clId="{149B1F01-0AB7-4E05-91EE-265A22A175FB}" dt="2021-08-25T02:30:18.269" v="775" actId="20577"/>
          <ac:spMkLst>
            <pc:docMk/>
            <pc:sldMk cId="365904077" sldId="374"/>
            <ac:spMk id="3" creationId="{3F8B1F6C-6784-4A8C-BCD7-3719D089FF9A}"/>
          </ac:spMkLst>
        </pc:spChg>
        <pc:spChg chg="mod">
          <ac:chgData name="Rizagul Syzdykbayeva" userId="44f7f867-a232-478b-85ad-cc06e23630b4" providerId="ADAL" clId="{149B1F01-0AB7-4E05-91EE-265A22A175FB}" dt="2021-08-25T02:29:29.899" v="772" actId="20577"/>
          <ac:spMkLst>
            <pc:docMk/>
            <pc:sldMk cId="365904077" sldId="374"/>
            <ac:spMk id="4" creationId="{064B85AF-A8FA-4133-B074-AF7CA14C9989}"/>
          </ac:spMkLst>
        </pc:spChg>
      </pc:sldChg>
      <pc:sldChg chg="modSp add del mod">
        <pc:chgData name="Rizagul Syzdykbayeva" userId="44f7f867-a232-478b-85ad-cc06e23630b4" providerId="ADAL" clId="{149B1F01-0AB7-4E05-91EE-265A22A175FB}" dt="2021-08-25T02:43:45.052" v="1114" actId="47"/>
        <pc:sldMkLst>
          <pc:docMk/>
          <pc:sldMk cId="886674482" sldId="375"/>
        </pc:sldMkLst>
        <pc:spChg chg="mod">
          <ac:chgData name="Rizagul Syzdykbayeva" userId="44f7f867-a232-478b-85ad-cc06e23630b4" providerId="ADAL" clId="{149B1F01-0AB7-4E05-91EE-265A22A175FB}" dt="2021-08-25T02:31:30.592" v="811" actId="20577"/>
          <ac:spMkLst>
            <pc:docMk/>
            <pc:sldMk cId="886674482" sldId="375"/>
            <ac:spMk id="4" creationId="{064B85AF-A8FA-4133-B074-AF7CA14C9989}"/>
          </ac:spMkLst>
        </pc:spChg>
      </pc:sldChg>
      <pc:sldChg chg="addSp delSp modSp add mod ord">
        <pc:chgData name="Rizagul Syzdykbayeva" userId="44f7f867-a232-478b-85ad-cc06e23630b4" providerId="ADAL" clId="{149B1F01-0AB7-4E05-91EE-265A22A175FB}" dt="2021-08-25T02:47:29.020" v="1287"/>
        <pc:sldMkLst>
          <pc:docMk/>
          <pc:sldMk cId="2283113762" sldId="376"/>
        </pc:sldMkLst>
        <pc:spChg chg="mod">
          <ac:chgData name="Rizagul Syzdykbayeva" userId="44f7f867-a232-478b-85ad-cc06e23630b4" providerId="ADAL" clId="{149B1F01-0AB7-4E05-91EE-265A22A175FB}" dt="2021-08-25T02:46:38.128" v="1282" actId="6549"/>
          <ac:spMkLst>
            <pc:docMk/>
            <pc:sldMk cId="2283113762" sldId="376"/>
            <ac:spMk id="3" creationId="{3F8B1F6C-6784-4A8C-BCD7-3719D089FF9A}"/>
          </ac:spMkLst>
        </pc:spChg>
        <pc:spChg chg="mod">
          <ac:chgData name="Rizagul Syzdykbayeva" userId="44f7f867-a232-478b-85ad-cc06e23630b4" providerId="ADAL" clId="{149B1F01-0AB7-4E05-91EE-265A22A175FB}" dt="2021-08-25T02:39:30.413" v="921" actId="6549"/>
          <ac:spMkLst>
            <pc:docMk/>
            <pc:sldMk cId="2283113762" sldId="376"/>
            <ac:spMk id="4" creationId="{064B85AF-A8FA-4133-B074-AF7CA14C9989}"/>
          </ac:spMkLst>
        </pc:spChg>
        <pc:spChg chg="add del mod">
          <ac:chgData name="Rizagul Syzdykbayeva" userId="44f7f867-a232-478b-85ad-cc06e23630b4" providerId="ADAL" clId="{149B1F01-0AB7-4E05-91EE-265A22A175FB}" dt="2021-08-25T02:46:43.960" v="1283" actId="478"/>
          <ac:spMkLst>
            <pc:docMk/>
            <pc:sldMk cId="2283113762" sldId="376"/>
            <ac:spMk id="7" creationId="{C8BD7AA2-3738-41C0-818C-472274FD28DB}"/>
          </ac:spMkLst>
        </pc:spChg>
      </pc:sldChg>
      <pc:sldChg chg="new del">
        <pc:chgData name="Rizagul Syzdykbayeva" userId="44f7f867-a232-478b-85ad-cc06e23630b4" providerId="ADAL" clId="{149B1F01-0AB7-4E05-91EE-265A22A175FB}" dt="2021-08-25T02:48:40.793" v="1292" actId="47"/>
        <pc:sldMkLst>
          <pc:docMk/>
          <pc:sldMk cId="836708670" sldId="377"/>
        </pc:sldMkLst>
      </pc:sldChg>
      <pc:sldChg chg="addSp delSp modSp add mod">
        <pc:chgData name="Rizagul Syzdykbayeva" userId="44f7f867-a232-478b-85ad-cc06e23630b4" providerId="ADAL" clId="{149B1F01-0AB7-4E05-91EE-265A22A175FB}" dt="2021-08-25T02:49:42.069" v="1309" actId="14100"/>
        <pc:sldMkLst>
          <pc:docMk/>
          <pc:sldMk cId="36141127" sldId="378"/>
        </pc:sldMkLst>
        <pc:spChg chg="del mod">
          <ac:chgData name="Rizagul Syzdykbayeva" userId="44f7f867-a232-478b-85ad-cc06e23630b4" providerId="ADAL" clId="{149B1F01-0AB7-4E05-91EE-265A22A175FB}" dt="2021-08-25T02:48:58.973" v="1303" actId="478"/>
          <ac:spMkLst>
            <pc:docMk/>
            <pc:sldMk cId="36141127" sldId="378"/>
            <ac:spMk id="3" creationId="{3F8B1F6C-6784-4A8C-BCD7-3719D089FF9A}"/>
          </ac:spMkLst>
        </pc:spChg>
        <pc:spChg chg="mod">
          <ac:chgData name="Rizagul Syzdykbayeva" userId="44f7f867-a232-478b-85ad-cc06e23630b4" providerId="ADAL" clId="{149B1F01-0AB7-4E05-91EE-265A22A175FB}" dt="2021-08-25T02:49:18.369" v="1305" actId="1076"/>
          <ac:spMkLst>
            <pc:docMk/>
            <pc:sldMk cId="36141127" sldId="378"/>
            <ac:spMk id="4" creationId="{064B85AF-A8FA-4133-B074-AF7CA14C9989}"/>
          </ac:spMkLst>
        </pc:spChg>
        <pc:spChg chg="add mod">
          <ac:chgData name="Rizagul Syzdykbayeva" userId="44f7f867-a232-478b-85ad-cc06e23630b4" providerId="ADAL" clId="{149B1F01-0AB7-4E05-91EE-265A22A175FB}" dt="2021-08-25T02:49:42.069" v="1309" actId="14100"/>
          <ac:spMkLst>
            <pc:docMk/>
            <pc:sldMk cId="36141127" sldId="378"/>
            <ac:spMk id="8" creationId="{EAA742F2-8ABC-4564-9BA0-47E53C6BC85F}"/>
          </ac:spMkLst>
        </pc:spChg>
      </pc:sldChg>
      <pc:sldChg chg="new del">
        <pc:chgData name="Rizagul Syzdykbayeva" userId="44f7f867-a232-478b-85ad-cc06e23630b4" providerId="ADAL" clId="{149B1F01-0AB7-4E05-91EE-265A22A175FB}" dt="2021-08-25T02:51:13.459" v="1367" actId="47"/>
        <pc:sldMkLst>
          <pc:docMk/>
          <pc:sldMk cId="2483276787" sldId="379"/>
        </pc:sldMkLst>
      </pc:sldChg>
      <pc:sldChg chg="addSp delSp modSp add mod">
        <pc:chgData name="Rizagul Syzdykbayeva" userId="44f7f867-a232-478b-85ad-cc06e23630b4" providerId="ADAL" clId="{149B1F01-0AB7-4E05-91EE-265A22A175FB}" dt="2021-08-25T02:50:58.687" v="1365" actId="14100"/>
        <pc:sldMkLst>
          <pc:docMk/>
          <pc:sldMk cId="3504045584" sldId="380"/>
        </pc:sldMkLst>
        <pc:spChg chg="mod">
          <ac:chgData name="Rizagul Syzdykbayeva" userId="44f7f867-a232-478b-85ad-cc06e23630b4" providerId="ADAL" clId="{149B1F01-0AB7-4E05-91EE-265A22A175FB}" dt="2021-08-25T02:50:17.679" v="1358" actId="20577"/>
          <ac:spMkLst>
            <pc:docMk/>
            <pc:sldMk cId="3504045584" sldId="380"/>
            <ac:spMk id="2" creationId="{00000000-0000-0000-0000-000000000000}"/>
          </ac:spMkLst>
        </pc:spChg>
        <pc:picChg chg="add mod modCrop">
          <ac:chgData name="Rizagul Syzdykbayeva" userId="44f7f867-a232-478b-85ad-cc06e23630b4" providerId="ADAL" clId="{149B1F01-0AB7-4E05-91EE-265A22A175FB}" dt="2021-08-25T02:50:58.687" v="1365" actId="14100"/>
          <ac:picMkLst>
            <pc:docMk/>
            <pc:sldMk cId="3504045584" sldId="380"/>
            <ac:picMk id="4" creationId="{930EBB3D-6AA0-4705-9242-B40C131830D1}"/>
          </ac:picMkLst>
        </pc:picChg>
        <pc:picChg chg="del mod">
          <ac:chgData name="Rizagul Syzdykbayeva" userId="44f7f867-a232-478b-85ad-cc06e23630b4" providerId="ADAL" clId="{149B1F01-0AB7-4E05-91EE-265A22A175FB}" dt="2021-08-25T02:50:19.157" v="1360" actId="478"/>
          <ac:picMkLst>
            <pc:docMk/>
            <pc:sldMk cId="3504045584" sldId="380"/>
            <ac:picMk id="7" creationId="{E8547EDC-8E7B-4AC9-8372-2CAAD5E7B666}"/>
          </ac:picMkLst>
        </pc:picChg>
      </pc:sldChg>
      <pc:sldChg chg="addSp delSp modSp add mod">
        <pc:chgData name="Rizagul Syzdykbayeva" userId="44f7f867-a232-478b-85ad-cc06e23630b4" providerId="ADAL" clId="{149B1F01-0AB7-4E05-91EE-265A22A175FB}" dt="2021-08-25T03:07:52.670" v="1730" actId="20577"/>
        <pc:sldMkLst>
          <pc:docMk/>
          <pc:sldMk cId="2015479711" sldId="381"/>
        </pc:sldMkLst>
        <pc:spChg chg="mod">
          <ac:chgData name="Rizagul Syzdykbayeva" userId="44f7f867-a232-478b-85ad-cc06e23630b4" providerId="ADAL" clId="{149B1F01-0AB7-4E05-91EE-265A22A175FB}" dt="2021-08-25T02:54:11.220" v="1456" actId="1076"/>
          <ac:spMkLst>
            <pc:docMk/>
            <pc:sldMk cId="2015479711" sldId="381"/>
            <ac:spMk id="2" creationId="{00000000-0000-0000-0000-000000000000}"/>
          </ac:spMkLst>
        </pc:spChg>
        <pc:spChg chg="add mod">
          <ac:chgData name="Rizagul Syzdykbayeva" userId="44f7f867-a232-478b-85ad-cc06e23630b4" providerId="ADAL" clId="{149B1F01-0AB7-4E05-91EE-265A22A175FB}" dt="2021-08-25T03:07:52.670" v="1730" actId="20577"/>
          <ac:spMkLst>
            <pc:docMk/>
            <pc:sldMk cId="2015479711" sldId="381"/>
            <ac:spMk id="5" creationId="{44B08569-6D87-4DF0-89E2-ED2B80532128}"/>
          </ac:spMkLst>
        </pc:spChg>
        <pc:picChg chg="del mod">
          <ac:chgData name="Rizagul Syzdykbayeva" userId="44f7f867-a232-478b-85ad-cc06e23630b4" providerId="ADAL" clId="{149B1F01-0AB7-4E05-91EE-265A22A175FB}" dt="2021-08-25T02:53:23.021" v="1439" actId="478"/>
          <ac:picMkLst>
            <pc:docMk/>
            <pc:sldMk cId="2015479711" sldId="381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670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Lucida Sans Unicode" pitchFamily="32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670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Lucida Sans Unicode" pitchFamily="32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Lucida Sans Unicode" pitchFamily="32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6663" y="0"/>
            <a:ext cx="28876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charset="0"/>
                <a:ea typeface="+mn-ea"/>
                <a:cs typeface="Lucida Sans Unicode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0937" cy="37195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4875"/>
            <a:ext cx="5332413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Lucida Sans Unicode" pitchFamily="32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76663" y="9429750"/>
            <a:ext cx="28876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charset="0"/>
                <a:ea typeface="+mn-ea"/>
                <a:cs typeface="Lucida Sans Unicode" pitchFamily="32" charset="0"/>
              </a:defRPr>
            </a:lvl1pPr>
          </a:lstStyle>
          <a:p>
            <a:pPr>
              <a:defRPr/>
            </a:pPr>
            <a:fld id="{BA840F59-A2C5-489E-A767-BB7ED8DFE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37DD-FD11-4BE4-BCBE-4A5DFF620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33F4-6160-4450-AF05-68F7AAF49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D249-C8E5-4E6A-A0E4-FBFF0BC23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C3D9C-EDEF-40FC-AF78-4E86C2C20E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BC07-8EE8-428A-A6EF-57DB258C500F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20A71-1D04-4E0D-93AC-401369D601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59D7F-249F-4424-88D9-D60C3E6F0D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1B636C-55B1-4802-A295-9137767F6A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0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4316-0928-4B78-969F-94962C234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388C-A5CA-4DCB-B57A-3D06D21A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C638-6FE6-4975-BC41-E2E03D29A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AAD9-8173-48EF-8B6D-8786A7289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D3CD-5058-4ABE-B5D2-19DEF8BB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712C-BBDC-48F3-AACE-A93E414C1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8A05-3411-45D4-9DB9-CACCC93FB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6AC2-58EF-4300-BB3E-113D47648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261BAF-26FF-46C0-98CF-88CC5102D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  <p:sldLayoutId id="2147484739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imssandpirls.bc.edu/pirls2016/international-results/epirls/take-the-epirls-assess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irls2021.testoko.ru/tes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imssandpirls.bc.edu/pirls2016/international-results/epirls/take-the-epirls-assess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mssandpirls.bc.edu/pirls2016/international-results/epirls/take-the-epirls-assess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.testoko.ru/test/" TargetMode="External"/><Relationship Id="rId2" Type="http://schemas.openxmlformats.org/officeDocument/2006/relationships/hyperlink" Target="http://www.centeroko.ru/pirls21/pirls2021_prov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pirls2021.testoko.ru/test/" TargetMode="External"/><Relationship Id="rId4" Type="http://schemas.openxmlformats.org/officeDocument/2006/relationships/hyperlink" Target="http://timssandpirls.bc.edu/pirls2016/international-results/epirls/take-the-epirls-assessme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i.testoko.ru/test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7555" y="2099025"/>
            <a:ext cx="4660918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200" dirty="0">
                <a:solidFill>
                  <a:srgbClr val="123B8C"/>
                </a:solidFill>
                <a:latin typeface="Montserrat" panose="00000500000000000000" pitchFamily="2" charset="-52"/>
              </a:rPr>
              <a:t>Семинар по </a:t>
            </a:r>
            <a:endParaRPr lang="en-US" sz="2200" dirty="0">
              <a:solidFill>
                <a:srgbClr val="123B8C"/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23B8C"/>
                </a:solidFill>
                <a:latin typeface="Montserrat" panose="00000500000000000000" pitchFamily="2" charset="-52"/>
              </a:rPr>
              <a:t>Разбору текстов </a:t>
            </a:r>
            <a:r>
              <a:rPr lang="ru-RU" sz="2200" dirty="0">
                <a:solidFill>
                  <a:srgbClr val="FF0000"/>
                </a:solidFill>
                <a:latin typeface="Montserrat" panose="00000500000000000000" pitchFamily="2" charset="-52"/>
              </a:rPr>
              <a:t>PIRLS</a:t>
            </a:r>
            <a:r>
              <a:rPr lang="ru-RU" sz="2200" dirty="0">
                <a:solidFill>
                  <a:srgbClr val="123B8C"/>
                </a:solidFill>
                <a:latin typeface="Montserrat" panose="00000500000000000000" pitchFamily="2" charset="-52"/>
              </a:rPr>
              <a:t>, вышедших из режима конфиденциальности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23B8C"/>
                </a:solidFill>
                <a:latin typeface="Montserrat" panose="00000500000000000000" pitchFamily="2" charset="-52"/>
              </a:rPr>
              <a:t>Типам заданий</a:t>
            </a:r>
            <a:endParaRPr lang="en-US" sz="2200" dirty="0">
              <a:solidFill>
                <a:srgbClr val="123B8C"/>
              </a:solidFill>
              <a:latin typeface="Montserrat" panose="00000500000000000000" pitchFamily="2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23B8C"/>
                </a:solidFill>
                <a:latin typeface="Montserrat" panose="00000500000000000000" pitchFamily="2" charset="-52"/>
              </a:rPr>
              <a:t>Симулятору </a:t>
            </a:r>
            <a:r>
              <a:rPr lang="en-US" sz="2200" dirty="0">
                <a:solidFill>
                  <a:srgbClr val="123B8C"/>
                </a:solidFill>
                <a:latin typeface="Montserrat" panose="00000500000000000000" pitchFamily="2" charset="-52"/>
              </a:rPr>
              <a:t>PIRLS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5908045"/>
            <a:ext cx="9144000" cy="943292"/>
          </a:xfrm>
          <a:prstGeom prst="rect">
            <a:avLst/>
          </a:prstGeom>
          <a:solidFill>
            <a:srgbClr val="00246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00905" y="1982447"/>
            <a:ext cx="2528003" cy="305498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14350" y="5133658"/>
            <a:ext cx="2831356" cy="27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endParaRPr lang="ru-RU" sz="120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436D4A0-6BED-428C-902D-640BD5FA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4" y="152650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id="{84EF5673-2FDC-473F-AA11-7CAD9971C5AC}"/>
              </a:ext>
            </a:extLst>
          </p:cNvPr>
          <p:cNvSpPr/>
          <p:nvPr/>
        </p:nvSpPr>
        <p:spPr>
          <a:xfrm>
            <a:off x="0" y="5938025"/>
            <a:ext cx="9144000" cy="943292"/>
          </a:xfrm>
          <a:prstGeom prst="rect">
            <a:avLst/>
          </a:prstGeom>
          <a:solidFill>
            <a:srgbClr val="002469"/>
          </a:solid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7E2F8-B2C5-4395-A314-6461C4FEB300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C1B00A-DAEF-4C37-91CC-D730C756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64B85AF-A8FA-4133-B074-AF7CA14C9989}"/>
              </a:ext>
            </a:extLst>
          </p:cNvPr>
          <p:cNvSpPr txBox="1"/>
          <p:nvPr/>
        </p:nvSpPr>
        <p:spPr>
          <a:xfrm>
            <a:off x="2376452" y="481758"/>
            <a:ext cx="466091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123B8C"/>
                </a:solidFill>
                <a:latin typeface="Montserrat" panose="00000500000000000000" pitchFamily="2" charset="-52"/>
              </a:rPr>
              <a:t>Задания </a:t>
            </a:r>
            <a:r>
              <a:rPr lang="en-US" sz="2800" b="1" dirty="0" err="1">
                <a:solidFill>
                  <a:srgbClr val="123B8C"/>
                </a:solidFill>
                <a:latin typeface="Montserrat" panose="00000500000000000000" pitchFamily="2" charset="-52"/>
              </a:rPr>
              <a:t>ePIRLS</a:t>
            </a:r>
            <a:endParaRPr lang="en-US" sz="2800" b="1" dirty="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2AA64C80-0A21-4802-B4FD-49BB00E5A071}"/>
              </a:ext>
            </a:extLst>
          </p:cNvPr>
          <p:cNvSpPr/>
          <p:nvPr/>
        </p:nvSpPr>
        <p:spPr>
          <a:xfrm>
            <a:off x="0" y="5908045"/>
            <a:ext cx="9144000" cy="943292"/>
          </a:xfrm>
          <a:prstGeom prst="rect">
            <a:avLst/>
          </a:prstGeom>
          <a:solidFill>
            <a:srgbClr val="002469"/>
          </a:solidFill>
        </p:spPr>
      </p:sp>
      <p:pic>
        <p:nvPicPr>
          <p:cNvPr id="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FAF20725-61EE-492D-9B47-B42E2236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77055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742F2-8ABC-4564-9BA0-47E53C6BC85F}"/>
              </a:ext>
            </a:extLst>
          </p:cNvPr>
          <p:cNvSpPr txBox="1"/>
          <p:nvPr/>
        </p:nvSpPr>
        <p:spPr>
          <a:xfrm>
            <a:off x="457199" y="1748352"/>
            <a:ext cx="787733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</a:pPr>
            <a:r>
              <a:rPr lang="ru-RU" altLang="ru-RU" sz="3200" dirty="0"/>
              <a:t>Сайт </a:t>
            </a:r>
            <a:r>
              <a:rPr lang="en-US" altLang="ru-RU" sz="3200" dirty="0"/>
              <a:t>IEA</a:t>
            </a:r>
            <a:r>
              <a:rPr lang="ru-RU" altLang="ru-RU" sz="3200" dirty="0"/>
              <a:t> </a:t>
            </a:r>
            <a:r>
              <a:rPr lang="tr-TR" sz="1800" dirty="0">
                <a:solidFill>
                  <a:schemeClr val="tx1"/>
                </a:solidFill>
                <a:hlinkClick r:id="rId3"/>
              </a:rPr>
              <a:t>http://timssandpirls.bc.edu/pirls2016/international-results/epirls/take-the-epirls-assessment/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LID4096" sz="1800" dirty="0">
              <a:solidFill>
                <a:schemeClr val="tx1"/>
              </a:solidFill>
            </a:endParaRPr>
          </a:p>
          <a:p>
            <a:pPr defTabSz="914400" eaLnBrk="1" hangingPunct="1">
              <a:buClrTx/>
              <a:buSzTx/>
            </a:pPr>
            <a:r>
              <a:rPr lang="ru-RU" altLang="ru-RU" sz="3200" dirty="0"/>
              <a:t>Российский тренажер </a:t>
            </a:r>
            <a:r>
              <a:rPr lang="tr-TR" altLang="ru-RU" sz="3200" dirty="0">
                <a:hlinkClick r:id="rId4"/>
              </a:rPr>
              <a:t>http://pirls2021.testoko.ru/test/</a:t>
            </a:r>
            <a:r>
              <a:rPr lang="ru-RU" altLang="ru-RU" sz="3200" dirty="0"/>
              <a:t> </a:t>
            </a:r>
            <a:endParaRPr lang="en-US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614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81109" y="158535"/>
            <a:ext cx="4660918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200" b="1" dirty="0">
                <a:solidFill>
                  <a:srgbClr val="123B8C"/>
                </a:solidFill>
                <a:latin typeface="Montserrat" panose="00000500000000000000" pitchFamily="2" charset="-52"/>
              </a:rPr>
              <a:t>Международная демонстрационная версия </a:t>
            </a:r>
            <a:r>
              <a:rPr lang="en-US" sz="2200" b="1" dirty="0" err="1">
                <a:solidFill>
                  <a:srgbClr val="123B8C"/>
                </a:solidFill>
                <a:latin typeface="Montserrat" panose="00000500000000000000" pitchFamily="2" charset="-52"/>
              </a:rPr>
              <a:t>ePIRLS</a:t>
            </a:r>
            <a:r>
              <a:rPr lang="en-US" sz="2200" b="1" dirty="0">
                <a:solidFill>
                  <a:srgbClr val="123B8C"/>
                </a:solidFill>
                <a:latin typeface="Montserrat" panose="00000500000000000000" pitchFamily="2" charset="-52"/>
              </a:rPr>
              <a:t> </a:t>
            </a:r>
            <a:r>
              <a:rPr lang="ru-RU" sz="2200" b="1" dirty="0">
                <a:solidFill>
                  <a:srgbClr val="123B8C"/>
                </a:solidFill>
                <a:latin typeface="Montserrat" panose="00000500000000000000" pitchFamily="2" charset="-52"/>
              </a:rPr>
              <a:t>на английском языке</a:t>
            </a:r>
            <a:endParaRPr lang="en-US" sz="2200" b="1" dirty="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4350" y="5133658"/>
            <a:ext cx="2831356" cy="27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endParaRPr lang="ru-RU" sz="120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436D4A0-6BED-428C-902D-640BD5FA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237016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0D508E-292B-4233-ADF4-BE47ADF565E7}"/>
              </a:ext>
            </a:extLst>
          </p:cNvPr>
          <p:cNvSpPr txBox="1"/>
          <p:nvPr/>
        </p:nvSpPr>
        <p:spPr>
          <a:xfrm>
            <a:off x="233284" y="969603"/>
            <a:ext cx="8264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1"/>
                </a:solidFill>
                <a:hlinkClick r:id="rId3"/>
              </a:rPr>
              <a:t>http://timssandpirls.bc.edu/pirls2016/international-results/epirls/take-the-epirls-assessment/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LID4096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547EDC-8E7B-4AC9-8372-2CAAD5E7B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97" b="11310"/>
          <a:stretch/>
        </p:blipFill>
        <p:spPr>
          <a:xfrm>
            <a:off x="0" y="1448816"/>
            <a:ext cx="9144000" cy="4292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3CEF73-990A-4902-9BBC-373F4C12AD36}"/>
              </a:ext>
            </a:extLst>
          </p:cNvPr>
          <p:cNvSpPr txBox="1"/>
          <p:nvPr/>
        </p:nvSpPr>
        <p:spPr>
          <a:xfrm>
            <a:off x="160395" y="6330133"/>
            <a:ext cx="441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i="1" dirty="0">
                <a:solidFill>
                  <a:schemeClr val="tx1"/>
                </a:solidFill>
              </a:rPr>
              <a:t>Обзор е</a:t>
            </a:r>
            <a:r>
              <a:rPr lang="en-US" i="1" dirty="0">
                <a:solidFill>
                  <a:schemeClr val="tx1"/>
                </a:solidFill>
              </a:rPr>
              <a:t>PIRLS </a:t>
            </a:r>
            <a:r>
              <a:rPr lang="ru-RU" i="1" dirty="0">
                <a:solidFill>
                  <a:schemeClr val="tx1"/>
                </a:solidFill>
              </a:rPr>
              <a:t> по ссылке</a:t>
            </a:r>
            <a:r>
              <a:rPr lang="kk-KZ" i="1" dirty="0">
                <a:solidFill>
                  <a:schemeClr val="tx1"/>
                </a:solidFill>
              </a:rPr>
              <a:t> </a:t>
            </a:r>
            <a:endParaRPr lang="LID4096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0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81109" y="158535"/>
            <a:ext cx="4660918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200" b="1" dirty="0">
                <a:solidFill>
                  <a:srgbClr val="123B8C"/>
                </a:solidFill>
                <a:latin typeface="Montserrat" panose="00000500000000000000" pitchFamily="2" charset="-52"/>
              </a:rPr>
              <a:t>Российская демонстрационная версия </a:t>
            </a:r>
            <a:r>
              <a:rPr lang="en-US" sz="2200" b="1" dirty="0" err="1">
                <a:solidFill>
                  <a:srgbClr val="123B8C"/>
                </a:solidFill>
                <a:latin typeface="Montserrat" panose="00000500000000000000" pitchFamily="2" charset="-52"/>
              </a:rPr>
              <a:t>ePIRLS</a:t>
            </a:r>
            <a:endParaRPr lang="en-US" sz="2200" b="1" dirty="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4350" y="5133658"/>
            <a:ext cx="2831356" cy="27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endParaRPr lang="ru-RU" sz="120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436D4A0-6BED-428C-902D-640BD5FA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237016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0D508E-292B-4233-ADF4-BE47ADF565E7}"/>
              </a:ext>
            </a:extLst>
          </p:cNvPr>
          <p:cNvSpPr txBox="1"/>
          <p:nvPr/>
        </p:nvSpPr>
        <p:spPr>
          <a:xfrm>
            <a:off x="514350" y="988341"/>
            <a:ext cx="8264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1"/>
                </a:solidFill>
                <a:hlinkClick r:id="rId3"/>
              </a:rPr>
              <a:t>http://timssandpirls.bc.edu/pirls2016/international-results/epirls/take-the-epirls-assessment/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CEF73-990A-4902-9BBC-373F4C12AD36}"/>
              </a:ext>
            </a:extLst>
          </p:cNvPr>
          <p:cNvSpPr txBox="1"/>
          <p:nvPr/>
        </p:nvSpPr>
        <p:spPr>
          <a:xfrm>
            <a:off x="160395" y="6330133"/>
            <a:ext cx="441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i="1" dirty="0">
                <a:solidFill>
                  <a:schemeClr val="tx1"/>
                </a:solidFill>
              </a:rPr>
              <a:t>Обзор е</a:t>
            </a:r>
            <a:r>
              <a:rPr lang="en-US" i="1" dirty="0">
                <a:solidFill>
                  <a:schemeClr val="tx1"/>
                </a:solidFill>
              </a:rPr>
              <a:t>PIRLS </a:t>
            </a:r>
            <a:r>
              <a:rPr lang="ru-RU" i="1" dirty="0">
                <a:solidFill>
                  <a:schemeClr val="tx1"/>
                </a:solidFill>
              </a:rPr>
              <a:t> по ссылке</a:t>
            </a:r>
            <a:r>
              <a:rPr lang="kk-KZ" i="1" dirty="0">
                <a:solidFill>
                  <a:schemeClr val="tx1"/>
                </a:solidFill>
              </a:rPr>
              <a:t> </a:t>
            </a:r>
            <a:endParaRPr lang="LID4096" i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0EBB3D-6AA0-4705-9242-B40C13183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52" b="11482"/>
          <a:stretch/>
        </p:blipFill>
        <p:spPr>
          <a:xfrm>
            <a:off x="0" y="1066821"/>
            <a:ext cx="9144000" cy="43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1541" y="360651"/>
            <a:ext cx="4660918" cy="3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200" b="1" dirty="0">
                <a:solidFill>
                  <a:srgbClr val="123B8C"/>
                </a:solidFill>
                <a:latin typeface="Montserrat" panose="00000500000000000000" pitchFamily="2" charset="-52"/>
              </a:rPr>
              <a:t>Информационные тексты</a:t>
            </a:r>
            <a:endParaRPr lang="en-US" sz="2200" b="1" dirty="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5908045"/>
            <a:ext cx="9144000" cy="943292"/>
          </a:xfrm>
          <a:prstGeom prst="rect">
            <a:avLst/>
          </a:prstGeom>
          <a:solidFill>
            <a:srgbClr val="002469"/>
          </a:solidFill>
        </p:spPr>
      </p:sp>
      <p:sp>
        <p:nvSpPr>
          <p:cNvPr id="12" name="TextBox 12"/>
          <p:cNvSpPr txBox="1"/>
          <p:nvPr/>
        </p:nvSpPr>
        <p:spPr>
          <a:xfrm>
            <a:off x="514350" y="5133658"/>
            <a:ext cx="2831356" cy="27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endParaRPr lang="ru-RU" sz="120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436D4A0-6BED-428C-902D-640BD5FA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237016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97F472-32DF-4417-A734-4198FC015F09}"/>
              </a:ext>
            </a:extLst>
          </p:cNvPr>
          <p:cNvSpPr txBox="1"/>
          <p:nvPr/>
        </p:nvSpPr>
        <p:spPr>
          <a:xfrm>
            <a:off x="895801" y="1256025"/>
            <a:ext cx="7270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Тетрадь 5 Брошюра </a:t>
            </a:r>
          </a:p>
          <a:p>
            <a:pPr algn="l"/>
            <a:endParaRPr lang="kk-KZ" sz="1800" b="0" i="0" u="none" strike="noStrike" baseline="0" dirty="0">
              <a:solidFill>
                <a:srgbClr val="000000"/>
              </a:solidFill>
              <a:latin typeface="Minion Pro" panose="02040503050201020203" pitchFamily="18" charset="0"/>
            </a:endParaRPr>
          </a:p>
          <a:p>
            <a:pPr algn="ctr"/>
            <a:r>
              <a:rPr lang="kk-KZ" sz="1800" b="0" i="0" u="none" strike="noStrike" baseline="0" dirty="0">
                <a:solidFill>
                  <a:srgbClr val="C00000"/>
                </a:solidFill>
                <a:latin typeface="Minion Pro" panose="02040503050201020203" pitchFamily="18" charset="0"/>
              </a:rPr>
              <a:t> </a:t>
            </a:r>
            <a:r>
              <a:rPr lang="kk-KZ" sz="1800" b="1" i="0" u="none" strike="noStrike" baseline="0" dirty="0">
                <a:solidFill>
                  <a:srgbClr val="C00000"/>
                </a:solidFill>
                <a:latin typeface="Minion Pro" panose="02040503050201020203" pitchFamily="18" charset="0"/>
              </a:rPr>
              <a:t>Открой для себя удовольствия однодневного пешего похода</a:t>
            </a:r>
            <a:endParaRPr lang="ru-RU" sz="1800" b="1" i="0" u="none" strike="noStrike" baseline="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Чтение текста (Тетрадь 5)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Обсуждение содержания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Разбор вопросов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Какие сложности могут испытать казахстанские учащиеся</a:t>
            </a:r>
          </a:p>
        </p:txBody>
      </p:sp>
    </p:spTree>
    <p:extLst>
      <p:ext uri="{BB962C8B-B14F-4D97-AF65-F5344CB8AC3E}">
        <p14:creationId xmlns:p14="http://schemas.microsoft.com/office/powerpoint/2010/main" val="342465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52411" y="327812"/>
            <a:ext cx="4660918" cy="3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200" b="1" dirty="0">
                <a:solidFill>
                  <a:srgbClr val="123B8C"/>
                </a:solidFill>
                <a:latin typeface="Montserrat" panose="00000500000000000000" pitchFamily="2" charset="-52"/>
              </a:rPr>
              <a:t>Литературные тексты</a:t>
            </a:r>
            <a:endParaRPr lang="en-US" sz="2200" b="1" dirty="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5908045"/>
            <a:ext cx="9144000" cy="943292"/>
          </a:xfrm>
          <a:prstGeom prst="rect">
            <a:avLst/>
          </a:prstGeom>
          <a:solidFill>
            <a:srgbClr val="002469"/>
          </a:solidFill>
        </p:spPr>
      </p:sp>
      <p:sp>
        <p:nvSpPr>
          <p:cNvPr id="12" name="TextBox 12"/>
          <p:cNvSpPr txBox="1"/>
          <p:nvPr/>
        </p:nvSpPr>
        <p:spPr>
          <a:xfrm>
            <a:off x="514350" y="5133658"/>
            <a:ext cx="2831356" cy="27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endParaRPr lang="ru-RU" sz="120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436D4A0-6BED-428C-902D-640BD5FA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237016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B08569-6D87-4DF0-89E2-ED2B80532128}"/>
              </a:ext>
            </a:extLst>
          </p:cNvPr>
          <p:cNvSpPr txBox="1"/>
          <p:nvPr/>
        </p:nvSpPr>
        <p:spPr>
          <a:xfrm>
            <a:off x="936885" y="1486712"/>
            <a:ext cx="7270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Ma</a:t>
            </a:r>
            <a:r>
              <a:rPr lang="ru-RU" sz="1800" b="1" i="0" u="none" strike="noStrike" baseline="0" dirty="0" err="1">
                <a:solidFill>
                  <a:srgbClr val="C00000"/>
                </a:solidFill>
                <a:latin typeface="Arial" panose="020B0604020202020204" pitchFamily="34" charset="0"/>
              </a:rPr>
              <a:t>йра</a:t>
            </a:r>
            <a:r>
              <a:rPr lang="ru-RU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 и красная курица</a:t>
            </a: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Чтение текста (Сборник, 2017)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Обсуждение содержания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Разбор вопросов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Какие сложности могут испытать казахстанские учащиеся</a:t>
            </a:r>
          </a:p>
        </p:txBody>
      </p:sp>
    </p:spTree>
    <p:extLst>
      <p:ext uri="{BB962C8B-B14F-4D97-AF65-F5344CB8AC3E}">
        <p14:creationId xmlns:p14="http://schemas.microsoft.com/office/powerpoint/2010/main" val="201547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2643C37-A71A-413D-BCA9-5C815F8E5872}"/>
              </a:ext>
            </a:extLst>
          </p:cNvPr>
          <p:cNvSpPr txBox="1">
            <a:spLocks/>
          </p:cNvSpPr>
          <p:nvPr/>
        </p:nvSpPr>
        <p:spPr>
          <a:xfrm>
            <a:off x="838200" y="34102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</a:pPr>
            <a:r>
              <a:rPr lang="ru-RU" altLang="ru-RU" dirty="0"/>
              <a:t>Особенности </a:t>
            </a:r>
            <a:r>
              <a:rPr lang="en-US" altLang="ru-RU" dirty="0"/>
              <a:t>PIRLS-2021</a:t>
            </a:r>
            <a:endParaRPr lang="ru-RU" alt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A54E712-2180-4E91-8D02-CA8C2366B730}"/>
              </a:ext>
            </a:extLst>
          </p:cNvPr>
          <p:cNvSpPr txBox="1">
            <a:spLocks/>
          </p:cNvSpPr>
          <p:nvPr/>
        </p:nvSpPr>
        <p:spPr>
          <a:xfrm>
            <a:off x="553386" y="1883019"/>
            <a:ext cx="7467600" cy="36560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Tx/>
              <a:buSzTx/>
            </a:pPr>
            <a:r>
              <a:rPr lang="ru-RU" altLang="ru-RU" dirty="0"/>
              <a:t>переход от бумажного на цифровой формат (в нескольких сохраняется бумажный для измерения трендов);</a:t>
            </a:r>
            <a:endParaRPr lang="en-US" altLang="ru-RU" dirty="0"/>
          </a:p>
          <a:p>
            <a:pPr defTabSz="914400" eaLnBrk="1" hangingPunct="1">
              <a:buClrTx/>
              <a:buSzTx/>
            </a:pPr>
            <a:r>
              <a:rPr lang="ru-RU" altLang="ru-RU" dirty="0" err="1"/>
              <a:t>ePIRLS</a:t>
            </a:r>
            <a:r>
              <a:rPr lang="ru-RU" altLang="ru-RU" dirty="0"/>
              <a:t> – компьютерная оценка онлайн-чтения в моделируемой интернет-среде.</a:t>
            </a:r>
          </a:p>
          <a:p>
            <a:pPr defTabSz="914400" eaLnBrk="1" hangingPunct="1">
              <a:buClrTx/>
              <a:buSzTx/>
            </a:pPr>
            <a:endParaRPr lang="ru-RU" altLang="ru-RU" dirty="0"/>
          </a:p>
          <a:p>
            <a:pPr marL="0" indent="0" defTabSz="914400" eaLnBrk="1" hangingPunct="1">
              <a:buClrTx/>
              <a:buSzTx/>
              <a:buNone/>
            </a:pPr>
            <a:endParaRPr lang="ru-RU" altLang="ru-RU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8465D6F-B5A0-4738-81CC-43B2E50CEC7E}"/>
              </a:ext>
            </a:extLst>
          </p:cNvPr>
          <p:cNvSpPr/>
          <p:nvPr/>
        </p:nvSpPr>
        <p:spPr>
          <a:xfrm>
            <a:off x="0" y="5938025"/>
            <a:ext cx="9144000" cy="943292"/>
          </a:xfrm>
          <a:prstGeom prst="rect">
            <a:avLst/>
          </a:prstGeom>
          <a:solidFill>
            <a:srgbClr val="002469"/>
          </a:solidFill>
        </p:spPr>
      </p:sp>
    </p:spTree>
    <p:extLst>
      <p:ext uri="{BB962C8B-B14F-4D97-AF65-F5344CB8AC3E}">
        <p14:creationId xmlns:p14="http://schemas.microsoft.com/office/powerpoint/2010/main" val="368174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30028" y="327812"/>
            <a:ext cx="4660918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rgbClr val="123B8C"/>
                </a:solidFill>
                <a:latin typeface="Montserrat" panose="00000500000000000000" pitchFamily="2" charset="-52"/>
              </a:rPr>
              <a:t>Типы текстов</a:t>
            </a:r>
            <a:endParaRPr lang="en-US" sz="2400" b="1" dirty="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5908045"/>
            <a:ext cx="9144000" cy="943292"/>
          </a:xfrm>
          <a:prstGeom prst="rect">
            <a:avLst/>
          </a:prstGeom>
          <a:solidFill>
            <a:srgbClr val="002469"/>
          </a:solidFill>
        </p:spPr>
      </p:sp>
      <p:sp>
        <p:nvSpPr>
          <p:cNvPr id="12" name="TextBox 12"/>
          <p:cNvSpPr txBox="1"/>
          <p:nvPr/>
        </p:nvSpPr>
        <p:spPr>
          <a:xfrm>
            <a:off x="514350" y="5133658"/>
            <a:ext cx="2831356" cy="27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endParaRPr lang="ru-RU" sz="120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436D4A0-6BED-428C-902D-640BD5FA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77055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4F224B94-A73D-4BAC-AC94-237DF7F891A3}"/>
              </a:ext>
            </a:extLst>
          </p:cNvPr>
          <p:cNvSpPr txBox="1">
            <a:spLocks/>
          </p:cNvSpPr>
          <p:nvPr/>
        </p:nvSpPr>
        <p:spPr>
          <a:xfrm>
            <a:off x="339621" y="1173560"/>
            <a:ext cx="8464758" cy="43781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ClrTx/>
              <a:buSz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Литературные тексты</a:t>
            </a:r>
          </a:p>
          <a:p>
            <a:pPr defTabSz="914400" eaLnBrk="1" hangingPunct="1">
              <a:buClrTx/>
              <a:buSzTx/>
            </a:pPr>
            <a:r>
              <a:rPr lang="ru-RU" altLang="ru-RU" sz="2400" dirty="0"/>
              <a:t>Чтение для </a:t>
            </a:r>
            <a:r>
              <a:rPr lang="ru-RU" altLang="ru-RU" sz="2400" b="1" dirty="0"/>
              <a:t>литературного опыта- </a:t>
            </a:r>
            <a:r>
              <a:rPr lang="ru-RU" altLang="ru-RU" sz="2400" dirty="0"/>
              <a:t>короткие рассказы или отрывки художественных произведений (не поэзия)</a:t>
            </a:r>
          </a:p>
          <a:p>
            <a:pPr marL="0" indent="0" defTabSz="914400" eaLnBrk="1" hangingPunct="1">
              <a:buClrTx/>
              <a:buSzTx/>
              <a:buNone/>
            </a:pPr>
            <a:r>
              <a:rPr lang="ru-RU" altLang="ru-RU" sz="2400" b="1" dirty="0" err="1">
                <a:solidFill>
                  <a:srgbClr val="FF0000"/>
                </a:solidFill>
              </a:rPr>
              <a:t>Информационнные</a:t>
            </a:r>
            <a:r>
              <a:rPr lang="ru-RU" altLang="ru-RU" sz="2400" b="1" dirty="0">
                <a:solidFill>
                  <a:srgbClr val="FF0000"/>
                </a:solidFill>
              </a:rPr>
              <a:t> тексты</a:t>
            </a:r>
          </a:p>
          <a:p>
            <a:pPr defTabSz="914400" eaLnBrk="1" hangingPunct="1">
              <a:buClrTx/>
              <a:buSzTx/>
            </a:pPr>
            <a:r>
              <a:rPr lang="ru-RU" altLang="ru-RU" sz="2400" dirty="0"/>
              <a:t>Чтение для получения и использования </a:t>
            </a:r>
            <a:r>
              <a:rPr lang="ru-RU" altLang="ru-RU" sz="2400" b="1" dirty="0"/>
              <a:t>информации: </a:t>
            </a:r>
            <a:r>
              <a:rPr lang="ru-RU" altLang="ru-RU" sz="2400" dirty="0"/>
              <a:t>инструкции, брошюры, биографии, журналы, газеты, документы</a:t>
            </a:r>
          </a:p>
          <a:p>
            <a:pPr marL="0" indent="0" defTabSz="914400" eaLnBrk="1" hangingPunct="1">
              <a:buClrTx/>
              <a:buSzTx/>
              <a:buNone/>
            </a:pPr>
            <a:r>
              <a:rPr lang="ru-RU" altLang="ru-RU" sz="2400" b="1" dirty="0" err="1">
                <a:solidFill>
                  <a:srgbClr val="FF0000"/>
                </a:solidFill>
              </a:rPr>
              <a:t>ePIRLS</a:t>
            </a:r>
            <a:r>
              <a:rPr lang="ru-RU" altLang="ru-RU" sz="2400" dirty="0"/>
              <a:t> </a:t>
            </a:r>
          </a:p>
          <a:p>
            <a:pPr marL="0" indent="0" defTabSz="914400" eaLnBrk="1" hangingPunct="1">
              <a:buClrTx/>
              <a:buSzTx/>
              <a:buNone/>
            </a:pPr>
            <a:r>
              <a:rPr lang="ru-RU" altLang="ru-RU" sz="2400" dirty="0"/>
              <a:t>Цифровые формы, такие как многочисленные способы общения через Интернет (форум, чат, блог) и веб-сайты, где текст часто интегрирован</a:t>
            </a:r>
          </a:p>
          <a:p>
            <a:pPr defTabSz="914400" eaLnBrk="1" hangingPunct="1">
              <a:buClrTx/>
              <a:buSzTx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92482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C1B00A-DAEF-4C37-91CC-D730C756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B1F6C-6784-4A8C-BCD7-3719D089FF9A}"/>
              </a:ext>
            </a:extLst>
          </p:cNvPr>
          <p:cNvSpPr txBox="1">
            <a:spLocks/>
          </p:cNvSpPr>
          <p:nvPr/>
        </p:nvSpPr>
        <p:spPr>
          <a:xfrm>
            <a:off x="457200" y="1302387"/>
            <a:ext cx="8132164" cy="44757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Tx/>
              <a:buSzTx/>
            </a:pPr>
            <a:r>
              <a:rPr lang="ru-RU" altLang="ru-RU" dirty="0"/>
              <a:t>Имитирует среду реального использования текстов в жизни </a:t>
            </a:r>
          </a:p>
          <a:p>
            <a:pPr defTabSz="914400" eaLnBrk="1" hangingPunct="1">
              <a:buClrTx/>
              <a:buSzTx/>
            </a:pPr>
            <a:r>
              <a:rPr lang="ru-RU" altLang="ru-RU" dirty="0"/>
              <a:t>Имеет дружелюбный интерфейс</a:t>
            </a:r>
          </a:p>
          <a:p>
            <a:pPr defTabSz="914400" eaLnBrk="1" hangingPunct="1">
              <a:buClrTx/>
              <a:buSzTx/>
            </a:pPr>
            <a:r>
              <a:rPr lang="ru-RU" altLang="ru-RU" dirty="0"/>
              <a:t>предлагает интерактивные задания с целью оценить, насколько хорошо школьники умеют читать, интерпретировать и оценивать информацию в интернете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64B85AF-A8FA-4133-B074-AF7CA14C9989}"/>
              </a:ext>
            </a:extLst>
          </p:cNvPr>
          <p:cNvSpPr txBox="1"/>
          <p:nvPr/>
        </p:nvSpPr>
        <p:spPr>
          <a:xfrm>
            <a:off x="1930028" y="327812"/>
            <a:ext cx="466091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123B8C"/>
                </a:solidFill>
                <a:latin typeface="Montserrat" panose="00000500000000000000" pitchFamily="2" charset="-52"/>
              </a:rPr>
              <a:t>ePIRLS</a:t>
            </a:r>
            <a:endParaRPr lang="en-US" sz="2800" b="1" dirty="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2AA64C80-0A21-4802-B4FD-49BB00E5A071}"/>
              </a:ext>
            </a:extLst>
          </p:cNvPr>
          <p:cNvSpPr/>
          <p:nvPr/>
        </p:nvSpPr>
        <p:spPr>
          <a:xfrm>
            <a:off x="0" y="5908045"/>
            <a:ext cx="9144000" cy="943292"/>
          </a:xfrm>
          <a:prstGeom prst="rect">
            <a:avLst/>
          </a:prstGeom>
          <a:solidFill>
            <a:srgbClr val="002469"/>
          </a:solidFill>
        </p:spPr>
      </p:sp>
      <p:pic>
        <p:nvPicPr>
          <p:cNvPr id="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FAF20725-61EE-492D-9B47-B42E2236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77055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5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C1B00A-DAEF-4C37-91CC-D730C756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B1F6C-6784-4A8C-BCD7-3719D089FF9A}"/>
              </a:ext>
            </a:extLst>
          </p:cNvPr>
          <p:cNvSpPr txBox="1">
            <a:spLocks/>
          </p:cNvSpPr>
          <p:nvPr/>
        </p:nvSpPr>
        <p:spPr>
          <a:xfrm>
            <a:off x="694267" y="1191102"/>
            <a:ext cx="8132164" cy="44757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ClrTx/>
              <a:buSzTx/>
              <a:buNone/>
            </a:pPr>
            <a:r>
              <a:rPr lang="kk-KZ" altLang="ru-RU" sz="2400" b="1" dirty="0"/>
              <a:t>Бумажный </a:t>
            </a:r>
            <a:r>
              <a:rPr lang="en-US" altLang="ru-RU" sz="2400" b="1" dirty="0"/>
              <a:t>PIRLS:</a:t>
            </a:r>
          </a:p>
          <a:p>
            <a:pPr defTabSz="914400" eaLnBrk="1" hangingPunct="1">
              <a:buClrTx/>
              <a:buSzTx/>
            </a:pPr>
            <a:r>
              <a:rPr lang="ru-RU" altLang="ru-RU" sz="2400" dirty="0"/>
              <a:t>Сборники ИАЦ (2017) на казахском и русском языках</a:t>
            </a:r>
            <a:endParaRPr lang="en-US" altLang="ru-RU" sz="2400" dirty="0"/>
          </a:p>
          <a:p>
            <a:pPr defTabSz="914400" eaLnBrk="1" hangingPunct="1">
              <a:buClrTx/>
              <a:buSzTx/>
            </a:pPr>
            <a:r>
              <a:rPr lang="kk-KZ" altLang="ru-RU" sz="2400" dirty="0"/>
              <a:t>Российские Демонстрационные варианты тетрадей</a:t>
            </a:r>
            <a:r>
              <a:rPr lang="en-US" altLang="ru-RU" sz="2400" dirty="0"/>
              <a:t> </a:t>
            </a:r>
            <a:r>
              <a:rPr lang="ru-RU" altLang="ru-RU" sz="2400" dirty="0"/>
              <a:t>по </a:t>
            </a:r>
            <a:r>
              <a:rPr lang="en-US" altLang="ru-RU" sz="2400" dirty="0"/>
              <a:t>2001, 2006, 2011, 2016</a:t>
            </a:r>
            <a:r>
              <a:rPr lang="ru-RU" altLang="ru-RU" sz="2400" dirty="0"/>
              <a:t> годам</a:t>
            </a:r>
            <a:r>
              <a:rPr lang="en-US" altLang="ru-RU" sz="2400" dirty="0"/>
              <a:t> </a:t>
            </a:r>
            <a:r>
              <a:rPr lang="en-US" altLang="ru-RU" sz="2400" dirty="0">
                <a:hlinkClick r:id="rId2"/>
              </a:rPr>
              <a:t>http://www.centeroko.ru/pirls21/pirls2021_prov.html</a:t>
            </a:r>
            <a:endParaRPr lang="en-US" altLang="ru-RU" sz="2400" b="1" dirty="0"/>
          </a:p>
          <a:p>
            <a:pPr marL="0" indent="0" defTabSz="914400" eaLnBrk="1" hangingPunct="1">
              <a:buClrTx/>
              <a:buSzTx/>
              <a:buNone/>
            </a:pPr>
            <a:r>
              <a:rPr lang="en-US" altLang="ru-RU" sz="2400" b="1" dirty="0" err="1"/>
              <a:t>DigitalPIRLS</a:t>
            </a:r>
            <a:endParaRPr lang="ru-RU" altLang="ru-RU" sz="2400" b="1" dirty="0"/>
          </a:p>
          <a:p>
            <a:pPr defTabSz="914400" eaLnBrk="1" hangingPunct="1">
              <a:buClrTx/>
              <a:buSzTx/>
            </a:pPr>
            <a:r>
              <a:rPr lang="ru-RU" altLang="ru-RU" sz="2400" dirty="0"/>
              <a:t> Сайт </a:t>
            </a:r>
            <a:r>
              <a:rPr lang="tr-TR" altLang="ru-RU" sz="2400" dirty="0">
                <a:hlinkClick r:id="rId3"/>
              </a:rPr>
              <a:t>http://pi.testoko.ru/test/</a:t>
            </a:r>
            <a:r>
              <a:rPr lang="ru-RU" altLang="ru-RU" sz="2400" dirty="0"/>
              <a:t> </a:t>
            </a:r>
          </a:p>
          <a:p>
            <a:pPr marL="0" indent="0" defTabSz="914400" eaLnBrk="1" hangingPunct="1">
              <a:buClrTx/>
              <a:buSzTx/>
              <a:buNone/>
            </a:pPr>
            <a:r>
              <a:rPr lang="en-US" altLang="ru-RU" sz="2400" b="1" dirty="0" err="1"/>
              <a:t>ePIRLS</a:t>
            </a:r>
            <a:endParaRPr lang="ru-RU" altLang="ru-RU" sz="2400" b="1" dirty="0"/>
          </a:p>
          <a:p>
            <a:pPr defTabSz="914400" eaLnBrk="1" hangingPunct="1">
              <a:buClrTx/>
              <a:buSzTx/>
            </a:pPr>
            <a:r>
              <a:rPr lang="ru-RU" altLang="ru-RU" sz="2400" dirty="0"/>
              <a:t>Сайт </a:t>
            </a:r>
            <a:r>
              <a:rPr lang="en-US" altLang="ru-RU" sz="2400" dirty="0"/>
              <a:t>IEA</a:t>
            </a:r>
            <a:r>
              <a:rPr lang="ru-RU" altLang="ru-RU" sz="2400" dirty="0"/>
              <a:t> </a:t>
            </a:r>
            <a:r>
              <a:rPr lang="tr-TR" sz="1400" dirty="0">
                <a:solidFill>
                  <a:schemeClr val="tx1"/>
                </a:solidFill>
                <a:hlinkClick r:id="rId4"/>
              </a:rPr>
              <a:t>http://timssandpirls.bc.edu/pirls2016/international-results/epirls/take-the-epirls-assessment/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LID4096" sz="1400" dirty="0">
              <a:solidFill>
                <a:schemeClr val="tx1"/>
              </a:solidFill>
            </a:endParaRPr>
          </a:p>
          <a:p>
            <a:pPr defTabSz="914400" eaLnBrk="1" hangingPunct="1">
              <a:buClrTx/>
              <a:buSzTx/>
            </a:pPr>
            <a:r>
              <a:rPr lang="ru-RU" altLang="ru-RU" sz="2400" dirty="0"/>
              <a:t>Российский тренажер </a:t>
            </a:r>
            <a:r>
              <a:rPr lang="tr-TR" altLang="ru-RU" sz="2400" dirty="0">
                <a:hlinkClick r:id="rId5"/>
              </a:rPr>
              <a:t>http://pirls2021.testoko.ru/test/</a:t>
            </a:r>
            <a:r>
              <a:rPr lang="ru-RU" altLang="ru-RU" sz="2400" dirty="0"/>
              <a:t> </a:t>
            </a:r>
            <a:endParaRPr lang="en-US" altLang="ru-RU" sz="24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64B85AF-A8FA-4133-B074-AF7CA14C9989}"/>
              </a:ext>
            </a:extLst>
          </p:cNvPr>
          <p:cNvSpPr txBox="1"/>
          <p:nvPr/>
        </p:nvSpPr>
        <p:spPr>
          <a:xfrm>
            <a:off x="1930027" y="327812"/>
            <a:ext cx="617965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123B8C"/>
                </a:solidFill>
                <a:latin typeface="Montserrat" panose="00000500000000000000" pitchFamily="2" charset="-52"/>
              </a:rPr>
              <a:t>Материалы для подготовки</a:t>
            </a:r>
            <a:endParaRPr lang="en-US" sz="2800" b="1" dirty="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2AA64C80-0A21-4802-B4FD-49BB00E5A071}"/>
              </a:ext>
            </a:extLst>
          </p:cNvPr>
          <p:cNvSpPr/>
          <p:nvPr/>
        </p:nvSpPr>
        <p:spPr>
          <a:xfrm>
            <a:off x="0" y="5908045"/>
            <a:ext cx="9144000" cy="943292"/>
          </a:xfrm>
          <a:prstGeom prst="rect">
            <a:avLst/>
          </a:prstGeom>
          <a:solidFill>
            <a:srgbClr val="002469"/>
          </a:solidFill>
        </p:spPr>
      </p:sp>
      <p:pic>
        <p:nvPicPr>
          <p:cNvPr id="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FAF20725-61EE-492D-9B47-B42E2236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77055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1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C1B00A-DAEF-4C37-91CC-D730C756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09/24/10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B1F6C-6784-4A8C-BCD7-3719D089FF9A}"/>
              </a:ext>
            </a:extLst>
          </p:cNvPr>
          <p:cNvSpPr txBox="1">
            <a:spLocks/>
          </p:cNvSpPr>
          <p:nvPr/>
        </p:nvSpPr>
        <p:spPr>
          <a:xfrm>
            <a:off x="457200" y="1302387"/>
            <a:ext cx="8132164" cy="44757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Tx/>
              <a:buSzTx/>
            </a:pPr>
            <a:r>
              <a:rPr lang="tr-TR" altLang="ru-RU" dirty="0">
                <a:hlinkClick r:id="rId2"/>
              </a:rPr>
              <a:t>http://pi.testoko.ru/test/</a:t>
            </a:r>
            <a:r>
              <a:rPr lang="en-US" altLang="ru-RU" dirty="0"/>
              <a:t> </a:t>
            </a:r>
            <a:endParaRPr lang="ru-RU" altLang="ru-RU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64B85AF-A8FA-4133-B074-AF7CA14C9989}"/>
              </a:ext>
            </a:extLst>
          </p:cNvPr>
          <p:cNvSpPr txBox="1"/>
          <p:nvPr/>
        </p:nvSpPr>
        <p:spPr>
          <a:xfrm>
            <a:off x="1930028" y="327812"/>
            <a:ext cx="4660918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123B8C"/>
                </a:solidFill>
                <a:latin typeface="Montserrat" panose="00000500000000000000" pitchFamily="2" charset="-52"/>
              </a:rPr>
              <a:t>Задания </a:t>
            </a:r>
            <a:r>
              <a:rPr lang="en-US" sz="2800" b="1" dirty="0">
                <a:solidFill>
                  <a:srgbClr val="123B8C"/>
                </a:solidFill>
                <a:latin typeface="Montserrat" panose="00000500000000000000" pitchFamily="2" charset="-52"/>
              </a:rPr>
              <a:t>digital PIRLS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2AA64C80-0A21-4802-B4FD-49BB00E5A071}"/>
              </a:ext>
            </a:extLst>
          </p:cNvPr>
          <p:cNvSpPr/>
          <p:nvPr/>
        </p:nvSpPr>
        <p:spPr>
          <a:xfrm>
            <a:off x="0" y="5908045"/>
            <a:ext cx="9144000" cy="943292"/>
          </a:xfrm>
          <a:prstGeom prst="rect">
            <a:avLst/>
          </a:prstGeom>
          <a:solidFill>
            <a:srgbClr val="002469"/>
          </a:solidFill>
        </p:spPr>
      </p:sp>
      <p:pic>
        <p:nvPicPr>
          <p:cNvPr id="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FAF20725-61EE-492D-9B47-B42E2236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4" y="177055"/>
            <a:ext cx="1422442" cy="5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>
            <a:extLst>
              <a:ext uri="{FF2B5EF4-FFF2-40B4-BE49-F238E27FC236}">
                <a16:creationId xmlns:a16="http://schemas.microsoft.com/office/drawing/2014/main" id="{FB25DBDF-EE86-4DC5-BC2A-99C88C23A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3786" r="42912" b="4843"/>
          <a:stretch>
            <a:fillRect/>
          </a:stretch>
        </p:blipFill>
        <p:spPr bwMode="auto">
          <a:xfrm>
            <a:off x="1479550" y="215900"/>
            <a:ext cx="6192838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4">
            <a:extLst>
              <a:ext uri="{FF2B5EF4-FFF2-40B4-BE49-F238E27FC236}">
                <a16:creationId xmlns:a16="http://schemas.microsoft.com/office/drawing/2014/main" id="{CC98AC12-018B-4D25-BAF2-C29A8AF694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400" y="2924175"/>
            <a:ext cx="6178550" cy="3475038"/>
          </a:xfrm>
        </p:spPr>
      </p:pic>
      <p:pic>
        <p:nvPicPr>
          <p:cNvPr id="26627" name="Рисунок 3">
            <a:extLst>
              <a:ext uri="{FF2B5EF4-FFF2-40B4-BE49-F238E27FC236}">
                <a16:creationId xmlns:a16="http://schemas.microsoft.com/office/drawing/2014/main" id="{EDAA4C0D-5017-438C-B1B9-267860D63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1830" r="19287" b="4800"/>
          <a:stretch>
            <a:fillRect/>
          </a:stretch>
        </p:blipFill>
        <p:spPr bwMode="auto">
          <a:xfrm>
            <a:off x="1238250" y="50800"/>
            <a:ext cx="4943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>
            <a:extLst>
              <a:ext uri="{FF2B5EF4-FFF2-40B4-BE49-F238E27FC236}">
                <a16:creationId xmlns:a16="http://schemas.microsoft.com/office/drawing/2014/main" id="{54258A91-290E-48B9-B7B4-0D59DB927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0033" r="19289" b="5200"/>
          <a:stretch>
            <a:fillRect/>
          </a:stretch>
        </p:blipFill>
        <p:spPr bwMode="auto">
          <a:xfrm>
            <a:off x="0" y="-100013"/>
            <a:ext cx="5314950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2">
            <a:extLst>
              <a:ext uri="{FF2B5EF4-FFF2-40B4-BE49-F238E27FC236}">
                <a16:creationId xmlns:a16="http://schemas.microsoft.com/office/drawing/2014/main" id="{38F8E89C-3F48-4DAB-AC37-F0FEB78FE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0033" r="20074" b="5200"/>
          <a:stretch>
            <a:fillRect/>
          </a:stretch>
        </p:blipFill>
        <p:spPr bwMode="auto">
          <a:xfrm>
            <a:off x="4248150" y="3417888"/>
            <a:ext cx="49022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3">
            <a:extLst>
              <a:ext uri="{FF2B5EF4-FFF2-40B4-BE49-F238E27FC236}">
                <a16:creationId xmlns:a16="http://schemas.microsoft.com/office/drawing/2014/main" id="{9B252A30-E0ED-441E-838F-140DB2D80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0800" r="20074" b="5202"/>
          <a:stretch>
            <a:fillRect/>
          </a:stretch>
        </p:blipFill>
        <p:spPr bwMode="auto">
          <a:xfrm>
            <a:off x="0" y="3300413"/>
            <a:ext cx="45767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4">
            <a:extLst>
              <a:ext uri="{FF2B5EF4-FFF2-40B4-BE49-F238E27FC236}">
                <a16:creationId xmlns:a16="http://schemas.microsoft.com/office/drawing/2014/main" id="{88849487-95C9-40EC-BAA3-A6AA83B9B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t="56648" r="50832" b="2754"/>
          <a:stretch>
            <a:fillRect/>
          </a:stretch>
        </p:blipFill>
        <p:spPr bwMode="auto">
          <a:xfrm>
            <a:off x="5314950" y="620713"/>
            <a:ext cx="377983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69B17AC1344D49B43DECC362824163" ma:contentTypeVersion="13" ma:contentTypeDescription="Создание документа." ma:contentTypeScope="" ma:versionID="b23939db882158bed35f5366ecf36979">
  <xsd:schema xmlns:xsd="http://www.w3.org/2001/XMLSchema" xmlns:xs="http://www.w3.org/2001/XMLSchema" xmlns:p="http://schemas.microsoft.com/office/2006/metadata/properties" xmlns:ns2="2a82387d-61fb-4b2f-9eff-ef815e45d6b6" xmlns:ns3="b06eeaaa-3f6e-4adf-a4f2-525bbb44651a" targetNamespace="http://schemas.microsoft.com/office/2006/metadata/properties" ma:root="true" ma:fieldsID="32dc3946a4aee83c5a206add7c8213c7" ns2:_="" ns3:_="">
    <xsd:import namespace="2a82387d-61fb-4b2f-9eff-ef815e45d6b6"/>
    <xsd:import namespace="b06eeaaa-3f6e-4adf-a4f2-525bbb446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2387d-61fb-4b2f-9eff-ef815e45d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eeaaa-3f6e-4adf-a4f2-525bbb446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8CC108-DB48-4C22-B9C2-E609F3A6ED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673CBA-CD7C-4E3F-A74C-DD812713551B}">
  <ds:schemaRefs>
    <ds:schemaRef ds:uri="2a82387d-61fb-4b2f-9eff-ef815e45d6b6"/>
    <ds:schemaRef ds:uri="b06eeaaa-3f6e-4adf-a4f2-525bbb4465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2284AD-9A15-4EA8-8166-B19BFF9FBCAA}">
  <ds:schemaRefs>
    <ds:schemaRef ds:uri="2a82387d-61fb-4b2f-9eff-ef815e45d6b6"/>
    <ds:schemaRef ds:uri="b06eeaaa-3f6e-4adf-a4f2-525bbb4465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378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 формированию здорового образа жизни, предпринимаемые организациями образования Республики Казахстан</dc:title>
  <dc:creator>Erlan</dc:creator>
  <cp:lastModifiedBy>Nazym Smanova</cp:lastModifiedBy>
  <cp:revision>6</cp:revision>
  <cp:lastPrinted>2010-09-24T13:25:21Z</cp:lastPrinted>
  <dcterms:created xsi:type="dcterms:W3CDTF">2008-05-17T07:40:12Z</dcterms:created>
  <dcterms:modified xsi:type="dcterms:W3CDTF">2021-09-17T10:26:46Z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0x010100C769B17AC1344D49B43DECC362824163</vt:lpwstr>
  </property>
</Properties>
</file>