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935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501122" cy="3286148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развития  школьного </a:t>
            </a:r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опыта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Дворца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школьников 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Караганды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072074"/>
            <a:ext cx="5786446" cy="1785926"/>
          </a:xfrm>
        </p:spPr>
        <p:txBody>
          <a:bodyPr/>
          <a:lstStyle/>
          <a:p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Шкарупин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Василий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Дмитриевич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организационно-массовым отделом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КГКП «Дворец школьников», г.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Карганды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796908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Слабые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стороны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Размытость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модели самоуправления в области взаимодействия её структурных составляющих как вертикальных (классы, параллели), так и горизонтальных (органы самоуправления общеобразовательной школы) связей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чёткой регламентации в области разграничения функционального взаимодействия учеников, участвующих в деятельности органов самоуправления по возрастному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необходимой и достаточной нормативно-правовой базы, учитывающей специфику общеобразовательных учреждений.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систематической работы по отбору (выявлению) и подготовке актива ученического самоуправления.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системы подготовки и повышения квалификации педагогических работников в сфере самоуправления.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Игнорирование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педагогического потенциала родительской общественности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Неверное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толкование (использование) юридических и политологических терминов.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4829180" cy="120334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«Школа президента».</a:t>
            </a:r>
          </a:p>
        </p:txBody>
      </p:sp>
      <p:pic>
        <p:nvPicPr>
          <p:cNvPr id="4" name="Содержимое 3" descr="C:\Users\USER\Downloads\WhatsApp Image 2021-11-14 at 16.04.27.jpeg"/>
          <p:cNvPicPr>
            <a:picLocks noGrp="1"/>
          </p:cNvPicPr>
          <p:nvPr>
            <p:ph idx="1"/>
          </p:nvPr>
        </p:nvPicPr>
        <p:blipFill>
          <a:blip r:embed="rId2"/>
          <a:srcRect t="8444" b="31528"/>
          <a:stretch>
            <a:fillRect/>
          </a:stretch>
        </p:blipFill>
        <p:spPr bwMode="auto">
          <a:xfrm>
            <a:off x="500034" y="214290"/>
            <a:ext cx="182111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WhatsApp Image 2021-12-12 at 16.41.54.jpeg"/>
          <p:cNvPicPr/>
          <p:nvPr/>
        </p:nvPicPr>
        <p:blipFill>
          <a:blip r:embed="rId3"/>
          <a:srcRect l="25957" t="51533" r="23559" b="9387"/>
          <a:stretch>
            <a:fillRect/>
          </a:stretch>
        </p:blipFill>
        <p:spPr bwMode="auto">
          <a:xfrm>
            <a:off x="2340358" y="939377"/>
            <a:ext cx="319562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avatars.mds.yandex.net/i?id=59ab598812a3cead647aa116c491c6c8-4551836-images-thumbs&amp;n=13"/>
          <p:cNvPicPr>
            <a:picLocks noChangeAspect="1" noChangeArrowheads="1"/>
          </p:cNvPicPr>
          <p:nvPr/>
        </p:nvPicPr>
        <p:blipFill>
          <a:blip r:embed="rId4"/>
          <a:srcRect l="9375" r="14062"/>
          <a:stretch>
            <a:fillRect/>
          </a:stretch>
        </p:blipFill>
        <p:spPr bwMode="auto">
          <a:xfrm>
            <a:off x="571472" y="2357430"/>
            <a:ext cx="3500462" cy="2571751"/>
          </a:xfrm>
          <a:prstGeom prst="rect">
            <a:avLst/>
          </a:prstGeom>
          <a:noFill/>
        </p:spPr>
      </p:pic>
      <p:pic>
        <p:nvPicPr>
          <p:cNvPr id="9" name="Рисунок 8" descr="\\192.168.1.169\общая\школа президента\0s60DDbO3r8.jpg"/>
          <p:cNvPicPr/>
          <p:nvPr/>
        </p:nvPicPr>
        <p:blipFill>
          <a:blip r:embed="rId5" cstate="print"/>
          <a:srcRect l="4688" t="16746" b="15550"/>
          <a:stretch>
            <a:fillRect/>
          </a:stretch>
        </p:blipFill>
        <p:spPr bwMode="auto">
          <a:xfrm>
            <a:off x="5572100" y="1000108"/>
            <a:ext cx="3571900" cy="1928826"/>
          </a:xfrm>
          <a:prstGeom prst="rect">
            <a:avLst/>
          </a:prstGeom>
          <a:noFill/>
        </p:spPr>
      </p:pic>
      <p:pic>
        <p:nvPicPr>
          <p:cNvPr id="10" name="Рисунок 9" descr="\\192.168.1.169\общая\школа президента\8Ze9C9h5EJ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0054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192.168.1.169\общая\школа президента\aFRmt33MaW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214554"/>
            <a:ext cx="3367670" cy="224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\\192.168.1.169\общая\школа президента\d7Ufw3TaUzY.jpg"/>
          <p:cNvPicPr>
            <a:picLocks noChangeAspect="1" noChangeArrowheads="1"/>
          </p:cNvPicPr>
          <p:nvPr/>
        </p:nvPicPr>
        <p:blipFill>
          <a:blip r:embed="rId8" cstate="print"/>
          <a:srcRect l="14245" t="15464" r="14821"/>
          <a:stretch>
            <a:fillRect/>
          </a:stretch>
        </p:blipFill>
        <p:spPr bwMode="auto">
          <a:xfrm>
            <a:off x="3643306" y="4443479"/>
            <a:ext cx="3040212" cy="2414521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9"/>
          <a:srcRect l="19250" t="4348" r="14029" b="8406"/>
          <a:stretch>
            <a:fillRect/>
          </a:stretch>
        </p:blipFill>
        <p:spPr bwMode="auto">
          <a:xfrm>
            <a:off x="2428860" y="2143116"/>
            <a:ext cx="3895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0"/>
          <a:srcRect l="40888" t="8832" r="17905" b="14245"/>
          <a:stretch>
            <a:fillRect/>
          </a:stretch>
        </p:blipFill>
        <p:spPr bwMode="auto">
          <a:xfrm>
            <a:off x="6696088" y="4286250"/>
            <a:ext cx="24479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/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Пакет документов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 конкурсе «Модель ученического самоуправления»;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 конкурсе «Кабинет школьного самоуправления»;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 выборах актива школьного самоуправления;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о деятельности проектных офисов органов школьного самоуправления;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документации, регламентирующий деятельность органов школьного самоуправления»;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семинара «Школа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», для методического и организационного сопровождения деятельности педагогического актива, сотрудничающего с органами ученического самоуправления.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01122" cy="50006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 собственных усилий никто никогда своей цели не добивается. Никакая помощь со стороны не может заменить своих собственных усилий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(Н.Рубакин)</a:t>
            </a:r>
          </a:p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216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Основные направления  развития  школьного самоуправления из опыта работы  Дворца школьников г. Караганды </vt:lpstr>
      <vt:lpstr> Слабые стороны</vt:lpstr>
      <vt:lpstr> «Школа президента».</vt:lpstr>
      <vt:lpstr>Пакет документов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 развития  школьного самоуправления из опыта работы  Дворца школьников г. Караганды </dc:title>
  <dc:creator>USER</dc:creator>
  <cp:lastModifiedBy>Анара</cp:lastModifiedBy>
  <cp:revision>11</cp:revision>
  <dcterms:created xsi:type="dcterms:W3CDTF">2022-03-05T06:03:10Z</dcterms:created>
  <dcterms:modified xsi:type="dcterms:W3CDTF">2022-03-25T05:03:22Z</dcterms:modified>
</cp:coreProperties>
</file>