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1" r:id="rId2"/>
    <p:sldId id="273" r:id="rId3"/>
    <p:sldId id="272" r:id="rId4"/>
    <p:sldId id="274" r:id="rId5"/>
    <p:sldId id="266" r:id="rId6"/>
    <p:sldId id="267" r:id="rId7"/>
    <p:sldId id="269" r:id="rId8"/>
    <p:sldId id="270" r:id="rId9"/>
    <p:sldId id="276" r:id="rId10"/>
    <p:sldId id="277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547" autoAdjust="0"/>
  </p:normalViewPr>
  <p:slideViewPr>
    <p:cSldViewPr snapToGrid="0">
      <p:cViewPr>
        <p:scale>
          <a:sx n="104" d="100"/>
          <a:sy n="104" d="100"/>
        </p:scale>
        <p:origin x="-182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E1C48-9B5C-4DDB-9D76-EF0E93D39E56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A005D-8B60-457B-BC1F-5CA426DDCD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030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E314-0B8E-427F-AF2E-9E8E4CE7E6DB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F1E3-BAAC-45F1-A215-C35EF3479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866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E314-0B8E-427F-AF2E-9E8E4CE7E6DB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F1E3-BAAC-45F1-A215-C35EF3479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10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E314-0B8E-427F-AF2E-9E8E4CE7E6DB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F1E3-BAAC-45F1-A215-C35EF3479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66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E314-0B8E-427F-AF2E-9E8E4CE7E6DB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F1E3-BAAC-45F1-A215-C35EF3479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60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E314-0B8E-427F-AF2E-9E8E4CE7E6DB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F1E3-BAAC-45F1-A215-C35EF3479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559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E314-0B8E-427F-AF2E-9E8E4CE7E6DB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F1E3-BAAC-45F1-A215-C35EF3479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376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E314-0B8E-427F-AF2E-9E8E4CE7E6DB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F1E3-BAAC-45F1-A215-C35EF3479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08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E314-0B8E-427F-AF2E-9E8E4CE7E6DB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F1E3-BAAC-45F1-A215-C35EF3479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02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E314-0B8E-427F-AF2E-9E8E4CE7E6DB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F1E3-BAAC-45F1-A215-C35EF3479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13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E314-0B8E-427F-AF2E-9E8E4CE7E6DB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F1E3-BAAC-45F1-A215-C35EF3479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62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E314-0B8E-427F-AF2E-9E8E4CE7E6DB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F1E3-BAAC-45F1-A215-C35EF3479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93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DE314-0B8E-427F-AF2E-9E8E4CE7E6DB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3F1E3-BAAC-45F1-A215-C35EF3479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61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3203977"/>
          </a:xfrm>
        </p:spPr>
        <p:txBody>
          <a:bodyPr>
            <a:normAutofit/>
          </a:bodyPr>
          <a:lstStyle/>
          <a:p>
            <a:r>
              <a:rPr lang="ru-RU" dirty="0" smtClean="0"/>
              <a:t>Задания олимпиады </a:t>
            </a:r>
            <a:r>
              <a:rPr lang="kk-KZ" dirty="0" smtClean="0"/>
              <a:t>«</a:t>
            </a:r>
            <a:r>
              <a:rPr lang="ru-RU" dirty="0" err="1" smtClean="0"/>
              <a:t>Жас</a:t>
            </a:r>
            <a:r>
              <a:rPr lang="en-US" dirty="0" smtClean="0"/>
              <a:t>Star</a:t>
            </a:r>
            <a:r>
              <a:rPr lang="kk-KZ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 тур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637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9" t="21428" r="35620" b="36831"/>
          <a:stretch/>
        </p:blipFill>
        <p:spPr bwMode="auto">
          <a:xfrm rot="16200000">
            <a:off x="1203207" y="788878"/>
            <a:ext cx="6753916" cy="517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473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7" t="21205" r="16043" b="8705"/>
          <a:stretch/>
        </p:blipFill>
        <p:spPr bwMode="auto">
          <a:xfrm>
            <a:off x="359229" y="163283"/>
            <a:ext cx="5961489" cy="659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80414" y="571500"/>
            <a:ext cx="24329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Sh</a:t>
            </a:r>
            <a:r>
              <a:rPr lang="en-US" dirty="0"/>
              <a:t> </a:t>
            </a:r>
            <a:r>
              <a:rPr lang="ru-RU" dirty="0"/>
              <a:t>должно быть четным (минимум =2), тогда цикл</a:t>
            </a:r>
            <a:r>
              <a:rPr lang="en-US" dirty="0"/>
              <a:t> for (k=1;k&lt;=sh%2;k++)</a:t>
            </a:r>
            <a:r>
              <a:rPr lang="ru-RU" dirty="0"/>
              <a:t> не будет выполняться и значения переменных </a:t>
            </a:r>
            <a:r>
              <a:rPr lang="en-US" dirty="0" err="1"/>
              <a:t>dm,km</a:t>
            </a:r>
            <a:r>
              <a:rPr lang="en-US" dirty="0"/>
              <a:t> </a:t>
            </a:r>
            <a:r>
              <a:rPr lang="ru-RU" dirty="0"/>
              <a:t>останется=0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6602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3" t="25447" r="50000" b="11831"/>
          <a:stretch/>
        </p:blipFill>
        <p:spPr bwMode="auto">
          <a:xfrm>
            <a:off x="1404257" y="0"/>
            <a:ext cx="7170890" cy="644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719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477672"/>
            <a:ext cx="7886700" cy="56992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0" t="31483" r="28591" b="15848"/>
          <a:stretch/>
        </p:blipFill>
        <p:spPr bwMode="auto">
          <a:xfrm>
            <a:off x="363210" y="996043"/>
            <a:ext cx="8258276" cy="503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030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2" t="20090" r="11399" b="8036"/>
          <a:stretch/>
        </p:blipFill>
        <p:spPr bwMode="auto">
          <a:xfrm>
            <a:off x="0" y="489857"/>
            <a:ext cx="9209314" cy="5437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18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867" y="-201635"/>
            <a:ext cx="5186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Поиск 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max 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 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min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1155" y="2894418"/>
            <a:ext cx="7634378" cy="3385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en-U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max=A[0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делаем предположение</a:t>
            </a:r>
          </a:p>
          <a:p>
            <a:pPr marL="449580">
              <a:lnSpc>
                <a:spcPct val="107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min=A[0]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range(N):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if A[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]&gt;max: max=A[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проверяем</a:t>
            </a:r>
          </a:p>
          <a:p>
            <a:pPr marL="449580">
              <a:lnSpc>
                <a:spcPct val="107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A[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]&lt;min: min=A[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print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("Максимальный элемент массива", 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49580">
              <a:lnSpc>
                <a:spcPct val="107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print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("Минимальный элемент массива",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1322" y="721695"/>
            <a:ext cx="5814204" cy="21307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err="1"/>
              <a:t>print</a:t>
            </a:r>
            <a:r>
              <a:rPr lang="ru-RU" sz="2000" dirty="0"/>
              <a:t>("введите количество элементов массива")</a:t>
            </a:r>
          </a:p>
          <a:p>
            <a:r>
              <a:rPr lang="ru-RU" sz="2000" dirty="0"/>
              <a:t>N=</a:t>
            </a:r>
            <a:r>
              <a:rPr lang="ru-RU" sz="2000" dirty="0" err="1"/>
              <a:t>int</a:t>
            </a:r>
            <a:r>
              <a:rPr lang="ru-RU" sz="2000" dirty="0"/>
              <a:t>(</a:t>
            </a:r>
            <a:r>
              <a:rPr lang="ru-RU" sz="2000" dirty="0" err="1"/>
              <a:t>input</a:t>
            </a:r>
            <a:r>
              <a:rPr lang="ru-RU" sz="2000" dirty="0"/>
              <a:t>())</a:t>
            </a:r>
          </a:p>
          <a:p>
            <a:r>
              <a:rPr lang="ru-RU" sz="2000" dirty="0"/>
              <a:t>A=[0]*N</a:t>
            </a:r>
          </a:p>
          <a:p>
            <a:r>
              <a:rPr lang="ru-RU" sz="2000" dirty="0" err="1"/>
              <a:t>from</a:t>
            </a:r>
            <a:r>
              <a:rPr lang="ru-RU" sz="2000" dirty="0"/>
              <a:t> </a:t>
            </a:r>
            <a:r>
              <a:rPr lang="ru-RU" sz="2000" dirty="0" err="1"/>
              <a:t>random</a:t>
            </a:r>
            <a:r>
              <a:rPr lang="ru-RU" sz="2000" dirty="0"/>
              <a:t> </a:t>
            </a:r>
            <a:r>
              <a:rPr lang="ru-RU" sz="2000" dirty="0" err="1"/>
              <a:t>import</a:t>
            </a:r>
            <a:r>
              <a:rPr lang="ru-RU" sz="2000" dirty="0"/>
              <a:t> </a:t>
            </a:r>
            <a:r>
              <a:rPr lang="ru-RU" sz="2000" dirty="0" err="1"/>
              <a:t>randint</a:t>
            </a:r>
            <a:endParaRPr lang="ru-RU" sz="2000" dirty="0"/>
          </a:p>
          <a:p>
            <a:r>
              <a:rPr lang="ru-RU" sz="2000" dirty="0" err="1"/>
              <a:t>for</a:t>
            </a:r>
            <a:r>
              <a:rPr lang="ru-RU" sz="2000" dirty="0"/>
              <a:t> i </a:t>
            </a:r>
            <a:r>
              <a:rPr lang="ru-RU" sz="2000" dirty="0" err="1"/>
              <a:t>in</a:t>
            </a:r>
            <a:r>
              <a:rPr lang="ru-RU" sz="2000" dirty="0"/>
              <a:t> </a:t>
            </a:r>
            <a:r>
              <a:rPr lang="ru-RU" sz="2000" dirty="0" err="1"/>
              <a:t>range</a:t>
            </a:r>
            <a:r>
              <a:rPr lang="ru-RU" sz="2000" dirty="0"/>
              <a:t>(N):</a:t>
            </a:r>
          </a:p>
          <a:p>
            <a:r>
              <a:rPr lang="ru-RU" sz="2000" dirty="0"/>
              <a:t>   </a:t>
            </a:r>
            <a:r>
              <a:rPr lang="en-US" sz="2000" dirty="0" smtClean="0"/>
              <a:t>  </a:t>
            </a:r>
            <a:r>
              <a:rPr lang="ru-RU" sz="2000" dirty="0" smtClean="0"/>
              <a:t>A[i</a:t>
            </a:r>
            <a:r>
              <a:rPr lang="ru-RU" sz="2000" dirty="0"/>
              <a:t>]=</a:t>
            </a:r>
            <a:r>
              <a:rPr lang="ru-RU" sz="2000" dirty="0" err="1" smtClean="0"/>
              <a:t>randint</a:t>
            </a:r>
            <a:r>
              <a:rPr lang="ru-RU" sz="2000" dirty="0" smtClean="0"/>
              <a:t>(</a:t>
            </a:r>
            <a:r>
              <a:rPr lang="ru-RU" sz="2000" b="1" dirty="0">
                <a:solidFill>
                  <a:srgbClr val="FF0000"/>
                </a:solidFill>
              </a:rPr>
              <a:t>-</a:t>
            </a:r>
            <a:r>
              <a:rPr lang="ru-RU" sz="2000" b="1" dirty="0" smtClean="0">
                <a:solidFill>
                  <a:srgbClr val="FF0000"/>
                </a:solidFill>
              </a:rPr>
              <a:t>100,100</a:t>
            </a:r>
            <a:r>
              <a:rPr lang="ru-RU" sz="2000" dirty="0"/>
              <a:t>)</a:t>
            </a:r>
          </a:p>
          <a:p>
            <a:r>
              <a:rPr lang="ru-RU" sz="2000" dirty="0" err="1"/>
              <a:t>print</a:t>
            </a:r>
            <a:r>
              <a:rPr lang="ru-RU" sz="2000" dirty="0"/>
              <a:t> (A</a:t>
            </a:r>
            <a:r>
              <a:rPr lang="ru-RU" sz="2000" dirty="0" smtClean="0"/>
              <a:t>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9492" y="5987444"/>
            <a:ext cx="82129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Данный  блок используем без изменений!!!!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891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1662" y="-227514"/>
            <a:ext cx="6247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Нахождение суммы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1705" y="2978356"/>
            <a:ext cx="5986733" cy="16730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sum=0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range(N):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sum=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sum+A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print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("Сумма всех элементов массива",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9344" y="695816"/>
            <a:ext cx="5814204" cy="21307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err="1"/>
              <a:t>print</a:t>
            </a:r>
            <a:r>
              <a:rPr lang="ru-RU" sz="2000" dirty="0"/>
              <a:t>("введите количество элементов массива")</a:t>
            </a:r>
          </a:p>
          <a:p>
            <a:r>
              <a:rPr lang="ru-RU" sz="2000" dirty="0"/>
              <a:t>N=</a:t>
            </a:r>
            <a:r>
              <a:rPr lang="ru-RU" sz="2000" dirty="0" err="1"/>
              <a:t>int</a:t>
            </a:r>
            <a:r>
              <a:rPr lang="ru-RU" sz="2000" dirty="0"/>
              <a:t>(</a:t>
            </a:r>
            <a:r>
              <a:rPr lang="ru-RU" sz="2000" dirty="0" err="1"/>
              <a:t>input</a:t>
            </a:r>
            <a:r>
              <a:rPr lang="ru-RU" sz="2000" dirty="0"/>
              <a:t>())</a:t>
            </a:r>
          </a:p>
          <a:p>
            <a:r>
              <a:rPr lang="ru-RU" sz="2000" dirty="0"/>
              <a:t>A=[0]*N</a:t>
            </a:r>
          </a:p>
          <a:p>
            <a:r>
              <a:rPr lang="ru-RU" sz="2000" dirty="0" err="1"/>
              <a:t>from</a:t>
            </a:r>
            <a:r>
              <a:rPr lang="ru-RU" sz="2000" dirty="0"/>
              <a:t> </a:t>
            </a:r>
            <a:r>
              <a:rPr lang="ru-RU" sz="2000" dirty="0" err="1"/>
              <a:t>random</a:t>
            </a:r>
            <a:r>
              <a:rPr lang="ru-RU" sz="2000" dirty="0"/>
              <a:t> </a:t>
            </a:r>
            <a:r>
              <a:rPr lang="ru-RU" sz="2000" dirty="0" err="1"/>
              <a:t>import</a:t>
            </a:r>
            <a:r>
              <a:rPr lang="ru-RU" sz="2000" dirty="0"/>
              <a:t> </a:t>
            </a:r>
            <a:r>
              <a:rPr lang="ru-RU" sz="2000" dirty="0" err="1"/>
              <a:t>randint</a:t>
            </a:r>
            <a:endParaRPr lang="ru-RU" sz="2000" dirty="0"/>
          </a:p>
          <a:p>
            <a:r>
              <a:rPr lang="ru-RU" sz="2000" dirty="0" err="1"/>
              <a:t>for</a:t>
            </a:r>
            <a:r>
              <a:rPr lang="ru-RU" sz="2000" dirty="0"/>
              <a:t> i </a:t>
            </a:r>
            <a:r>
              <a:rPr lang="ru-RU" sz="2000" dirty="0" err="1"/>
              <a:t>in</a:t>
            </a:r>
            <a:r>
              <a:rPr lang="ru-RU" sz="2000" dirty="0"/>
              <a:t> </a:t>
            </a:r>
            <a:r>
              <a:rPr lang="ru-RU" sz="2000" dirty="0" err="1"/>
              <a:t>range</a:t>
            </a:r>
            <a:r>
              <a:rPr lang="ru-RU" sz="2000" dirty="0"/>
              <a:t>(N):</a:t>
            </a:r>
          </a:p>
          <a:p>
            <a:r>
              <a:rPr lang="ru-RU" sz="2000" dirty="0"/>
              <a:t>   </a:t>
            </a:r>
            <a:r>
              <a:rPr lang="en-US" sz="2000" dirty="0" smtClean="0"/>
              <a:t>  </a:t>
            </a:r>
            <a:r>
              <a:rPr lang="ru-RU" sz="2000" dirty="0" smtClean="0"/>
              <a:t>A[i</a:t>
            </a:r>
            <a:r>
              <a:rPr lang="ru-RU" sz="2000" dirty="0"/>
              <a:t>]=</a:t>
            </a:r>
            <a:r>
              <a:rPr lang="ru-RU" sz="2000" dirty="0" err="1" smtClean="0"/>
              <a:t>randint</a:t>
            </a:r>
            <a:r>
              <a:rPr lang="ru-RU" sz="2000" dirty="0" smtClean="0"/>
              <a:t>(</a:t>
            </a:r>
            <a:r>
              <a:rPr lang="ru-RU" sz="2000" b="1" dirty="0">
                <a:solidFill>
                  <a:srgbClr val="FF0000"/>
                </a:solidFill>
              </a:rPr>
              <a:t>0,</a:t>
            </a:r>
            <a:r>
              <a:rPr lang="ru-RU" sz="2000" b="1" dirty="0" smtClean="0">
                <a:solidFill>
                  <a:srgbClr val="FF0000"/>
                </a:solidFill>
              </a:rPr>
              <a:t>10</a:t>
            </a:r>
            <a:r>
              <a:rPr lang="ru-RU" sz="2000" dirty="0"/>
              <a:t>)</a:t>
            </a:r>
          </a:p>
          <a:p>
            <a:r>
              <a:rPr lang="ru-RU" sz="2000" dirty="0" err="1"/>
              <a:t>print</a:t>
            </a:r>
            <a:r>
              <a:rPr lang="ru-RU" sz="2000" dirty="0"/>
              <a:t> (A</a:t>
            </a:r>
            <a:r>
              <a:rPr lang="ru-RU" sz="2000" dirty="0" smtClean="0"/>
              <a:t>)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564838"/>
              </p:ext>
            </p:extLst>
          </p:nvPr>
        </p:nvGraphicFramePr>
        <p:xfrm>
          <a:off x="5951753" y="1247216"/>
          <a:ext cx="2994650" cy="74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2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62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38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278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278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278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2780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i</a:t>
                      </a:r>
                      <a:endParaRPr lang="ru-RU" sz="1200" dirty="0"/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ru-RU" sz="1200" dirty="0"/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ru-RU" sz="1200" dirty="0"/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ru-RU" sz="1200" dirty="0"/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ru-RU" sz="1200" dirty="0"/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ru-RU" sz="1200" dirty="0"/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ru-RU" sz="1200" dirty="0"/>
                    </a:p>
                  </a:txBody>
                  <a:tcPr marL="91439" marR="91439" marT="45700" marB="4570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A[</a:t>
                      </a:r>
                      <a:r>
                        <a:rPr lang="en-US" sz="1800" dirty="0" err="1" smtClean="0"/>
                        <a:t>i</a:t>
                      </a:r>
                      <a:r>
                        <a:rPr lang="en-US" sz="1800" dirty="0" smtClean="0"/>
                        <a:t>]</a:t>
                      </a:r>
                      <a:endParaRPr lang="ru-RU" sz="1800" dirty="0"/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ru-RU" sz="1400" dirty="0"/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ru-RU" sz="1400" dirty="0"/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ru-RU" sz="1400" dirty="0"/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ru-RU" sz="1400" dirty="0"/>
                    </a:p>
                  </a:txBody>
                  <a:tcPr marL="91439" marR="91439" marT="45700" marB="4570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312" y="4602379"/>
            <a:ext cx="2205487" cy="18379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579" y="1797926"/>
            <a:ext cx="1025466" cy="8203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933" y="1776983"/>
            <a:ext cx="1041398" cy="8331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326" y="1797926"/>
            <a:ext cx="1025465" cy="8203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430" y="1781533"/>
            <a:ext cx="1002821" cy="80225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73" y="1789729"/>
            <a:ext cx="1025466" cy="8203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89" y="1776982"/>
            <a:ext cx="1041398" cy="8331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990" y="4347693"/>
            <a:ext cx="2347195" cy="245079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181045" y="5592593"/>
            <a:ext cx="1372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sum</a:t>
            </a:r>
            <a:endParaRPr lang="ru-R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3586" y="5130947"/>
            <a:ext cx="7338745" cy="16730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=0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range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A[i]%2==0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sum+A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[i]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print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("Сумма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всех четных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элементов массива",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223" y="4501228"/>
            <a:ext cx="74671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Найти сумму четных чисел в массиве</a:t>
            </a:r>
            <a:endParaRPr lang="ru-RU" sz="36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436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12361 0.4574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1" y="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L 0.10677 0.4578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0" y="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L 0.03177 0.4594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-0.00469 0.4439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5 -0.00347 L -0.01475 0.4583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-0.08055 0.4592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8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551" y="212168"/>
            <a:ext cx="2794958" cy="5426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Сформируйте массив из 10 чисел случайным образом (числа должны быть в диапазоне от 50 до 100) и выведите полученный массив на экран.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Выведите на экран последние 7 элементов массива.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Сложите все числа массива меньше 70. Выведите ответ с комментарием. 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Вычислите 2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+3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выведите ответ с комментарием. 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88589" y="182796"/>
            <a:ext cx="5382883" cy="21307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err="1"/>
              <a:t>print</a:t>
            </a:r>
            <a:r>
              <a:rPr lang="ru-RU" sz="2000" dirty="0"/>
              <a:t>("введите количество элементов массива")</a:t>
            </a:r>
          </a:p>
          <a:p>
            <a:r>
              <a:rPr lang="ru-RU" sz="2000" dirty="0"/>
              <a:t>N=</a:t>
            </a:r>
            <a:r>
              <a:rPr lang="ru-RU" sz="2000" dirty="0" err="1"/>
              <a:t>int</a:t>
            </a:r>
            <a:r>
              <a:rPr lang="ru-RU" sz="2000" dirty="0"/>
              <a:t>(</a:t>
            </a:r>
            <a:r>
              <a:rPr lang="ru-RU" sz="2000" dirty="0" err="1"/>
              <a:t>input</a:t>
            </a:r>
            <a:r>
              <a:rPr lang="ru-RU" sz="2000" dirty="0"/>
              <a:t>())</a:t>
            </a:r>
          </a:p>
          <a:p>
            <a:r>
              <a:rPr lang="ru-RU" sz="2000" dirty="0"/>
              <a:t>A=[0]*N</a:t>
            </a:r>
          </a:p>
          <a:p>
            <a:r>
              <a:rPr lang="ru-RU" sz="2000" dirty="0" err="1"/>
              <a:t>from</a:t>
            </a:r>
            <a:r>
              <a:rPr lang="ru-RU" sz="2000" dirty="0"/>
              <a:t> </a:t>
            </a:r>
            <a:r>
              <a:rPr lang="ru-RU" sz="2000" dirty="0" err="1"/>
              <a:t>random</a:t>
            </a:r>
            <a:r>
              <a:rPr lang="ru-RU" sz="2000" dirty="0"/>
              <a:t> </a:t>
            </a:r>
            <a:r>
              <a:rPr lang="ru-RU" sz="2000" dirty="0" err="1"/>
              <a:t>import</a:t>
            </a:r>
            <a:r>
              <a:rPr lang="ru-RU" sz="2000" dirty="0"/>
              <a:t> </a:t>
            </a:r>
            <a:r>
              <a:rPr lang="ru-RU" sz="2000" dirty="0" err="1"/>
              <a:t>randint</a:t>
            </a:r>
            <a:endParaRPr lang="ru-RU" sz="2000" dirty="0"/>
          </a:p>
          <a:p>
            <a:r>
              <a:rPr lang="ru-RU" sz="2000" dirty="0" err="1"/>
              <a:t>for</a:t>
            </a:r>
            <a:r>
              <a:rPr lang="ru-RU" sz="2000" dirty="0"/>
              <a:t> i </a:t>
            </a:r>
            <a:r>
              <a:rPr lang="ru-RU" sz="2000" dirty="0" err="1"/>
              <a:t>in</a:t>
            </a:r>
            <a:r>
              <a:rPr lang="ru-RU" sz="2000" dirty="0"/>
              <a:t> </a:t>
            </a:r>
            <a:r>
              <a:rPr lang="ru-RU" sz="2000" dirty="0" err="1"/>
              <a:t>range</a:t>
            </a:r>
            <a:r>
              <a:rPr lang="ru-RU" sz="2000" dirty="0"/>
              <a:t>(N):</a:t>
            </a:r>
          </a:p>
          <a:p>
            <a:r>
              <a:rPr lang="ru-RU" sz="2000" dirty="0"/>
              <a:t>   </a:t>
            </a:r>
            <a:r>
              <a:rPr lang="en-US" sz="2000" dirty="0" smtClean="0"/>
              <a:t>  </a:t>
            </a:r>
            <a:r>
              <a:rPr lang="ru-RU" sz="2000" dirty="0" smtClean="0"/>
              <a:t>A[i</a:t>
            </a:r>
            <a:r>
              <a:rPr lang="ru-RU" sz="2000" dirty="0"/>
              <a:t>]=</a:t>
            </a:r>
            <a:r>
              <a:rPr lang="ru-RU" sz="2000" dirty="0" err="1" smtClean="0"/>
              <a:t>randint</a:t>
            </a:r>
            <a:r>
              <a:rPr lang="ru-RU" sz="2000" dirty="0" smtClean="0"/>
              <a:t>(</a:t>
            </a:r>
            <a:r>
              <a:rPr lang="ru-RU" sz="2000" b="1" dirty="0">
                <a:solidFill>
                  <a:srgbClr val="FF0000"/>
                </a:solidFill>
              </a:rPr>
              <a:t>50</a:t>
            </a:r>
            <a:r>
              <a:rPr lang="ru-RU" sz="2000" b="1" dirty="0" smtClean="0">
                <a:solidFill>
                  <a:srgbClr val="FF0000"/>
                </a:solidFill>
              </a:rPr>
              <a:t>,100</a:t>
            </a:r>
            <a:r>
              <a:rPr lang="ru-RU" sz="2000" dirty="0"/>
              <a:t>)</a:t>
            </a:r>
          </a:p>
          <a:p>
            <a:r>
              <a:rPr lang="ru-RU" sz="2000" dirty="0" err="1"/>
              <a:t>print</a:t>
            </a:r>
            <a:r>
              <a:rPr lang="ru-RU" sz="2000" dirty="0"/>
              <a:t> (A</a:t>
            </a:r>
            <a:r>
              <a:rPr lang="ru-RU" sz="2000" dirty="0" smtClean="0"/>
              <a:t>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88589" y="2376507"/>
            <a:ext cx="5382882" cy="7876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print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("Последние 7 элементов массива:")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print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(A[3:])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88588" y="3224353"/>
            <a:ext cx="5382883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=0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range(N):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if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A[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]&lt;70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sum=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sum+A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print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("Сумма чисел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меньше 70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равна",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88589" y="4458137"/>
            <a:ext cx="5382883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max=A[0]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min=A[0]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range(N):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if A[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]&gt;max: max=A[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  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if A[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]&lt;min: min=A[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trike="sngStrik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print</a:t>
            </a:r>
            <a:r>
              <a:rPr lang="ru-RU" strike="sngStrik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("Максимальный элемент массива", </a:t>
            </a:r>
            <a:r>
              <a:rPr lang="ru-RU" strike="sngStrik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</a:t>
            </a:r>
            <a:r>
              <a:rPr lang="ru-RU" strike="sngStrik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strike="sngStrik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trike="sngStrik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print</a:t>
            </a:r>
            <a:r>
              <a:rPr lang="ru-RU" strike="sngStrik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("Минимальный элемент массива", </a:t>
            </a:r>
            <a:r>
              <a:rPr lang="ru-RU" strike="sngStrik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</a:t>
            </a:r>
            <a:r>
              <a:rPr lang="ru-RU" strike="sngStrik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strike="sngStrik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print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("2min+3max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=",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2*min+3*max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78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924" y="305131"/>
            <a:ext cx="2708694" cy="5887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Найдите и выведите (с комментарием) на экран все элементы массива больше 80.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Определите количество чисел, кратных 3. Выведите ответ  с комментарием.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числа массива больше 70 разделите на 10.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Поменяйте местами 3 и 8 элементы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массива. Выведите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экран преобразованный массив (с комментариями).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28203" y="305131"/>
            <a:ext cx="478766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print ("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Элементы массива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больше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80:")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range(N):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if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A[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]&gt;80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print (A[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],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=" ")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print()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28203" y="1590891"/>
            <a:ext cx="478766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k=0</a:t>
            </a:r>
            <a:endParaRPr lang="ru-RU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dirty="0" err="1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range(N):</a:t>
            </a:r>
            <a:endParaRPr lang="ru-RU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A[i]%3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==0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k=k+1</a:t>
            </a:r>
            <a:endParaRPr lang="ru-RU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print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("Количество чисел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кратных 3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равно", k)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28202" y="2993687"/>
            <a:ext cx="4787661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range(N):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if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A[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]&gt;70: A[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]=A[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]/10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print ("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Преобразованный массив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:")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print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28203" y="4516316"/>
            <a:ext cx="4787661" cy="11866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print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("Перестановка 3 и 8 элемента массива:")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A[3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],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A[8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]=A[8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],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A[3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print (A)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46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8" t="20982" r="32985" b="12723"/>
          <a:stretch/>
        </p:blipFill>
        <p:spPr bwMode="auto">
          <a:xfrm>
            <a:off x="1992085" y="-2"/>
            <a:ext cx="5945084" cy="6613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897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403</TotalTime>
  <Words>498</Words>
  <Application>Microsoft Office PowerPoint</Application>
  <PresentationFormat>Экран (4:3)</PresentationFormat>
  <Paragraphs>96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Задания олимпиады «ЖасStar» 2 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УМЦ</cp:lastModifiedBy>
  <cp:revision>31</cp:revision>
  <dcterms:created xsi:type="dcterms:W3CDTF">2020-01-17T12:15:02Z</dcterms:created>
  <dcterms:modified xsi:type="dcterms:W3CDTF">2022-11-11T05:42:45Z</dcterms:modified>
</cp:coreProperties>
</file>