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7"/>
  </p:notesMasterIdLst>
  <p:sldIdLst>
    <p:sldId id="256" r:id="rId2"/>
    <p:sldId id="318" r:id="rId3"/>
    <p:sldId id="319" r:id="rId4"/>
    <p:sldId id="287" r:id="rId5"/>
    <p:sldId id="291" r:id="rId6"/>
    <p:sldId id="257" r:id="rId7"/>
    <p:sldId id="304" r:id="rId8"/>
    <p:sldId id="306" r:id="rId9"/>
    <p:sldId id="307" r:id="rId10"/>
    <p:sldId id="310" r:id="rId11"/>
    <p:sldId id="311" r:id="rId12"/>
    <p:sldId id="309" r:id="rId13"/>
    <p:sldId id="308" r:id="rId14"/>
    <p:sldId id="313" r:id="rId15"/>
    <p:sldId id="312" r:id="rId16"/>
    <p:sldId id="315" r:id="rId17"/>
    <p:sldId id="316" r:id="rId18"/>
    <p:sldId id="317" r:id="rId19"/>
    <p:sldId id="264" r:id="rId20"/>
    <p:sldId id="258" r:id="rId21"/>
    <p:sldId id="272" r:id="rId22"/>
    <p:sldId id="274" r:id="rId23"/>
    <p:sldId id="279" r:id="rId24"/>
    <p:sldId id="283" r:id="rId25"/>
    <p:sldId id="285" r:id="rId26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8" roundtripDataSignature="AMtx7mgAUM3xi9A/20Nov9yzAcjJu+UW/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75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48" Type="http://customschemas.google.com/relationships/presentationmetadata" Target="meta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&#1050;&#1085;&#1080;&#1075;&#1072;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&#1050;&#1085;&#1080;&#1075;&#1072;1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&#1050;&#1085;&#1080;&#1075;&#1072;1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b="1" dirty="0"/>
              <a:t>ЮНЕСИФ-</a:t>
            </a:r>
            <a:r>
              <a:rPr lang="ru-RU" b="1" dirty="0" err="1"/>
              <a:t>тің</a:t>
            </a:r>
            <a:r>
              <a:rPr lang="ru-RU" b="1" dirty="0"/>
              <a:t> 2017 </a:t>
            </a:r>
            <a:r>
              <a:rPr lang="ru-RU" b="1" dirty="0" err="1"/>
              <a:t>жылғы</a:t>
            </a:r>
            <a:r>
              <a:rPr lang="ru-RU" b="1" baseline="0" dirty="0"/>
              <a:t> </a:t>
            </a:r>
            <a:r>
              <a:rPr lang="ru-RU" b="1" baseline="0" dirty="0" err="1"/>
              <a:t>зерттеуі</a:t>
            </a:r>
            <a:endParaRPr lang="ru-RU" b="1" dirty="0"/>
          </a:p>
        </c:rich>
      </c:tx>
      <c:layout>
        <c:manualLayout>
          <c:xMode val="edge"/>
          <c:yMode val="edge"/>
          <c:x val="0.29834711286089244"/>
          <c:y val="6.944444444444444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2181081850559805"/>
          <c:y val="0.16100425544515609"/>
          <c:w val="0.87045764793761848"/>
          <c:h val="0.73079805944791487"/>
        </c:manualLayout>
      </c:layout>
      <c:bar3DChart>
        <c:barDir val="col"/>
        <c:grouping val="stack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strRef>
              <c:f>Лист1!$A$1:$C$1</c:f>
              <c:strCache>
                <c:ptCount val="3"/>
                <c:pt idx="0">
                  <c:v>Кәмелетке толмағандар </c:v>
                </c:pt>
                <c:pt idx="1">
                  <c:v>Жағдайы төмен отбасы</c:v>
                </c:pt>
                <c:pt idx="2">
                  <c:v>Қылмыстық құқық бұзушылық</c:v>
                </c:pt>
              </c:strCache>
            </c:strRef>
          </c:cat>
          <c:val>
            <c:numRef>
              <c:f>Лист1!$A$2:$C$2</c:f>
              <c:numCache>
                <c:formatCode>General</c:formatCode>
                <c:ptCount val="3"/>
                <c:pt idx="0">
                  <c:v>7000</c:v>
                </c:pt>
                <c:pt idx="1">
                  <c:v>10000</c:v>
                </c:pt>
                <c:pt idx="2">
                  <c:v>3000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C31-4358-B372-27FE10A38C6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420391679"/>
        <c:axId val="1420393343"/>
        <c:axId val="0"/>
      </c:bar3DChart>
      <c:catAx>
        <c:axId val="142039167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20393343"/>
        <c:crosses val="autoZero"/>
        <c:auto val="1"/>
        <c:lblAlgn val="ctr"/>
        <c:lblOffset val="100"/>
        <c:noMultiLvlLbl val="0"/>
      </c:catAx>
      <c:valAx>
        <c:axId val="142039334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2039167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6.1111111111111109E-2"/>
          <c:y val="9.7222222222222224E-2"/>
          <c:w val="0.93888888888888888"/>
          <c:h val="0.89814814814814814"/>
        </c:manualLayout>
      </c:layout>
      <c:pie3DChart>
        <c:varyColors val="1"/>
        <c:dLbls>
          <c:dLblPos val="inEnd"/>
          <c:showLegendKey val="0"/>
          <c:showVal val="0"/>
          <c:showCatName val="1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400" b="0" dirty="0"/>
              <a:t>2017</a:t>
            </a:r>
            <a:r>
              <a:rPr lang="kk-KZ" sz="1400" b="0" baseline="0" dirty="0"/>
              <a:t> ЖЫЛҒА ҚАРАҒАНДА 5,5% ЖОҒАРЫ</a:t>
            </a:r>
            <a:endParaRPr lang="en-US" sz="1400" b="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3.0555555555555555E-2"/>
          <c:y val="0.24259259259259264"/>
          <c:w val="0.93888888888888888"/>
          <c:h val="0.66481481481481486"/>
        </c:manualLayout>
      </c:layout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>
                  <a:alpha val="90000"/>
                </a:schemeClr>
              </a:solidFill>
              <a:ln w="19050">
                <a:solidFill>
                  <a:schemeClr val="accent1">
                    <a:lumMod val="75000"/>
                  </a:schemeClr>
                </a:solidFill>
              </a:ln>
              <a:effectLst>
                <a:innerShdw blurRad="114300">
                  <a:schemeClr val="accent1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1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D666-4853-A5B1-D6780134BB72}"/>
              </c:ext>
            </c:extLst>
          </c:dPt>
          <c:dPt>
            <c:idx val="1"/>
            <c:bubble3D val="0"/>
            <c:spPr>
              <a:solidFill>
                <a:schemeClr val="accent2">
                  <a:alpha val="90000"/>
                </a:schemeClr>
              </a:solidFill>
              <a:ln w="19050">
                <a:solidFill>
                  <a:schemeClr val="accent2">
                    <a:lumMod val="75000"/>
                  </a:schemeClr>
                </a:solidFill>
              </a:ln>
              <a:effectLst>
                <a:innerShdw blurRad="114300">
                  <a:schemeClr val="accent2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2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D666-4853-A5B1-D6780134BB72}"/>
              </c:ext>
            </c:extLst>
          </c:dPt>
          <c:dLbls>
            <c:dLbl>
              <c:idx val="0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1"/>
                  </a:solidFill>
                  <a:round/>
                </a:ln>
                <a:effectLst>
                  <a:outerShdw blurRad="50800" dist="38100" dir="2700000" algn="tl" rotWithShape="0">
                    <a:schemeClr val="accent1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chemeClr val="accent1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in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D666-4853-A5B1-D6780134BB72}"/>
                </c:ext>
              </c:extLst>
            </c:dLbl>
            <c:dLbl>
              <c:idx val="1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2"/>
                  </a:solidFill>
                  <a:round/>
                </a:ln>
                <a:effectLst>
                  <a:outerShdw blurRad="50800" dist="38100" dir="2700000" algn="tl" rotWithShape="0">
                    <a:schemeClr val="accent2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chemeClr val="accent2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in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D666-4853-A5B1-D6780134BB72}"/>
                </c:ext>
              </c:extLst>
            </c:dLbl>
            <c:spPr>
              <a:solidFill>
                <a:sysClr val="window" lastClr="FFFFFF">
                  <a:alpha val="90000"/>
                </a:sysClr>
              </a:solidFill>
              <a:ln w="12700" cap="flat" cmpd="sng" algn="ctr">
                <a:solidFill>
                  <a:srgbClr val="4472C4"/>
                </a:solidFill>
                <a:round/>
              </a:ln>
              <a:effectLst>
                <a:outerShdw blurRad="50800" dist="38100" dir="2700000" algn="tl" rotWithShape="0">
                  <a:srgbClr val="4472C4">
                    <a:lumMod val="75000"/>
                    <a:alpha val="40000"/>
                  </a:srgbClr>
                </a:outerShdw>
              </a:effectLst>
            </c:spPr>
            <c:dLblPos val="inEnd"/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Лист2!$A$1:$B$1</c:f>
              <c:strCache>
                <c:ptCount val="2"/>
                <c:pt idx="0">
                  <c:v>2018 жыл </c:v>
                </c:pt>
                <c:pt idx="1">
                  <c:v>2017 жыл</c:v>
                </c:pt>
              </c:strCache>
            </c:strRef>
          </c:cat>
          <c:val>
            <c:numRef>
              <c:f>Лист2!$A$2:$B$2</c:f>
              <c:numCache>
                <c:formatCode>0;[Red]0</c:formatCode>
                <c:ptCount val="2"/>
                <c:pt idx="0" formatCode="General">
                  <c:v>2125</c:v>
                </c:pt>
                <c:pt idx="1">
                  <c:v>1980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666-4853-A5B1-D6780134BB72}"/>
            </c:ext>
          </c:extLst>
        </c:ser>
        <c:dLbls>
          <c:dLblPos val="in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63">
  <cs:axisTitle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>
      <cs:styleClr val="auto"/>
    </cs:lnRef>
    <cs:fillRef idx="0"/>
    <cs:effectRef idx="0">
      <cs:styleClr val="auto"/>
    </cs:effectRef>
    <cs:fontRef idx="minor">
      <cs:styleClr val="auto"/>
    </cs:fontRef>
    <cs:spPr>
      <a:solidFill>
        <a:schemeClr val="lt1">
          <a:alpha val="90000"/>
        </a:schemeClr>
      </a:solidFill>
      <a:ln w="12700" cap="flat" cmpd="sng" algn="ctr">
        <a:solidFill>
          <a:schemeClr val="phClr"/>
        </a:solidFill>
        <a:round/>
      </a:ln>
      <a:effectLst>
        <a:outerShdw blurRad="50800" dist="38100" dir="2700000" algn="tl" rotWithShape="0">
          <a:schemeClr val="phClr">
            <a:lumMod val="75000"/>
            <a:alpha val="40000"/>
          </a:schemeClr>
        </a:outerShdw>
      </a:effectLst>
    </cs:spPr>
    <cs:defRPr sz="1000" b="0" i="0" u="none" strike="noStrike" kern="1200" baseline="0">
      <a:effectLst/>
    </cs:defRPr>
    <cs:bodyPr rot="0" spcFirstLastPara="1" vertOverflow="clip" horzOverflow="clip" vert="horz" wrap="square" lIns="38100" tIns="19050" rIns="38100" bIns="19050" anchor="ctr" anchorCtr="1">
      <a:spAutoFit/>
    </cs:bodyPr>
  </cs:dataLabel>
  <cs:dataLabelCallout>
    <cs:lnRef idx="0">
      <cs:styleClr val="auto"/>
    </cs:lnRef>
    <cs:fillRef idx="0"/>
    <cs:effectRef idx="0">
      <cs:styleClr val="auto"/>
    </cs:effectRef>
    <cs:fontRef idx="minor">
      <cs:styleClr val="auto"/>
    </cs:fontRef>
    <cs:spPr>
      <a:solidFill>
        <a:schemeClr val="lt1">
          <a:alpha val="90000"/>
        </a:schemeClr>
      </a:solidFill>
      <a:ln w="12700" cap="flat" cmpd="sng" algn="ctr">
        <a:solidFill>
          <a:schemeClr val="phClr"/>
        </a:solidFill>
        <a:round/>
      </a:ln>
      <a:effectLst>
        <a:outerShdw blurRad="50800" dist="38100" dir="2700000" algn="tl" rotWithShape="0">
          <a:schemeClr val="phClr">
            <a:lumMod val="75000"/>
            <a:alpha val="40000"/>
          </a:schemeClr>
        </a:outerShdw>
      </a:effectLst>
    </cs:spPr>
    <cs:defRPr sz="1000" b="0" i="0" u="none" strike="noStrike" kern="1200" baseline="0">
      <a:effectLst/>
    </cs:defRPr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>
          <a:alpha val="70000"/>
        </a:schemeClr>
      </a:solidFill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tx1"/>
    </cs:fontRef>
    <cs:spPr>
      <a:solidFill>
        <a:schemeClr val="phClr">
          <a:alpha val="90000"/>
        </a:schemeClr>
      </a:solidFill>
      <a:ln w="19050">
        <a:solidFill>
          <a:schemeClr val="phClr">
            <a:lumMod val="75000"/>
          </a:schemeClr>
        </a:solidFill>
      </a:ln>
      <a:effectLst>
        <a:innerShdw blurRad="114300">
          <a:schemeClr val="phClr">
            <a:lumMod val="75000"/>
          </a:schemeClr>
        </a:innerShdw>
      </a:effectLst>
      <a:scene3d>
        <a:camera prst="orthographicFront"/>
        <a:lightRig rig="threePt" dir="t"/>
      </a:scene3d>
      <a:sp3d contourW="19050" prstMaterial="flat">
        <a:contourClr>
          <a:schemeClr val="accent4">
            <a:lumMod val="75000"/>
          </a:schemeClr>
        </a:contourClr>
      </a:sp3d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00" b="1" kern="1200" cap="all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63">
  <cs:axisTitle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>
      <cs:styleClr val="auto"/>
    </cs:lnRef>
    <cs:fillRef idx="0"/>
    <cs:effectRef idx="0">
      <cs:styleClr val="auto"/>
    </cs:effectRef>
    <cs:fontRef idx="minor">
      <cs:styleClr val="auto"/>
    </cs:fontRef>
    <cs:spPr>
      <a:solidFill>
        <a:schemeClr val="lt1">
          <a:alpha val="90000"/>
        </a:schemeClr>
      </a:solidFill>
      <a:ln w="12700" cap="flat" cmpd="sng" algn="ctr">
        <a:solidFill>
          <a:schemeClr val="phClr"/>
        </a:solidFill>
        <a:round/>
      </a:ln>
      <a:effectLst>
        <a:outerShdw blurRad="50800" dist="38100" dir="2700000" algn="tl" rotWithShape="0">
          <a:schemeClr val="phClr">
            <a:lumMod val="75000"/>
            <a:alpha val="40000"/>
          </a:schemeClr>
        </a:outerShdw>
      </a:effectLst>
    </cs:spPr>
    <cs:defRPr sz="1000" b="0" i="0" u="none" strike="noStrike" kern="1200" baseline="0">
      <a:effectLst/>
    </cs:defRPr>
    <cs:bodyPr rot="0" spcFirstLastPara="1" vertOverflow="clip" horzOverflow="clip" vert="horz" wrap="square" lIns="38100" tIns="19050" rIns="38100" bIns="19050" anchor="ctr" anchorCtr="1">
      <a:spAutoFit/>
    </cs:bodyPr>
  </cs:dataLabel>
  <cs:dataLabelCallout>
    <cs:lnRef idx="0">
      <cs:styleClr val="auto"/>
    </cs:lnRef>
    <cs:fillRef idx="0"/>
    <cs:effectRef idx="0">
      <cs:styleClr val="auto"/>
    </cs:effectRef>
    <cs:fontRef idx="minor">
      <cs:styleClr val="auto"/>
    </cs:fontRef>
    <cs:spPr>
      <a:solidFill>
        <a:schemeClr val="lt1">
          <a:alpha val="90000"/>
        </a:schemeClr>
      </a:solidFill>
      <a:ln w="12700" cap="flat" cmpd="sng" algn="ctr">
        <a:solidFill>
          <a:schemeClr val="phClr"/>
        </a:solidFill>
        <a:round/>
      </a:ln>
      <a:effectLst>
        <a:outerShdw blurRad="50800" dist="38100" dir="2700000" algn="tl" rotWithShape="0">
          <a:schemeClr val="phClr">
            <a:lumMod val="75000"/>
            <a:alpha val="40000"/>
          </a:schemeClr>
        </a:outerShdw>
      </a:effectLst>
    </cs:spPr>
    <cs:defRPr sz="1000" b="0" i="0" u="none" strike="noStrike" kern="1200" baseline="0">
      <a:effectLst/>
    </cs:defRPr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>
          <a:alpha val="70000"/>
        </a:schemeClr>
      </a:solidFill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tx1"/>
    </cs:fontRef>
    <cs:spPr>
      <a:solidFill>
        <a:schemeClr val="phClr">
          <a:alpha val="90000"/>
        </a:schemeClr>
      </a:solidFill>
      <a:ln w="19050">
        <a:solidFill>
          <a:schemeClr val="phClr">
            <a:lumMod val="75000"/>
          </a:schemeClr>
        </a:solidFill>
      </a:ln>
      <a:effectLst>
        <a:innerShdw blurRad="114300">
          <a:schemeClr val="phClr">
            <a:lumMod val="75000"/>
          </a:schemeClr>
        </a:innerShdw>
      </a:effectLst>
      <a:scene3d>
        <a:camera prst="orthographicFront"/>
        <a:lightRig rig="threePt" dir="t"/>
      </a:scene3d>
      <a:sp3d contourW="19050" prstMaterial="flat">
        <a:contourClr>
          <a:schemeClr val="accent4">
            <a:lumMod val="75000"/>
          </a:schemeClr>
        </a:contourClr>
      </a:sp3d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00" b="1" kern="1200" cap="all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 spc="20" baseline="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045ABA7-CB78-4804-A96D-5280CCF11D88}" type="doc">
      <dgm:prSet loTypeId="urn:microsoft.com/office/officeart/2005/8/layout/cycle8" loCatId="cycle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ru-RU"/>
        </a:p>
      </dgm:t>
    </dgm:pt>
    <dgm:pt modelId="{2E0F62C9-CA78-41FB-BEAE-12BC7C534FBA}">
      <dgm:prSet/>
      <dgm:spPr/>
      <dgm:t>
        <a:bodyPr/>
        <a:lstStyle/>
        <a:p>
          <a:pPr rtl="0"/>
          <a:r>
            <a:rPr lang="kk-KZ" b="0" i="0"/>
            <a:t>Мектеп әкімшілігінің рөлі</a:t>
          </a:r>
          <a:endParaRPr lang="ru-RU"/>
        </a:p>
      </dgm:t>
    </dgm:pt>
    <dgm:pt modelId="{149A6FEA-E2EE-4385-AB45-5D693E8839B9}" type="parTrans" cxnId="{8DE35454-6EF8-4701-94FE-2D91C13DAA29}">
      <dgm:prSet/>
      <dgm:spPr/>
      <dgm:t>
        <a:bodyPr/>
        <a:lstStyle/>
        <a:p>
          <a:endParaRPr lang="ru-RU"/>
        </a:p>
      </dgm:t>
    </dgm:pt>
    <dgm:pt modelId="{09B71232-0C13-4B06-B5F9-4D7A1AB970CB}" type="sibTrans" cxnId="{8DE35454-6EF8-4701-94FE-2D91C13DAA29}">
      <dgm:prSet/>
      <dgm:spPr/>
      <dgm:t>
        <a:bodyPr/>
        <a:lstStyle/>
        <a:p>
          <a:endParaRPr lang="ru-RU"/>
        </a:p>
      </dgm:t>
    </dgm:pt>
    <dgm:pt modelId="{3986C99C-89E8-42D8-947E-D1434B39278E}">
      <dgm:prSet/>
      <dgm:spPr/>
      <dgm:t>
        <a:bodyPr/>
        <a:lstStyle/>
        <a:p>
          <a:pPr rtl="0"/>
          <a:r>
            <a:rPr lang="kk-KZ" b="0" i="0"/>
            <a:t>Оқу үрдісі қатысушыларының үлгі болуы</a:t>
          </a:r>
          <a:endParaRPr lang="ru-RU"/>
        </a:p>
      </dgm:t>
    </dgm:pt>
    <dgm:pt modelId="{E191C27E-37DA-4B8F-A03F-ACF968BEB875}" type="parTrans" cxnId="{68F008A3-1151-4537-9D71-1729DB77D44E}">
      <dgm:prSet/>
      <dgm:spPr/>
      <dgm:t>
        <a:bodyPr/>
        <a:lstStyle/>
        <a:p>
          <a:endParaRPr lang="ru-RU"/>
        </a:p>
      </dgm:t>
    </dgm:pt>
    <dgm:pt modelId="{4A57EC5D-B06F-4D77-A362-93FDFDFEBAC8}" type="sibTrans" cxnId="{68F008A3-1151-4537-9D71-1729DB77D44E}">
      <dgm:prSet/>
      <dgm:spPr/>
      <dgm:t>
        <a:bodyPr/>
        <a:lstStyle/>
        <a:p>
          <a:endParaRPr lang="ru-RU"/>
        </a:p>
      </dgm:t>
    </dgm:pt>
    <dgm:pt modelId="{481CA069-F2C4-4144-8251-0B2CB9FC93AD}">
      <dgm:prSet/>
      <dgm:spPr/>
      <dgm:t>
        <a:bodyPr/>
        <a:lstStyle/>
        <a:p>
          <a:pPr rtl="0"/>
          <a:r>
            <a:rPr lang="kk-KZ" b="0" i="0"/>
            <a:t>Мектеп мәдениеті</a:t>
          </a:r>
          <a:endParaRPr lang="ru-RU"/>
        </a:p>
      </dgm:t>
    </dgm:pt>
    <dgm:pt modelId="{6633EE29-A4C9-4921-8588-C8A8CEADAAC1}" type="parTrans" cxnId="{C7F6EA5F-F16A-4407-99B3-ED1DE349AF40}">
      <dgm:prSet/>
      <dgm:spPr/>
      <dgm:t>
        <a:bodyPr/>
        <a:lstStyle/>
        <a:p>
          <a:endParaRPr lang="ru-RU"/>
        </a:p>
      </dgm:t>
    </dgm:pt>
    <dgm:pt modelId="{A1CC83B0-185B-4BD3-AEDD-8C68FF4672D2}" type="sibTrans" cxnId="{C7F6EA5F-F16A-4407-99B3-ED1DE349AF40}">
      <dgm:prSet/>
      <dgm:spPr/>
      <dgm:t>
        <a:bodyPr/>
        <a:lstStyle/>
        <a:p>
          <a:endParaRPr lang="ru-RU"/>
        </a:p>
      </dgm:t>
    </dgm:pt>
    <dgm:pt modelId="{D8099C0C-BB36-4F2B-8F6C-540BF3A49404}">
      <dgm:prSet/>
      <dgm:spPr/>
      <dgm:t>
        <a:bodyPr/>
        <a:lstStyle/>
        <a:p>
          <a:pPr rtl="0"/>
          <a:r>
            <a:rPr lang="kk-KZ" b="0" i="0"/>
            <a:t>Оқу іс-әрекетінің рефлексиясы</a:t>
          </a:r>
          <a:endParaRPr lang="ru-RU"/>
        </a:p>
      </dgm:t>
    </dgm:pt>
    <dgm:pt modelId="{6DEEB829-6ACE-4EE3-A6D3-B70EADE5E53A}" type="parTrans" cxnId="{76D76DB8-47E1-4DE5-A9E6-72B468075BB6}">
      <dgm:prSet/>
      <dgm:spPr/>
      <dgm:t>
        <a:bodyPr/>
        <a:lstStyle/>
        <a:p>
          <a:endParaRPr lang="ru-RU"/>
        </a:p>
      </dgm:t>
    </dgm:pt>
    <dgm:pt modelId="{762118C8-78BE-4ADB-8A90-B8D2970C0551}" type="sibTrans" cxnId="{76D76DB8-47E1-4DE5-A9E6-72B468075BB6}">
      <dgm:prSet/>
      <dgm:spPr/>
      <dgm:t>
        <a:bodyPr/>
        <a:lstStyle/>
        <a:p>
          <a:endParaRPr lang="ru-RU"/>
        </a:p>
      </dgm:t>
    </dgm:pt>
    <dgm:pt modelId="{FF4A25C7-DD7F-47CD-BD9F-4B4F34F9D6B9}">
      <dgm:prSet/>
      <dgm:spPr/>
      <dgm:t>
        <a:bodyPr/>
        <a:lstStyle/>
        <a:p>
          <a:pPr rtl="0"/>
          <a:r>
            <a:rPr lang="kk-KZ" b="0" i="0"/>
            <a:t>Оқушыларға құндылықтарды шынайы өмірде қолдануына жағдай жасау</a:t>
          </a:r>
          <a:endParaRPr lang="ru-RU"/>
        </a:p>
      </dgm:t>
    </dgm:pt>
    <dgm:pt modelId="{72FCA39C-824A-4012-B128-4CA898BEA514}" type="parTrans" cxnId="{26F7FD3E-8167-4AEE-81E2-E5057F4BEA35}">
      <dgm:prSet/>
      <dgm:spPr/>
      <dgm:t>
        <a:bodyPr/>
        <a:lstStyle/>
        <a:p>
          <a:endParaRPr lang="ru-RU"/>
        </a:p>
      </dgm:t>
    </dgm:pt>
    <dgm:pt modelId="{5F5085DE-61A8-4202-AA98-7D0A7CEA4A14}" type="sibTrans" cxnId="{26F7FD3E-8167-4AEE-81E2-E5057F4BEA35}">
      <dgm:prSet/>
      <dgm:spPr/>
      <dgm:t>
        <a:bodyPr/>
        <a:lstStyle/>
        <a:p>
          <a:endParaRPr lang="ru-RU"/>
        </a:p>
      </dgm:t>
    </dgm:pt>
    <dgm:pt modelId="{164279F8-3DBB-4C26-B978-BDF2B8BCF021}" type="pres">
      <dgm:prSet presAssocID="{8045ABA7-CB78-4804-A96D-5280CCF11D88}" presName="compositeShape" presStyleCnt="0">
        <dgm:presLayoutVars>
          <dgm:chMax val="7"/>
          <dgm:dir/>
          <dgm:resizeHandles val="exact"/>
        </dgm:presLayoutVars>
      </dgm:prSet>
      <dgm:spPr/>
    </dgm:pt>
    <dgm:pt modelId="{08940B79-0A82-4E41-8750-8C51413267AD}" type="pres">
      <dgm:prSet presAssocID="{8045ABA7-CB78-4804-A96D-5280CCF11D88}" presName="wedge1" presStyleLbl="node1" presStyleIdx="0" presStyleCnt="5"/>
      <dgm:spPr/>
    </dgm:pt>
    <dgm:pt modelId="{248E7372-0E14-4166-A65A-30BC8CCDB248}" type="pres">
      <dgm:prSet presAssocID="{8045ABA7-CB78-4804-A96D-5280CCF11D88}" presName="dummy1a" presStyleCnt="0"/>
      <dgm:spPr/>
    </dgm:pt>
    <dgm:pt modelId="{824D6876-F5DE-48D9-A4D5-AB1D852AE573}" type="pres">
      <dgm:prSet presAssocID="{8045ABA7-CB78-4804-A96D-5280CCF11D88}" presName="dummy1b" presStyleCnt="0"/>
      <dgm:spPr/>
    </dgm:pt>
    <dgm:pt modelId="{1E8AD9B4-EB54-4AC4-A17A-030D21D842B0}" type="pres">
      <dgm:prSet presAssocID="{8045ABA7-CB78-4804-A96D-5280CCF11D88}" presName="wedge1Tx" presStyleLbl="node1" presStyleIdx="0" presStyleCnt="5">
        <dgm:presLayoutVars>
          <dgm:chMax val="0"/>
          <dgm:chPref val="0"/>
          <dgm:bulletEnabled val="1"/>
        </dgm:presLayoutVars>
      </dgm:prSet>
      <dgm:spPr/>
    </dgm:pt>
    <dgm:pt modelId="{5D83DC7A-8E12-4BA0-91DE-7CA90118579B}" type="pres">
      <dgm:prSet presAssocID="{8045ABA7-CB78-4804-A96D-5280CCF11D88}" presName="wedge2" presStyleLbl="node1" presStyleIdx="1" presStyleCnt="5"/>
      <dgm:spPr/>
    </dgm:pt>
    <dgm:pt modelId="{0B76DCBA-EDFF-4F41-9052-8966946C0420}" type="pres">
      <dgm:prSet presAssocID="{8045ABA7-CB78-4804-A96D-5280CCF11D88}" presName="dummy2a" presStyleCnt="0"/>
      <dgm:spPr/>
    </dgm:pt>
    <dgm:pt modelId="{C8C95E67-F9B5-471C-85A2-48B139157C90}" type="pres">
      <dgm:prSet presAssocID="{8045ABA7-CB78-4804-A96D-5280CCF11D88}" presName="dummy2b" presStyleCnt="0"/>
      <dgm:spPr/>
    </dgm:pt>
    <dgm:pt modelId="{B55D1912-1C0A-40B9-8ACE-6D6566FF7C4A}" type="pres">
      <dgm:prSet presAssocID="{8045ABA7-CB78-4804-A96D-5280CCF11D88}" presName="wedge2Tx" presStyleLbl="node1" presStyleIdx="1" presStyleCnt="5">
        <dgm:presLayoutVars>
          <dgm:chMax val="0"/>
          <dgm:chPref val="0"/>
          <dgm:bulletEnabled val="1"/>
        </dgm:presLayoutVars>
      </dgm:prSet>
      <dgm:spPr/>
    </dgm:pt>
    <dgm:pt modelId="{D9E766EF-C7E0-460E-9556-6D01869CA4A2}" type="pres">
      <dgm:prSet presAssocID="{8045ABA7-CB78-4804-A96D-5280CCF11D88}" presName="wedge3" presStyleLbl="node1" presStyleIdx="2" presStyleCnt="5"/>
      <dgm:spPr/>
    </dgm:pt>
    <dgm:pt modelId="{83F80B67-BE1E-44E3-91EA-7C26C42991E5}" type="pres">
      <dgm:prSet presAssocID="{8045ABA7-CB78-4804-A96D-5280CCF11D88}" presName="dummy3a" presStyleCnt="0"/>
      <dgm:spPr/>
    </dgm:pt>
    <dgm:pt modelId="{AF63C3AE-F972-4E05-8D58-03467C4F87F8}" type="pres">
      <dgm:prSet presAssocID="{8045ABA7-CB78-4804-A96D-5280CCF11D88}" presName="dummy3b" presStyleCnt="0"/>
      <dgm:spPr/>
    </dgm:pt>
    <dgm:pt modelId="{8BBA336F-0B0B-4A06-BBB4-970E4C356B42}" type="pres">
      <dgm:prSet presAssocID="{8045ABA7-CB78-4804-A96D-5280CCF11D88}" presName="wedge3Tx" presStyleLbl="node1" presStyleIdx="2" presStyleCnt="5">
        <dgm:presLayoutVars>
          <dgm:chMax val="0"/>
          <dgm:chPref val="0"/>
          <dgm:bulletEnabled val="1"/>
        </dgm:presLayoutVars>
      </dgm:prSet>
      <dgm:spPr/>
    </dgm:pt>
    <dgm:pt modelId="{7A819607-9D60-401B-8A5E-94FF8D360D6B}" type="pres">
      <dgm:prSet presAssocID="{8045ABA7-CB78-4804-A96D-5280CCF11D88}" presName="wedge4" presStyleLbl="node1" presStyleIdx="3" presStyleCnt="5"/>
      <dgm:spPr/>
    </dgm:pt>
    <dgm:pt modelId="{472E5335-2C05-476D-B3DB-7292B33C3419}" type="pres">
      <dgm:prSet presAssocID="{8045ABA7-CB78-4804-A96D-5280CCF11D88}" presName="dummy4a" presStyleCnt="0"/>
      <dgm:spPr/>
    </dgm:pt>
    <dgm:pt modelId="{85CA1151-2232-457A-BF20-9BC8627B9CD9}" type="pres">
      <dgm:prSet presAssocID="{8045ABA7-CB78-4804-A96D-5280CCF11D88}" presName="dummy4b" presStyleCnt="0"/>
      <dgm:spPr/>
    </dgm:pt>
    <dgm:pt modelId="{FBB7474B-4968-4D60-B076-18441DE828F3}" type="pres">
      <dgm:prSet presAssocID="{8045ABA7-CB78-4804-A96D-5280CCF11D88}" presName="wedge4Tx" presStyleLbl="node1" presStyleIdx="3" presStyleCnt="5">
        <dgm:presLayoutVars>
          <dgm:chMax val="0"/>
          <dgm:chPref val="0"/>
          <dgm:bulletEnabled val="1"/>
        </dgm:presLayoutVars>
      </dgm:prSet>
      <dgm:spPr/>
    </dgm:pt>
    <dgm:pt modelId="{43FF885A-C99C-4B50-A6BF-725D4E114BC7}" type="pres">
      <dgm:prSet presAssocID="{8045ABA7-CB78-4804-A96D-5280CCF11D88}" presName="wedge5" presStyleLbl="node1" presStyleIdx="4" presStyleCnt="5"/>
      <dgm:spPr/>
    </dgm:pt>
    <dgm:pt modelId="{8E38DC1E-3837-4C46-9ED1-4C4339012120}" type="pres">
      <dgm:prSet presAssocID="{8045ABA7-CB78-4804-A96D-5280CCF11D88}" presName="dummy5a" presStyleCnt="0"/>
      <dgm:spPr/>
    </dgm:pt>
    <dgm:pt modelId="{9FCBBDCA-6041-4396-AD0B-DF520ECD8378}" type="pres">
      <dgm:prSet presAssocID="{8045ABA7-CB78-4804-A96D-5280CCF11D88}" presName="dummy5b" presStyleCnt="0"/>
      <dgm:spPr/>
    </dgm:pt>
    <dgm:pt modelId="{CA22F33D-9934-45BF-9B14-547A798566C4}" type="pres">
      <dgm:prSet presAssocID="{8045ABA7-CB78-4804-A96D-5280CCF11D88}" presName="wedge5Tx" presStyleLbl="node1" presStyleIdx="4" presStyleCnt="5">
        <dgm:presLayoutVars>
          <dgm:chMax val="0"/>
          <dgm:chPref val="0"/>
          <dgm:bulletEnabled val="1"/>
        </dgm:presLayoutVars>
      </dgm:prSet>
      <dgm:spPr/>
    </dgm:pt>
    <dgm:pt modelId="{E0829124-10EF-4DC1-85DE-80A5115F3AE4}" type="pres">
      <dgm:prSet presAssocID="{09B71232-0C13-4B06-B5F9-4D7A1AB970CB}" presName="arrowWedge1" presStyleLbl="fgSibTrans2D1" presStyleIdx="0" presStyleCnt="5"/>
      <dgm:spPr/>
    </dgm:pt>
    <dgm:pt modelId="{B944863C-D329-4B97-8518-F91FD2F058E4}" type="pres">
      <dgm:prSet presAssocID="{4A57EC5D-B06F-4D77-A362-93FDFDFEBAC8}" presName="arrowWedge2" presStyleLbl="fgSibTrans2D1" presStyleIdx="1" presStyleCnt="5"/>
      <dgm:spPr/>
    </dgm:pt>
    <dgm:pt modelId="{7AF6DB0C-D934-4486-9A32-B1D45CCDA0AF}" type="pres">
      <dgm:prSet presAssocID="{A1CC83B0-185B-4BD3-AEDD-8C68FF4672D2}" presName="arrowWedge3" presStyleLbl="fgSibTrans2D1" presStyleIdx="2" presStyleCnt="5"/>
      <dgm:spPr/>
    </dgm:pt>
    <dgm:pt modelId="{4EFDF6A6-8B54-43DE-B8C7-CF885A84CDF0}" type="pres">
      <dgm:prSet presAssocID="{762118C8-78BE-4ADB-8A90-B8D2970C0551}" presName="arrowWedge4" presStyleLbl="fgSibTrans2D1" presStyleIdx="3" presStyleCnt="5"/>
      <dgm:spPr/>
    </dgm:pt>
    <dgm:pt modelId="{325940C0-7233-4BB3-9222-5FAE09AA2E31}" type="pres">
      <dgm:prSet presAssocID="{5F5085DE-61A8-4202-AA98-7D0A7CEA4A14}" presName="arrowWedge5" presStyleLbl="fgSibTrans2D1" presStyleIdx="4" presStyleCnt="5"/>
      <dgm:spPr/>
    </dgm:pt>
  </dgm:ptLst>
  <dgm:cxnLst>
    <dgm:cxn modelId="{C4565B23-78E1-47D1-AE92-5F6646E1FB74}" type="presOf" srcId="{3986C99C-89E8-42D8-947E-D1434B39278E}" destId="{B55D1912-1C0A-40B9-8ACE-6D6566FF7C4A}" srcOrd="1" destOrd="0" presId="urn:microsoft.com/office/officeart/2005/8/layout/cycle8"/>
    <dgm:cxn modelId="{67B95223-FCFB-488C-B839-9C4D5DC289F1}" type="presOf" srcId="{3986C99C-89E8-42D8-947E-D1434B39278E}" destId="{5D83DC7A-8E12-4BA0-91DE-7CA90118579B}" srcOrd="0" destOrd="0" presId="urn:microsoft.com/office/officeart/2005/8/layout/cycle8"/>
    <dgm:cxn modelId="{4E525932-AC64-4E8F-B3C5-A9C2D1B9EC25}" type="presOf" srcId="{2E0F62C9-CA78-41FB-BEAE-12BC7C534FBA}" destId="{1E8AD9B4-EB54-4AC4-A17A-030D21D842B0}" srcOrd="1" destOrd="0" presId="urn:microsoft.com/office/officeart/2005/8/layout/cycle8"/>
    <dgm:cxn modelId="{26F7FD3E-8167-4AEE-81E2-E5057F4BEA35}" srcId="{8045ABA7-CB78-4804-A96D-5280CCF11D88}" destId="{FF4A25C7-DD7F-47CD-BD9F-4B4F34F9D6B9}" srcOrd="4" destOrd="0" parTransId="{72FCA39C-824A-4012-B128-4CA898BEA514}" sibTransId="{5F5085DE-61A8-4202-AA98-7D0A7CEA4A14}"/>
    <dgm:cxn modelId="{C7F6EA5F-F16A-4407-99B3-ED1DE349AF40}" srcId="{8045ABA7-CB78-4804-A96D-5280CCF11D88}" destId="{481CA069-F2C4-4144-8251-0B2CB9FC93AD}" srcOrd="2" destOrd="0" parTransId="{6633EE29-A4C9-4921-8588-C8A8CEADAAC1}" sibTransId="{A1CC83B0-185B-4BD3-AEDD-8C68FF4672D2}"/>
    <dgm:cxn modelId="{866D3E65-BF8B-4C28-98C4-B81083F64839}" type="presOf" srcId="{D8099C0C-BB36-4F2B-8F6C-540BF3A49404}" destId="{7A819607-9D60-401B-8A5E-94FF8D360D6B}" srcOrd="0" destOrd="0" presId="urn:microsoft.com/office/officeart/2005/8/layout/cycle8"/>
    <dgm:cxn modelId="{46DFFF71-1D00-4D94-9B80-54FB49761446}" type="presOf" srcId="{FF4A25C7-DD7F-47CD-BD9F-4B4F34F9D6B9}" destId="{43FF885A-C99C-4B50-A6BF-725D4E114BC7}" srcOrd="0" destOrd="0" presId="urn:microsoft.com/office/officeart/2005/8/layout/cycle8"/>
    <dgm:cxn modelId="{8DE35454-6EF8-4701-94FE-2D91C13DAA29}" srcId="{8045ABA7-CB78-4804-A96D-5280CCF11D88}" destId="{2E0F62C9-CA78-41FB-BEAE-12BC7C534FBA}" srcOrd="0" destOrd="0" parTransId="{149A6FEA-E2EE-4385-AB45-5D693E8839B9}" sibTransId="{09B71232-0C13-4B06-B5F9-4D7A1AB970CB}"/>
    <dgm:cxn modelId="{0792A890-8E16-4902-9016-7BDFF2EB1636}" type="presOf" srcId="{D8099C0C-BB36-4F2B-8F6C-540BF3A49404}" destId="{FBB7474B-4968-4D60-B076-18441DE828F3}" srcOrd="1" destOrd="0" presId="urn:microsoft.com/office/officeart/2005/8/layout/cycle8"/>
    <dgm:cxn modelId="{68F008A3-1151-4537-9D71-1729DB77D44E}" srcId="{8045ABA7-CB78-4804-A96D-5280CCF11D88}" destId="{3986C99C-89E8-42D8-947E-D1434B39278E}" srcOrd="1" destOrd="0" parTransId="{E191C27E-37DA-4B8F-A03F-ACF968BEB875}" sibTransId="{4A57EC5D-B06F-4D77-A362-93FDFDFEBAC8}"/>
    <dgm:cxn modelId="{76D76DB8-47E1-4DE5-A9E6-72B468075BB6}" srcId="{8045ABA7-CB78-4804-A96D-5280CCF11D88}" destId="{D8099C0C-BB36-4F2B-8F6C-540BF3A49404}" srcOrd="3" destOrd="0" parTransId="{6DEEB829-6ACE-4EE3-A6D3-B70EADE5E53A}" sibTransId="{762118C8-78BE-4ADB-8A90-B8D2970C0551}"/>
    <dgm:cxn modelId="{089E68BB-8F7A-4A06-876F-DA15C4E4CFE3}" type="presOf" srcId="{481CA069-F2C4-4144-8251-0B2CB9FC93AD}" destId="{8BBA336F-0B0B-4A06-BBB4-970E4C356B42}" srcOrd="1" destOrd="0" presId="urn:microsoft.com/office/officeart/2005/8/layout/cycle8"/>
    <dgm:cxn modelId="{42A49FC8-5DE3-4572-8A34-2764CD4CBE59}" type="presOf" srcId="{2E0F62C9-CA78-41FB-BEAE-12BC7C534FBA}" destId="{08940B79-0A82-4E41-8750-8C51413267AD}" srcOrd="0" destOrd="0" presId="urn:microsoft.com/office/officeart/2005/8/layout/cycle8"/>
    <dgm:cxn modelId="{22B7CBD8-3794-4229-A491-7F768BAB60BF}" type="presOf" srcId="{FF4A25C7-DD7F-47CD-BD9F-4B4F34F9D6B9}" destId="{CA22F33D-9934-45BF-9B14-547A798566C4}" srcOrd="1" destOrd="0" presId="urn:microsoft.com/office/officeart/2005/8/layout/cycle8"/>
    <dgm:cxn modelId="{A79FF4EF-30A4-4A51-8484-7A413445DB76}" type="presOf" srcId="{481CA069-F2C4-4144-8251-0B2CB9FC93AD}" destId="{D9E766EF-C7E0-460E-9556-6D01869CA4A2}" srcOrd="0" destOrd="0" presId="urn:microsoft.com/office/officeart/2005/8/layout/cycle8"/>
    <dgm:cxn modelId="{8ADF72FF-310B-4D70-9537-57FE9D15D8E4}" type="presOf" srcId="{8045ABA7-CB78-4804-A96D-5280CCF11D88}" destId="{164279F8-3DBB-4C26-B978-BDF2B8BCF021}" srcOrd="0" destOrd="0" presId="urn:microsoft.com/office/officeart/2005/8/layout/cycle8"/>
    <dgm:cxn modelId="{3274E2B5-C051-4992-BC1E-E571BF554307}" type="presParOf" srcId="{164279F8-3DBB-4C26-B978-BDF2B8BCF021}" destId="{08940B79-0A82-4E41-8750-8C51413267AD}" srcOrd="0" destOrd="0" presId="urn:microsoft.com/office/officeart/2005/8/layout/cycle8"/>
    <dgm:cxn modelId="{64053934-866D-4D04-8018-6BD6E337716F}" type="presParOf" srcId="{164279F8-3DBB-4C26-B978-BDF2B8BCF021}" destId="{248E7372-0E14-4166-A65A-30BC8CCDB248}" srcOrd="1" destOrd="0" presId="urn:microsoft.com/office/officeart/2005/8/layout/cycle8"/>
    <dgm:cxn modelId="{03857E9E-BF19-4BA2-985E-CA190A6C16FC}" type="presParOf" srcId="{164279F8-3DBB-4C26-B978-BDF2B8BCF021}" destId="{824D6876-F5DE-48D9-A4D5-AB1D852AE573}" srcOrd="2" destOrd="0" presId="urn:microsoft.com/office/officeart/2005/8/layout/cycle8"/>
    <dgm:cxn modelId="{A6F81934-A5F3-4334-9101-FCF76B6FE88E}" type="presParOf" srcId="{164279F8-3DBB-4C26-B978-BDF2B8BCF021}" destId="{1E8AD9B4-EB54-4AC4-A17A-030D21D842B0}" srcOrd="3" destOrd="0" presId="urn:microsoft.com/office/officeart/2005/8/layout/cycle8"/>
    <dgm:cxn modelId="{9A94B9D8-390A-4B01-AB43-19C61B17E5BA}" type="presParOf" srcId="{164279F8-3DBB-4C26-B978-BDF2B8BCF021}" destId="{5D83DC7A-8E12-4BA0-91DE-7CA90118579B}" srcOrd="4" destOrd="0" presId="urn:microsoft.com/office/officeart/2005/8/layout/cycle8"/>
    <dgm:cxn modelId="{813C943C-B55B-472E-AC74-1768D674F3E6}" type="presParOf" srcId="{164279F8-3DBB-4C26-B978-BDF2B8BCF021}" destId="{0B76DCBA-EDFF-4F41-9052-8966946C0420}" srcOrd="5" destOrd="0" presId="urn:microsoft.com/office/officeart/2005/8/layout/cycle8"/>
    <dgm:cxn modelId="{50994274-F0B8-4418-9AA7-096348ABD11F}" type="presParOf" srcId="{164279F8-3DBB-4C26-B978-BDF2B8BCF021}" destId="{C8C95E67-F9B5-471C-85A2-48B139157C90}" srcOrd="6" destOrd="0" presId="urn:microsoft.com/office/officeart/2005/8/layout/cycle8"/>
    <dgm:cxn modelId="{2E53ABC6-B83C-45E8-972F-8A0600719072}" type="presParOf" srcId="{164279F8-3DBB-4C26-B978-BDF2B8BCF021}" destId="{B55D1912-1C0A-40B9-8ACE-6D6566FF7C4A}" srcOrd="7" destOrd="0" presId="urn:microsoft.com/office/officeart/2005/8/layout/cycle8"/>
    <dgm:cxn modelId="{CFA9291C-90FD-499E-BFCD-1084364DD3DF}" type="presParOf" srcId="{164279F8-3DBB-4C26-B978-BDF2B8BCF021}" destId="{D9E766EF-C7E0-460E-9556-6D01869CA4A2}" srcOrd="8" destOrd="0" presId="urn:microsoft.com/office/officeart/2005/8/layout/cycle8"/>
    <dgm:cxn modelId="{A7803E52-9E49-4462-8754-3E704DB4C581}" type="presParOf" srcId="{164279F8-3DBB-4C26-B978-BDF2B8BCF021}" destId="{83F80B67-BE1E-44E3-91EA-7C26C42991E5}" srcOrd="9" destOrd="0" presId="urn:microsoft.com/office/officeart/2005/8/layout/cycle8"/>
    <dgm:cxn modelId="{EFDC9ECC-A2E5-4ACB-B2B1-CFBC17A45943}" type="presParOf" srcId="{164279F8-3DBB-4C26-B978-BDF2B8BCF021}" destId="{AF63C3AE-F972-4E05-8D58-03467C4F87F8}" srcOrd="10" destOrd="0" presId="urn:microsoft.com/office/officeart/2005/8/layout/cycle8"/>
    <dgm:cxn modelId="{A48A5191-6E44-4DCD-818A-19E3B75ECF5A}" type="presParOf" srcId="{164279F8-3DBB-4C26-B978-BDF2B8BCF021}" destId="{8BBA336F-0B0B-4A06-BBB4-970E4C356B42}" srcOrd="11" destOrd="0" presId="urn:microsoft.com/office/officeart/2005/8/layout/cycle8"/>
    <dgm:cxn modelId="{8D2EA1F9-9D83-4438-81BC-8A5B99DF4814}" type="presParOf" srcId="{164279F8-3DBB-4C26-B978-BDF2B8BCF021}" destId="{7A819607-9D60-401B-8A5E-94FF8D360D6B}" srcOrd="12" destOrd="0" presId="urn:microsoft.com/office/officeart/2005/8/layout/cycle8"/>
    <dgm:cxn modelId="{62A729B2-0E3A-4DCE-A360-E17D9A5D0B8E}" type="presParOf" srcId="{164279F8-3DBB-4C26-B978-BDF2B8BCF021}" destId="{472E5335-2C05-476D-B3DB-7292B33C3419}" srcOrd="13" destOrd="0" presId="urn:microsoft.com/office/officeart/2005/8/layout/cycle8"/>
    <dgm:cxn modelId="{2262F1D7-EFAE-4718-958B-6029847C23B4}" type="presParOf" srcId="{164279F8-3DBB-4C26-B978-BDF2B8BCF021}" destId="{85CA1151-2232-457A-BF20-9BC8627B9CD9}" srcOrd="14" destOrd="0" presId="urn:microsoft.com/office/officeart/2005/8/layout/cycle8"/>
    <dgm:cxn modelId="{790A9E8B-62E4-424E-880B-DA9D9453252E}" type="presParOf" srcId="{164279F8-3DBB-4C26-B978-BDF2B8BCF021}" destId="{FBB7474B-4968-4D60-B076-18441DE828F3}" srcOrd="15" destOrd="0" presId="urn:microsoft.com/office/officeart/2005/8/layout/cycle8"/>
    <dgm:cxn modelId="{B7BA082B-087B-4655-88E5-410A87157FB3}" type="presParOf" srcId="{164279F8-3DBB-4C26-B978-BDF2B8BCF021}" destId="{43FF885A-C99C-4B50-A6BF-725D4E114BC7}" srcOrd="16" destOrd="0" presId="urn:microsoft.com/office/officeart/2005/8/layout/cycle8"/>
    <dgm:cxn modelId="{17BBFE65-BF0B-4102-A710-3CD70F8FFF20}" type="presParOf" srcId="{164279F8-3DBB-4C26-B978-BDF2B8BCF021}" destId="{8E38DC1E-3837-4C46-9ED1-4C4339012120}" srcOrd="17" destOrd="0" presId="urn:microsoft.com/office/officeart/2005/8/layout/cycle8"/>
    <dgm:cxn modelId="{6588FA99-AE58-404E-8DB4-DF0CE93AC08D}" type="presParOf" srcId="{164279F8-3DBB-4C26-B978-BDF2B8BCF021}" destId="{9FCBBDCA-6041-4396-AD0B-DF520ECD8378}" srcOrd="18" destOrd="0" presId="urn:microsoft.com/office/officeart/2005/8/layout/cycle8"/>
    <dgm:cxn modelId="{4948173C-0A8C-4E29-97DA-E2EE89DE386F}" type="presParOf" srcId="{164279F8-3DBB-4C26-B978-BDF2B8BCF021}" destId="{CA22F33D-9934-45BF-9B14-547A798566C4}" srcOrd="19" destOrd="0" presId="urn:microsoft.com/office/officeart/2005/8/layout/cycle8"/>
    <dgm:cxn modelId="{756E69ED-46F6-4BCC-B6A0-9D567C624021}" type="presParOf" srcId="{164279F8-3DBB-4C26-B978-BDF2B8BCF021}" destId="{E0829124-10EF-4DC1-85DE-80A5115F3AE4}" srcOrd="20" destOrd="0" presId="urn:microsoft.com/office/officeart/2005/8/layout/cycle8"/>
    <dgm:cxn modelId="{C5CD1B39-15DE-4739-9FF6-640B0DC3044A}" type="presParOf" srcId="{164279F8-3DBB-4C26-B978-BDF2B8BCF021}" destId="{B944863C-D329-4B97-8518-F91FD2F058E4}" srcOrd="21" destOrd="0" presId="urn:microsoft.com/office/officeart/2005/8/layout/cycle8"/>
    <dgm:cxn modelId="{85A181FB-534E-4F7B-9B56-AC96B8EF8530}" type="presParOf" srcId="{164279F8-3DBB-4C26-B978-BDF2B8BCF021}" destId="{7AF6DB0C-D934-4486-9A32-B1D45CCDA0AF}" srcOrd="22" destOrd="0" presId="urn:microsoft.com/office/officeart/2005/8/layout/cycle8"/>
    <dgm:cxn modelId="{828D0AC1-BA34-4F64-A324-96FCFC0C57E0}" type="presParOf" srcId="{164279F8-3DBB-4C26-B978-BDF2B8BCF021}" destId="{4EFDF6A6-8B54-43DE-B8C7-CF885A84CDF0}" srcOrd="23" destOrd="0" presId="urn:microsoft.com/office/officeart/2005/8/layout/cycle8"/>
    <dgm:cxn modelId="{A759BBBB-2AE5-409A-B5CA-F306B3975FC2}" type="presParOf" srcId="{164279F8-3DBB-4C26-B978-BDF2B8BCF021}" destId="{325940C0-7233-4BB3-9222-5FAE09AA2E31}" srcOrd="2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ED233E0-69FA-4E7E-BB0A-367BCDA3DE92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92FDAC0-E513-4044-863C-F0E48E6BC49B}">
      <dgm:prSet phldrT="[Текст]" custT="1"/>
      <dgm:spPr/>
      <dgm:t>
        <a:bodyPr/>
        <a:lstStyle/>
        <a:p>
          <a:r>
            <a:rPr lang="ru-RU" sz="14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Ұлттық</a:t>
          </a:r>
          <a:r>
            <a:rPr lang="ru-RU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4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болмыстың</a:t>
          </a:r>
          <a:r>
            <a:rPr lang="ru-RU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4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өзегін</a:t>
          </a:r>
          <a:r>
            <a:rPr lang="ru-RU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4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сақтай</a:t>
          </a:r>
          <a:r>
            <a:rPr lang="ru-RU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4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отырып</a:t>
          </a:r>
          <a:r>
            <a:rPr lang="ru-RU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ru-RU" sz="14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тұлғаны</a:t>
          </a:r>
          <a:r>
            <a:rPr lang="ru-RU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4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патриотизмге</a:t>
          </a:r>
          <a:r>
            <a:rPr lang="ru-RU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ru-RU" sz="14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Отанына</a:t>
          </a:r>
          <a:r>
            <a:rPr lang="ru-RU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4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адал</a:t>
          </a:r>
          <a:r>
            <a:rPr lang="ru-RU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4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қызмет</a:t>
          </a:r>
          <a:r>
            <a:rPr lang="ru-RU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4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етуге</a:t>
          </a:r>
          <a:r>
            <a:rPr lang="ru-RU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4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және</a:t>
          </a:r>
          <a:r>
            <a:rPr lang="ru-RU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4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оның</a:t>
          </a:r>
          <a:r>
            <a:rPr lang="ru-RU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4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мүдделерін</a:t>
          </a:r>
          <a:r>
            <a:rPr lang="ru-RU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4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қорғауға</a:t>
          </a:r>
          <a:r>
            <a:rPr lang="ru-RU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4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тәрбиелеу</a:t>
          </a:r>
          <a:r>
            <a:rPr lang="ru-RU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;</a:t>
          </a:r>
          <a:br>
            <a:rPr lang="ru-RU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</a:br>
          <a:endParaRPr lang="ru-RU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0AA7CEA-ECAA-41DE-BF32-C477C0E16291}" type="parTrans" cxnId="{97EF223E-5F6F-4B7B-8F92-137CBA4AA44C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0E58833-158B-4333-93C9-4BCFF314F636}" type="sibTrans" cxnId="{97EF223E-5F6F-4B7B-8F92-137CBA4AA44C}">
      <dgm:prSet custT="1"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6C0BCC7-71DD-458E-A63E-ACD968ADC98A}">
      <dgm:prSet phldrT="[Текст]" custT="1"/>
      <dgm:spPr/>
      <dgm:t>
        <a:bodyPr/>
        <a:lstStyle/>
        <a:p>
          <a:r>
            <a:rPr lang="ru-RU" sz="14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Тұлғалық</a:t>
          </a:r>
          <a:r>
            <a:rPr lang="ru-RU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4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қасиеттерді</a:t>
          </a:r>
          <a:r>
            <a:rPr lang="ru-RU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4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дамыту</a:t>
          </a:r>
          <a:r>
            <a:rPr lang="ru-RU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; </a:t>
          </a:r>
          <a:r>
            <a:rPr lang="ru-RU" sz="14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бәсекеге</a:t>
          </a:r>
          <a:r>
            <a:rPr lang="ru-RU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4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қабілеттілікті</a:t>
          </a:r>
          <a:r>
            <a:rPr lang="ru-RU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, сын </a:t>
          </a:r>
          <a:r>
            <a:rPr lang="ru-RU" sz="14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тұрғысынан</a:t>
          </a:r>
          <a:r>
            <a:rPr lang="ru-RU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4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ойлауды</a:t>
          </a:r>
          <a:r>
            <a:rPr lang="ru-RU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4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және</a:t>
          </a:r>
          <a:r>
            <a:rPr lang="ru-RU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4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функционалдық</a:t>
          </a:r>
          <a:r>
            <a:rPr lang="ru-RU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4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сауаттылықты</a:t>
          </a:r>
          <a:r>
            <a:rPr lang="ru-RU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ru-RU" sz="14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проблемаларды</a:t>
          </a:r>
          <a:r>
            <a:rPr lang="ru-RU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4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өздігінен</a:t>
          </a:r>
          <a:r>
            <a:rPr lang="ru-RU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4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шешу</a:t>
          </a:r>
          <a:r>
            <a:rPr lang="ru-RU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4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қабілетін</a:t>
          </a:r>
          <a:r>
            <a:rPr lang="ru-RU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4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дамытуға</a:t>
          </a:r>
          <a:r>
            <a:rPr lang="ru-RU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ru-RU" sz="14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салауатты</a:t>
          </a:r>
          <a:r>
            <a:rPr lang="ru-RU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4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өмір</a:t>
          </a:r>
          <a:r>
            <a:rPr lang="ru-RU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4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салтын</a:t>
          </a:r>
          <a:r>
            <a:rPr lang="ru-RU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4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қалыптастыруға</a:t>
          </a:r>
          <a:r>
            <a:rPr lang="ru-RU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4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қажетті</a:t>
          </a:r>
          <a:r>
            <a:rPr lang="ru-RU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4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жағдайлар</a:t>
          </a:r>
          <a:r>
            <a:rPr lang="ru-RU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4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жасау</a:t>
          </a:r>
          <a:r>
            <a:rPr lang="ru-RU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;</a:t>
          </a:r>
          <a:br>
            <a:rPr lang="ru-RU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</a:br>
          <a:endParaRPr lang="ru-RU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4F84369-4B24-4928-BA1D-CA4A2CF4B167}" type="parTrans" cxnId="{750708F8-22AF-4025-891C-CA7BB6639C76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3A06A1D-DA00-447A-A215-379E6971DE5F}" type="sibTrans" cxnId="{750708F8-22AF-4025-891C-CA7BB6639C76}">
      <dgm:prSet custT="1"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7615F2A-7AA2-4DE3-8A4C-878171956AE4}">
      <dgm:prSet phldrT="[Текст]" custT="1"/>
      <dgm:spPr/>
      <dgm:t>
        <a:bodyPr/>
        <a:lstStyle/>
        <a:p>
          <a:r>
            <a:rPr lang="ru-RU" sz="14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Білім</a:t>
          </a:r>
          <a:r>
            <a:rPr lang="ru-RU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4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алушыларды</a:t>
          </a:r>
          <a:r>
            <a:rPr lang="ru-RU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4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еңбекқорлыққа</a:t>
          </a:r>
          <a:r>
            <a:rPr lang="ru-RU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4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жетелей</a:t>
          </a:r>
          <a:r>
            <a:rPr lang="ru-RU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4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отырып</a:t>
          </a:r>
          <a:r>
            <a:rPr lang="ru-RU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ru-RU" sz="14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бойында</a:t>
          </a:r>
          <a:r>
            <a:rPr lang="ru-RU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4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өзін-өзі</a:t>
          </a:r>
          <a:r>
            <a:rPr lang="ru-RU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4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тану</a:t>
          </a:r>
          <a:r>
            <a:rPr lang="ru-RU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ru-RU" sz="14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өз-өзіне</a:t>
          </a:r>
          <a:r>
            <a:rPr lang="ru-RU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4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баға</a:t>
          </a:r>
          <a:r>
            <a:rPr lang="ru-RU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беру, </a:t>
          </a:r>
          <a:r>
            <a:rPr lang="ru-RU" sz="14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өзін-өзі</a:t>
          </a:r>
          <a:r>
            <a:rPr lang="ru-RU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4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тәрбиелеу</a:t>
          </a:r>
          <a:r>
            <a:rPr lang="ru-RU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ru-RU" sz="14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өздігінен</a:t>
          </a:r>
          <a:r>
            <a:rPr lang="ru-RU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даму, </a:t>
          </a:r>
          <a:r>
            <a:rPr lang="ru-RU" sz="14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әлеуметтік</a:t>
          </a:r>
          <a:r>
            <a:rPr lang="ru-RU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4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жауапкершілік</a:t>
          </a:r>
          <a:r>
            <a:rPr lang="ru-RU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4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және</a:t>
          </a:r>
          <a:r>
            <a:rPr lang="ru-RU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4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әлеуметтену</a:t>
          </a:r>
          <a:r>
            <a:rPr lang="ru-RU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4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дағдыларын</a:t>
          </a:r>
          <a:r>
            <a:rPr lang="ru-RU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4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қалыптастыру</a:t>
          </a:r>
          <a:r>
            <a:rPr lang="ru-RU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;</a:t>
          </a:r>
          <a:br>
            <a:rPr lang="ru-RU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</a:br>
          <a:endParaRPr lang="ru-RU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66B043D-CFD7-4231-B98C-0A975EE1CB49}" type="parTrans" cxnId="{9115FDAC-151B-4754-88FA-EBE7504B04EB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D69DCD6-1269-4254-B230-5B0F763A97D6}" type="sibTrans" cxnId="{9115FDAC-151B-4754-88FA-EBE7504B04EB}">
      <dgm:prSet custT="1"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D13162A-7E15-47FD-AFF4-D5CBED38A351}">
      <dgm:prSet custT="1"/>
      <dgm:spPr/>
      <dgm:t>
        <a:bodyPr/>
        <a:lstStyle/>
        <a:p>
          <a:r>
            <a:rPr lang="ru-RU" sz="14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Білім</a:t>
          </a:r>
          <a:r>
            <a:rPr lang="ru-RU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4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алушылардың</a:t>
          </a:r>
          <a:r>
            <a:rPr lang="ru-RU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да, </a:t>
          </a:r>
          <a:r>
            <a:rPr lang="ru-RU" sz="14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ұжымның</a:t>
          </a:r>
          <a:r>
            <a:rPr lang="ru-RU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да </a:t>
          </a:r>
          <a:r>
            <a:rPr lang="ru-RU" sz="14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табыстылығын</a:t>
          </a:r>
          <a:r>
            <a:rPr lang="ru-RU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4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және</a:t>
          </a:r>
          <a:r>
            <a:rPr lang="ru-RU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4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денсаулығы</a:t>
          </a:r>
          <a:r>
            <a:rPr lang="ru-RU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мен </a:t>
          </a:r>
          <a:r>
            <a:rPr lang="ru-RU" sz="14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жан-жақты</a:t>
          </a:r>
          <a:r>
            <a:rPr lang="ru-RU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4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жетілуін</a:t>
          </a:r>
          <a:r>
            <a:rPr lang="ru-RU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4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қамтамасыз</a:t>
          </a:r>
          <a:r>
            <a:rPr lang="ru-RU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4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ету</a:t>
          </a:r>
          <a:r>
            <a:rPr lang="ru-RU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4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үшін</a:t>
          </a:r>
          <a:r>
            <a:rPr lang="ru-RU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ru-RU" sz="14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мектептің</a:t>
          </a:r>
          <a:r>
            <a:rPr lang="ru-RU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4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эмоционалды</a:t>
          </a:r>
          <a:r>
            <a:rPr lang="ru-RU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4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ахуалын</a:t>
          </a:r>
          <a:r>
            <a:rPr lang="ru-RU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4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жақсарту</a:t>
          </a:r>
          <a:r>
            <a:rPr lang="ru-RU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ru-RU" sz="14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білім</a:t>
          </a:r>
          <a:r>
            <a:rPr lang="ru-RU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беру </a:t>
          </a:r>
          <a:r>
            <a:rPr lang="ru-RU" sz="14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ортасын</a:t>
          </a:r>
          <a:r>
            <a:rPr lang="ru-RU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4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дамыту</a:t>
          </a:r>
          <a:r>
            <a:rPr lang="ru-RU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;</a:t>
          </a:r>
          <a:br>
            <a:rPr lang="ru-RU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</a:br>
          <a:endParaRPr lang="ru-RU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B530F10-370E-47ED-8618-FC80307787C9}" type="parTrans" cxnId="{7FA3A3F4-C963-42BC-804F-BCC90B47C034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F2200ED-8C48-4E6B-8634-30760AA06D8E}" type="sibTrans" cxnId="{7FA3A3F4-C963-42BC-804F-BCC90B47C034}">
      <dgm:prSet custT="1"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1E57FE9-9824-42EB-88A7-0B11D8D95A72}">
      <dgm:prSet/>
      <dgm:spPr/>
      <dgm:t>
        <a:bodyPr/>
        <a:lstStyle/>
        <a:p>
          <a:endParaRPr lang="ru-RU"/>
        </a:p>
      </dgm:t>
    </dgm:pt>
    <dgm:pt modelId="{7AD83671-F511-4775-B57D-223FFF02F102}" type="parTrans" cxnId="{B6EBD90B-8751-466D-957B-69528F09E686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2C091CF-2FEC-4631-AEDA-2787B86962A4}" type="sibTrans" cxnId="{B6EBD90B-8751-466D-957B-69528F09E686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361B39A-31C5-4E34-AFB6-2B7D1B8156B0}">
      <dgm:prSet custT="1"/>
      <dgm:spPr/>
      <dgm:t>
        <a:bodyPr/>
        <a:lstStyle/>
        <a:p>
          <a:r>
            <a:rPr lang="ru-RU" sz="14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Оқу-тәрбие</a:t>
          </a:r>
          <a:r>
            <a:rPr lang="ru-RU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4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процесінде</a:t>
          </a:r>
          <a:r>
            <a:rPr lang="ru-RU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4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ата-аналардың</a:t>
          </a:r>
          <a:r>
            <a:rPr lang="ru-RU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4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қатысу</a:t>
          </a:r>
          <a:r>
            <a:rPr lang="ru-RU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4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рөлін</a:t>
          </a:r>
          <a:r>
            <a:rPr lang="ru-RU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4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арттыру</a:t>
          </a:r>
          <a:r>
            <a:rPr lang="ru-RU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;</a:t>
          </a:r>
          <a:endParaRPr lang="ru-RU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C681CE0-8983-4596-9703-8E7E9EA1C171}" type="parTrans" cxnId="{DFE21F4D-887E-4F72-9846-1315E8DA88B3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C349EB1-70BB-44E9-8020-616AC0BA21A8}" type="sibTrans" cxnId="{DFE21F4D-887E-4F72-9846-1315E8DA88B3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271A00A-7EFC-4224-BBAA-C0EB292533E7}" type="pres">
      <dgm:prSet presAssocID="{3ED233E0-69FA-4E7E-BB0A-367BCDA3DE92}" presName="outerComposite" presStyleCnt="0">
        <dgm:presLayoutVars>
          <dgm:chMax val="5"/>
          <dgm:dir/>
          <dgm:resizeHandles val="exact"/>
        </dgm:presLayoutVars>
      </dgm:prSet>
      <dgm:spPr/>
    </dgm:pt>
    <dgm:pt modelId="{86DF6EF9-4E13-4C77-9775-C73B9C9E3D43}" type="pres">
      <dgm:prSet presAssocID="{3ED233E0-69FA-4E7E-BB0A-367BCDA3DE92}" presName="dummyMaxCanvas" presStyleCnt="0">
        <dgm:presLayoutVars/>
      </dgm:prSet>
      <dgm:spPr/>
    </dgm:pt>
    <dgm:pt modelId="{1BC076F0-3CCC-42F6-9BCB-9081D0AFA087}" type="pres">
      <dgm:prSet presAssocID="{3ED233E0-69FA-4E7E-BB0A-367BCDA3DE92}" presName="FiveNodes_1" presStyleLbl="node1" presStyleIdx="0" presStyleCnt="5" custScaleX="98425" custScaleY="111961">
        <dgm:presLayoutVars>
          <dgm:bulletEnabled val="1"/>
        </dgm:presLayoutVars>
      </dgm:prSet>
      <dgm:spPr/>
    </dgm:pt>
    <dgm:pt modelId="{C0A41865-C365-4105-A81C-0E71EFB9E771}" type="pres">
      <dgm:prSet presAssocID="{3ED233E0-69FA-4E7E-BB0A-367BCDA3DE92}" presName="FiveNodes_2" presStyleLbl="node1" presStyleIdx="1" presStyleCnt="5">
        <dgm:presLayoutVars>
          <dgm:bulletEnabled val="1"/>
        </dgm:presLayoutVars>
      </dgm:prSet>
      <dgm:spPr/>
    </dgm:pt>
    <dgm:pt modelId="{75E89FFC-978D-46F8-9F07-B1444A1CD5C4}" type="pres">
      <dgm:prSet presAssocID="{3ED233E0-69FA-4E7E-BB0A-367BCDA3DE92}" presName="FiveNodes_3" presStyleLbl="node1" presStyleIdx="2" presStyleCnt="5">
        <dgm:presLayoutVars>
          <dgm:bulletEnabled val="1"/>
        </dgm:presLayoutVars>
      </dgm:prSet>
      <dgm:spPr/>
    </dgm:pt>
    <dgm:pt modelId="{36614CF6-8DE6-422E-A6E6-2249B2664F4E}" type="pres">
      <dgm:prSet presAssocID="{3ED233E0-69FA-4E7E-BB0A-367BCDA3DE92}" presName="FiveNodes_4" presStyleLbl="node1" presStyleIdx="3" presStyleCnt="5">
        <dgm:presLayoutVars>
          <dgm:bulletEnabled val="1"/>
        </dgm:presLayoutVars>
      </dgm:prSet>
      <dgm:spPr/>
    </dgm:pt>
    <dgm:pt modelId="{4E1D001B-7E53-4DA4-9DE4-6532459F3B26}" type="pres">
      <dgm:prSet presAssocID="{3ED233E0-69FA-4E7E-BB0A-367BCDA3DE92}" presName="FiveNodes_5" presStyleLbl="node1" presStyleIdx="4" presStyleCnt="5">
        <dgm:presLayoutVars>
          <dgm:bulletEnabled val="1"/>
        </dgm:presLayoutVars>
      </dgm:prSet>
      <dgm:spPr/>
    </dgm:pt>
    <dgm:pt modelId="{CF46F643-DE41-49D7-99B9-F7EE9CF75EBA}" type="pres">
      <dgm:prSet presAssocID="{3ED233E0-69FA-4E7E-BB0A-367BCDA3DE92}" presName="FiveConn_1-2" presStyleLbl="fgAccFollowNode1" presStyleIdx="0" presStyleCnt="4">
        <dgm:presLayoutVars>
          <dgm:bulletEnabled val="1"/>
        </dgm:presLayoutVars>
      </dgm:prSet>
      <dgm:spPr/>
    </dgm:pt>
    <dgm:pt modelId="{3AECD1E8-96D1-4A7C-8508-FCF8ECCDBA87}" type="pres">
      <dgm:prSet presAssocID="{3ED233E0-69FA-4E7E-BB0A-367BCDA3DE92}" presName="FiveConn_2-3" presStyleLbl="fgAccFollowNode1" presStyleIdx="1" presStyleCnt="4">
        <dgm:presLayoutVars>
          <dgm:bulletEnabled val="1"/>
        </dgm:presLayoutVars>
      </dgm:prSet>
      <dgm:spPr/>
    </dgm:pt>
    <dgm:pt modelId="{29026364-C38F-489B-B11F-B8CCF298BDFD}" type="pres">
      <dgm:prSet presAssocID="{3ED233E0-69FA-4E7E-BB0A-367BCDA3DE92}" presName="FiveConn_3-4" presStyleLbl="fgAccFollowNode1" presStyleIdx="2" presStyleCnt="4">
        <dgm:presLayoutVars>
          <dgm:bulletEnabled val="1"/>
        </dgm:presLayoutVars>
      </dgm:prSet>
      <dgm:spPr/>
    </dgm:pt>
    <dgm:pt modelId="{5729B889-E9E3-4101-9403-A2FD4DAB91D3}" type="pres">
      <dgm:prSet presAssocID="{3ED233E0-69FA-4E7E-BB0A-367BCDA3DE92}" presName="FiveConn_4-5" presStyleLbl="fgAccFollowNode1" presStyleIdx="3" presStyleCnt="4">
        <dgm:presLayoutVars>
          <dgm:bulletEnabled val="1"/>
        </dgm:presLayoutVars>
      </dgm:prSet>
      <dgm:spPr/>
    </dgm:pt>
    <dgm:pt modelId="{9409AC06-0680-4975-83C1-2AE777A3B93E}" type="pres">
      <dgm:prSet presAssocID="{3ED233E0-69FA-4E7E-BB0A-367BCDA3DE92}" presName="FiveNodes_1_text" presStyleLbl="node1" presStyleIdx="4" presStyleCnt="5">
        <dgm:presLayoutVars>
          <dgm:bulletEnabled val="1"/>
        </dgm:presLayoutVars>
      </dgm:prSet>
      <dgm:spPr/>
    </dgm:pt>
    <dgm:pt modelId="{2600A2C9-0333-4639-8A21-0488FE16B4E6}" type="pres">
      <dgm:prSet presAssocID="{3ED233E0-69FA-4E7E-BB0A-367BCDA3DE92}" presName="FiveNodes_2_text" presStyleLbl="node1" presStyleIdx="4" presStyleCnt="5">
        <dgm:presLayoutVars>
          <dgm:bulletEnabled val="1"/>
        </dgm:presLayoutVars>
      </dgm:prSet>
      <dgm:spPr/>
    </dgm:pt>
    <dgm:pt modelId="{E5D97F86-E8AA-48D4-8CF0-5C5EDFCDA7DF}" type="pres">
      <dgm:prSet presAssocID="{3ED233E0-69FA-4E7E-BB0A-367BCDA3DE92}" presName="FiveNodes_3_text" presStyleLbl="node1" presStyleIdx="4" presStyleCnt="5">
        <dgm:presLayoutVars>
          <dgm:bulletEnabled val="1"/>
        </dgm:presLayoutVars>
      </dgm:prSet>
      <dgm:spPr/>
    </dgm:pt>
    <dgm:pt modelId="{D119896A-B417-4C59-982E-83C78794239A}" type="pres">
      <dgm:prSet presAssocID="{3ED233E0-69FA-4E7E-BB0A-367BCDA3DE92}" presName="FiveNodes_4_text" presStyleLbl="node1" presStyleIdx="4" presStyleCnt="5">
        <dgm:presLayoutVars>
          <dgm:bulletEnabled val="1"/>
        </dgm:presLayoutVars>
      </dgm:prSet>
      <dgm:spPr/>
    </dgm:pt>
    <dgm:pt modelId="{DF0E76E1-081E-4D0B-B0F9-CC345920C0A7}" type="pres">
      <dgm:prSet presAssocID="{3ED233E0-69FA-4E7E-BB0A-367BCDA3DE92}" presName="FiveNodes_5_text" presStyleLbl="node1" presStyleIdx="4" presStyleCnt="5">
        <dgm:presLayoutVars>
          <dgm:bulletEnabled val="1"/>
        </dgm:presLayoutVars>
      </dgm:prSet>
      <dgm:spPr/>
    </dgm:pt>
  </dgm:ptLst>
  <dgm:cxnLst>
    <dgm:cxn modelId="{B6EBD90B-8751-466D-957B-69528F09E686}" srcId="{3ED233E0-69FA-4E7E-BB0A-367BCDA3DE92}" destId="{31E57FE9-9824-42EB-88A7-0B11D8D95A72}" srcOrd="5" destOrd="0" parTransId="{7AD83671-F511-4775-B57D-223FFF02F102}" sibTransId="{92C091CF-2FEC-4631-AEDA-2787B86962A4}"/>
    <dgm:cxn modelId="{F616D60C-1499-4B17-A929-44B9369A9DB2}" type="presOf" srcId="{D6C0BCC7-71DD-458E-A63E-ACD968ADC98A}" destId="{2600A2C9-0333-4639-8A21-0488FE16B4E6}" srcOrd="1" destOrd="0" presId="urn:microsoft.com/office/officeart/2005/8/layout/vProcess5"/>
    <dgm:cxn modelId="{9D76BB35-9F55-44ED-A56E-273DA49F1D97}" type="presOf" srcId="{A3A06A1D-DA00-447A-A215-379E6971DE5F}" destId="{3AECD1E8-96D1-4A7C-8508-FCF8ECCDBA87}" srcOrd="0" destOrd="0" presId="urn:microsoft.com/office/officeart/2005/8/layout/vProcess5"/>
    <dgm:cxn modelId="{3B5F7F37-6EBB-438B-8B2C-0C83B0685041}" type="presOf" srcId="{3ED233E0-69FA-4E7E-BB0A-367BCDA3DE92}" destId="{0271A00A-7EFC-4224-BBAA-C0EB292533E7}" srcOrd="0" destOrd="0" presId="urn:microsoft.com/office/officeart/2005/8/layout/vProcess5"/>
    <dgm:cxn modelId="{97EF223E-5F6F-4B7B-8F92-137CBA4AA44C}" srcId="{3ED233E0-69FA-4E7E-BB0A-367BCDA3DE92}" destId="{392FDAC0-E513-4044-863C-F0E48E6BC49B}" srcOrd="0" destOrd="0" parTransId="{C0AA7CEA-ECAA-41DE-BF32-C477C0E16291}" sibTransId="{90E58833-158B-4333-93C9-4BCFF314F636}"/>
    <dgm:cxn modelId="{C59A8447-123B-4302-8AD1-3B0E346B33F0}" type="presOf" srcId="{17615F2A-7AA2-4DE3-8A4C-878171956AE4}" destId="{75E89FFC-978D-46F8-9F07-B1444A1CD5C4}" srcOrd="0" destOrd="0" presId="urn:microsoft.com/office/officeart/2005/8/layout/vProcess5"/>
    <dgm:cxn modelId="{27D1CB69-B916-4176-8C6B-98DD8133404A}" type="presOf" srcId="{1D13162A-7E15-47FD-AFF4-D5CBED38A351}" destId="{D119896A-B417-4C59-982E-83C78794239A}" srcOrd="1" destOrd="0" presId="urn:microsoft.com/office/officeart/2005/8/layout/vProcess5"/>
    <dgm:cxn modelId="{DFE21F4D-887E-4F72-9846-1315E8DA88B3}" srcId="{3ED233E0-69FA-4E7E-BB0A-367BCDA3DE92}" destId="{5361B39A-31C5-4E34-AFB6-2B7D1B8156B0}" srcOrd="4" destOrd="0" parTransId="{0C681CE0-8983-4596-9703-8E7E9EA1C171}" sibTransId="{5C349EB1-70BB-44E9-8020-616AC0BA21A8}"/>
    <dgm:cxn modelId="{876CD76F-DA34-470F-99BA-A09356A35632}" type="presOf" srcId="{DD69DCD6-1269-4254-B230-5B0F763A97D6}" destId="{29026364-C38F-489B-B11F-B8CCF298BDFD}" srcOrd="0" destOrd="0" presId="urn:microsoft.com/office/officeart/2005/8/layout/vProcess5"/>
    <dgm:cxn modelId="{0E412074-3D5F-4C40-833C-ABC5738FAD61}" type="presOf" srcId="{17615F2A-7AA2-4DE3-8A4C-878171956AE4}" destId="{E5D97F86-E8AA-48D4-8CF0-5C5EDFCDA7DF}" srcOrd="1" destOrd="0" presId="urn:microsoft.com/office/officeart/2005/8/layout/vProcess5"/>
    <dgm:cxn modelId="{D7179955-AE8E-4817-A7AA-B2A0F16856DF}" type="presOf" srcId="{90E58833-158B-4333-93C9-4BCFF314F636}" destId="{CF46F643-DE41-49D7-99B9-F7EE9CF75EBA}" srcOrd="0" destOrd="0" presId="urn:microsoft.com/office/officeart/2005/8/layout/vProcess5"/>
    <dgm:cxn modelId="{C4152492-EDEF-4D60-BBEC-587B9EF5AEFE}" type="presOf" srcId="{5361B39A-31C5-4E34-AFB6-2B7D1B8156B0}" destId="{DF0E76E1-081E-4D0B-B0F9-CC345920C0A7}" srcOrd="1" destOrd="0" presId="urn:microsoft.com/office/officeart/2005/8/layout/vProcess5"/>
    <dgm:cxn modelId="{EF422D9B-F0EA-4016-A2F0-CC12C90E979C}" type="presOf" srcId="{1D13162A-7E15-47FD-AFF4-D5CBED38A351}" destId="{36614CF6-8DE6-422E-A6E6-2249B2664F4E}" srcOrd="0" destOrd="0" presId="urn:microsoft.com/office/officeart/2005/8/layout/vProcess5"/>
    <dgm:cxn modelId="{F62821A0-2D16-40F7-8935-AD70FD60B74D}" type="presOf" srcId="{5361B39A-31C5-4E34-AFB6-2B7D1B8156B0}" destId="{4E1D001B-7E53-4DA4-9DE4-6532459F3B26}" srcOrd="0" destOrd="0" presId="urn:microsoft.com/office/officeart/2005/8/layout/vProcess5"/>
    <dgm:cxn modelId="{9115FDAC-151B-4754-88FA-EBE7504B04EB}" srcId="{3ED233E0-69FA-4E7E-BB0A-367BCDA3DE92}" destId="{17615F2A-7AA2-4DE3-8A4C-878171956AE4}" srcOrd="2" destOrd="0" parTransId="{666B043D-CFD7-4231-B98C-0A975EE1CB49}" sibTransId="{DD69DCD6-1269-4254-B230-5B0F763A97D6}"/>
    <dgm:cxn modelId="{B529C7BA-C6E3-4A7B-9908-2D1FCDB9A947}" type="presOf" srcId="{D6C0BCC7-71DD-458E-A63E-ACD968ADC98A}" destId="{C0A41865-C365-4105-A81C-0E71EFB9E771}" srcOrd="0" destOrd="0" presId="urn:microsoft.com/office/officeart/2005/8/layout/vProcess5"/>
    <dgm:cxn modelId="{10D73BC8-B302-4ADB-989F-20CB7B2C4B92}" type="presOf" srcId="{0F2200ED-8C48-4E6B-8634-30760AA06D8E}" destId="{5729B889-E9E3-4101-9403-A2FD4DAB91D3}" srcOrd="0" destOrd="0" presId="urn:microsoft.com/office/officeart/2005/8/layout/vProcess5"/>
    <dgm:cxn modelId="{B674F1EB-E97A-4464-873D-8EC5F9C03AE2}" type="presOf" srcId="{392FDAC0-E513-4044-863C-F0E48E6BC49B}" destId="{9409AC06-0680-4975-83C1-2AE777A3B93E}" srcOrd="1" destOrd="0" presId="urn:microsoft.com/office/officeart/2005/8/layout/vProcess5"/>
    <dgm:cxn modelId="{7FA3A3F4-C963-42BC-804F-BCC90B47C034}" srcId="{3ED233E0-69FA-4E7E-BB0A-367BCDA3DE92}" destId="{1D13162A-7E15-47FD-AFF4-D5CBED38A351}" srcOrd="3" destOrd="0" parTransId="{1B530F10-370E-47ED-8618-FC80307787C9}" sibTransId="{0F2200ED-8C48-4E6B-8634-30760AA06D8E}"/>
    <dgm:cxn modelId="{750708F8-22AF-4025-891C-CA7BB6639C76}" srcId="{3ED233E0-69FA-4E7E-BB0A-367BCDA3DE92}" destId="{D6C0BCC7-71DD-458E-A63E-ACD968ADC98A}" srcOrd="1" destOrd="0" parTransId="{B4F84369-4B24-4928-BA1D-CA4A2CF4B167}" sibTransId="{A3A06A1D-DA00-447A-A215-379E6971DE5F}"/>
    <dgm:cxn modelId="{8B3123FB-8AB2-4D4A-961A-CFC0A0493A8F}" type="presOf" srcId="{392FDAC0-E513-4044-863C-F0E48E6BC49B}" destId="{1BC076F0-3CCC-42F6-9BCB-9081D0AFA087}" srcOrd="0" destOrd="0" presId="urn:microsoft.com/office/officeart/2005/8/layout/vProcess5"/>
    <dgm:cxn modelId="{703C3C25-302C-47E4-8E1E-9A4322ACAA62}" type="presParOf" srcId="{0271A00A-7EFC-4224-BBAA-C0EB292533E7}" destId="{86DF6EF9-4E13-4C77-9775-C73B9C9E3D43}" srcOrd="0" destOrd="0" presId="urn:microsoft.com/office/officeart/2005/8/layout/vProcess5"/>
    <dgm:cxn modelId="{74EAFEF2-0786-479D-889F-A191214D35BC}" type="presParOf" srcId="{0271A00A-7EFC-4224-BBAA-C0EB292533E7}" destId="{1BC076F0-3CCC-42F6-9BCB-9081D0AFA087}" srcOrd="1" destOrd="0" presId="urn:microsoft.com/office/officeart/2005/8/layout/vProcess5"/>
    <dgm:cxn modelId="{C56E5241-8228-4826-972D-68ACF3A13D3F}" type="presParOf" srcId="{0271A00A-7EFC-4224-BBAA-C0EB292533E7}" destId="{C0A41865-C365-4105-A81C-0E71EFB9E771}" srcOrd="2" destOrd="0" presId="urn:microsoft.com/office/officeart/2005/8/layout/vProcess5"/>
    <dgm:cxn modelId="{760C1404-D6E4-4430-AC2B-F63A17E9E39B}" type="presParOf" srcId="{0271A00A-7EFC-4224-BBAA-C0EB292533E7}" destId="{75E89FFC-978D-46F8-9F07-B1444A1CD5C4}" srcOrd="3" destOrd="0" presId="urn:microsoft.com/office/officeart/2005/8/layout/vProcess5"/>
    <dgm:cxn modelId="{D5A41080-1DEB-447A-B9E8-493217C6C513}" type="presParOf" srcId="{0271A00A-7EFC-4224-BBAA-C0EB292533E7}" destId="{36614CF6-8DE6-422E-A6E6-2249B2664F4E}" srcOrd="4" destOrd="0" presId="urn:microsoft.com/office/officeart/2005/8/layout/vProcess5"/>
    <dgm:cxn modelId="{71BFBE81-26D6-4F33-90F6-E8070100CCAA}" type="presParOf" srcId="{0271A00A-7EFC-4224-BBAA-C0EB292533E7}" destId="{4E1D001B-7E53-4DA4-9DE4-6532459F3B26}" srcOrd="5" destOrd="0" presId="urn:microsoft.com/office/officeart/2005/8/layout/vProcess5"/>
    <dgm:cxn modelId="{B6A46918-89FF-4A58-AB20-1DFBAD88D9D0}" type="presParOf" srcId="{0271A00A-7EFC-4224-BBAA-C0EB292533E7}" destId="{CF46F643-DE41-49D7-99B9-F7EE9CF75EBA}" srcOrd="6" destOrd="0" presId="urn:microsoft.com/office/officeart/2005/8/layout/vProcess5"/>
    <dgm:cxn modelId="{3EF72DE8-8CD8-41A9-A69C-5EF1FAECAC35}" type="presParOf" srcId="{0271A00A-7EFC-4224-BBAA-C0EB292533E7}" destId="{3AECD1E8-96D1-4A7C-8508-FCF8ECCDBA87}" srcOrd="7" destOrd="0" presId="urn:microsoft.com/office/officeart/2005/8/layout/vProcess5"/>
    <dgm:cxn modelId="{083C58A9-8541-4D42-BD66-0879A69C69BD}" type="presParOf" srcId="{0271A00A-7EFC-4224-BBAA-C0EB292533E7}" destId="{29026364-C38F-489B-B11F-B8CCF298BDFD}" srcOrd="8" destOrd="0" presId="urn:microsoft.com/office/officeart/2005/8/layout/vProcess5"/>
    <dgm:cxn modelId="{D8AF915A-400C-4FCB-87C6-96AE4FD54C73}" type="presParOf" srcId="{0271A00A-7EFC-4224-BBAA-C0EB292533E7}" destId="{5729B889-E9E3-4101-9403-A2FD4DAB91D3}" srcOrd="9" destOrd="0" presId="urn:microsoft.com/office/officeart/2005/8/layout/vProcess5"/>
    <dgm:cxn modelId="{F04C199A-699C-4924-BA64-86BFC09807ED}" type="presParOf" srcId="{0271A00A-7EFC-4224-BBAA-C0EB292533E7}" destId="{9409AC06-0680-4975-83C1-2AE777A3B93E}" srcOrd="10" destOrd="0" presId="urn:microsoft.com/office/officeart/2005/8/layout/vProcess5"/>
    <dgm:cxn modelId="{EE7F334D-7A1C-4254-AB35-80A83722DE81}" type="presParOf" srcId="{0271A00A-7EFC-4224-BBAA-C0EB292533E7}" destId="{2600A2C9-0333-4639-8A21-0488FE16B4E6}" srcOrd="11" destOrd="0" presId="urn:microsoft.com/office/officeart/2005/8/layout/vProcess5"/>
    <dgm:cxn modelId="{34442908-0A4F-4572-9F1A-338E307968FA}" type="presParOf" srcId="{0271A00A-7EFC-4224-BBAA-C0EB292533E7}" destId="{E5D97F86-E8AA-48D4-8CF0-5C5EDFCDA7DF}" srcOrd="12" destOrd="0" presId="urn:microsoft.com/office/officeart/2005/8/layout/vProcess5"/>
    <dgm:cxn modelId="{DD0FF966-F424-440D-B278-5C09097559EE}" type="presParOf" srcId="{0271A00A-7EFC-4224-BBAA-C0EB292533E7}" destId="{D119896A-B417-4C59-982E-83C78794239A}" srcOrd="13" destOrd="0" presId="urn:microsoft.com/office/officeart/2005/8/layout/vProcess5"/>
    <dgm:cxn modelId="{2952CBC9-3639-4485-B44B-693CF1C24D37}" type="presParOf" srcId="{0271A00A-7EFC-4224-BBAA-C0EB292533E7}" destId="{DF0E76E1-081E-4D0B-B0F9-CC345920C0A7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E598B97-4BBF-4ABF-8549-D382178D1C58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C79F6F7-523E-4D95-8159-CDC8E7873168}">
      <dgm:prSet phldrT="[Текст]" custT="1"/>
      <dgm:spPr/>
      <dgm:t>
        <a:bodyPr/>
        <a:lstStyle/>
        <a:p>
          <a:r>
            <a:rPr lang="ru-RU" sz="1600" dirty="0" err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ізгілік</a:t>
          </a:r>
          <a:r>
            <a:rPr lang="ru-RU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ru-RU" sz="1400" dirty="0" err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принципі</a:t>
          </a:r>
          <a:r>
            <a:rPr lang="ru-RU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endParaRPr lang="ru-RU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206821E-67F9-4AEA-A55E-4720EC57A327}" type="parTrans" cxnId="{59F03C40-4A21-4447-938A-F6310147F28B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95388AA-A2A2-4E10-B703-2A4AC857CB37}" type="sibTrans" cxnId="{59F03C40-4A21-4447-938A-F6310147F28B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179D2BD-1FFF-495C-BD7D-039EDE45EB6D}">
      <dgm:prSet phldrT="[Текст]" custT="1"/>
      <dgm:spPr/>
      <dgm:t>
        <a:bodyPr/>
        <a:lstStyle/>
        <a:p>
          <a:pPr>
            <a:buSzPts val="1000"/>
            <a:buFont typeface="Symbol" panose="05050102010706020507" pitchFamily="18" charset="2"/>
            <a:buChar char=""/>
          </a:pPr>
          <a:r>
            <a:rPr lang="ru-RU" sz="1400" dirty="0" err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білім</a:t>
          </a:r>
          <a:r>
            <a:rPr lang="ru-RU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ru-RU" sz="1400" dirty="0" err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алушының</a:t>
          </a:r>
          <a:r>
            <a:rPr lang="ru-RU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ru-RU" sz="1400" dirty="0" err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еркін</a:t>
          </a:r>
          <a:r>
            <a:rPr lang="ru-RU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даму </a:t>
          </a:r>
          <a:r>
            <a:rPr lang="ru-RU" sz="1400" dirty="0" err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құқығының</a:t>
          </a:r>
          <a:r>
            <a:rPr lang="ru-RU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, </a:t>
          </a:r>
          <a:r>
            <a:rPr lang="ru-RU" sz="1400" dirty="0" err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ішкі</a:t>
          </a:r>
          <a:r>
            <a:rPr lang="ru-RU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ru-RU" sz="1400" dirty="0" err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адамгершілік</a:t>
          </a:r>
          <a:r>
            <a:rPr lang="ru-RU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ru-RU" sz="1400" dirty="0" err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дүниесінің</a:t>
          </a:r>
          <a:r>
            <a:rPr lang="ru-RU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ru-RU" sz="1400" dirty="0" err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неғұрлым</a:t>
          </a:r>
          <a:r>
            <a:rPr lang="ru-RU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ru-RU" sz="1400" dirty="0" err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толық</a:t>
          </a:r>
          <a:r>
            <a:rPr lang="ru-RU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ru-RU" sz="1400" dirty="0" err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дамуын</a:t>
          </a:r>
          <a:r>
            <a:rPr lang="ru-RU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ru-RU" sz="1400" dirty="0" err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мойындау</a:t>
          </a:r>
          <a:endParaRPr lang="ru-RU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9BC5672-EC31-493A-B5F2-82930A7FF179}" type="parTrans" cxnId="{3472B405-80DA-44E3-9934-DC2D046247BD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CEA8EB9-AD19-4553-B693-F639A1437C27}" type="sibTrans" cxnId="{3472B405-80DA-44E3-9934-DC2D046247BD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5E8F096-60E7-4BDA-AEE0-F890D3C46F7C}">
      <dgm:prSet phldrT="[Текст]" custT="1"/>
      <dgm:spPr/>
      <dgm:t>
        <a:bodyPr/>
        <a:lstStyle/>
        <a:p>
          <a:r>
            <a:rPr lang="ru-RU" sz="1400" dirty="0" err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құндылықты</a:t>
          </a:r>
          <a:r>
            <a:rPr lang="ru-RU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ru-RU" sz="1400" dirty="0" err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бағдар</a:t>
          </a:r>
          <a:r>
            <a:rPr lang="ru-RU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ru-RU" sz="1400" dirty="0" err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принципі</a:t>
          </a:r>
          <a:r>
            <a:rPr lang="ru-RU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endParaRPr lang="ru-RU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962E7BC-319E-475E-B162-90B0E658296E}" type="parTrans" cxnId="{B8710D37-FDB8-4EBE-B050-25369FAF9349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3F15691-3764-4D3C-A9C5-88F44F75F832}" type="sibTrans" cxnId="{B8710D37-FDB8-4EBE-B050-25369FAF9349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7C15C42-C6DD-4848-A7CD-F6491BBA090B}">
      <dgm:prSet phldrT="[Текст]" custT="1"/>
      <dgm:spPr/>
      <dgm:t>
        <a:bodyPr/>
        <a:lstStyle/>
        <a:p>
          <a:r>
            <a:rPr lang="ru-RU" sz="1400" dirty="0" err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білім</a:t>
          </a:r>
          <a:r>
            <a:rPr lang="ru-RU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ru-RU" sz="1400" dirty="0" err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алушылар</a:t>
          </a:r>
          <a:r>
            <a:rPr lang="ru-RU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мен </a:t>
          </a:r>
          <a:r>
            <a:rPr lang="ru-RU" sz="1400" dirty="0" err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мұғалімнің</a:t>
          </a:r>
          <a:r>
            <a:rPr lang="ru-RU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ru-RU" sz="1400" dirty="0" err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адамгершілік</a:t>
          </a:r>
          <a:r>
            <a:rPr lang="ru-RU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ru-RU" sz="1400" dirty="0" err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тәрбиесіне</a:t>
          </a:r>
          <a:r>
            <a:rPr lang="ru-RU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ru-RU" sz="1400" dirty="0" err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бағытталған</a:t>
          </a:r>
          <a:r>
            <a:rPr lang="ru-RU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ru-RU" sz="1400" dirty="0" err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құндылықтандыру</a:t>
          </a:r>
          <a:endParaRPr lang="ru-RU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B430B68-CD30-4111-805A-259D74551396}" type="parTrans" cxnId="{B8B11C8B-ADCC-40D1-AD9C-3A4DBD9A6B14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4248618-3934-48C1-9CBC-5177FA36FF92}" type="sibTrans" cxnId="{B8B11C8B-ADCC-40D1-AD9C-3A4DBD9A6B14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31DA999-12ED-4699-B2F3-0B7489AC7341}">
      <dgm:prSet phldrT="[Текст]" custT="1"/>
      <dgm:spPr/>
      <dgm:t>
        <a:bodyPr/>
        <a:lstStyle/>
        <a:p>
          <a:r>
            <a:rPr lang="ru-RU" sz="1400" dirty="0" err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шынайылық</a:t>
          </a:r>
          <a:r>
            <a:rPr lang="ru-RU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ru-RU" sz="1400" dirty="0" err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принципі</a:t>
          </a:r>
          <a:r>
            <a:rPr lang="ru-RU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endParaRPr lang="ru-RU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67A9221-CE0B-4904-AD19-184C7FA9C676}" type="parTrans" cxnId="{D723CA9E-AB9A-4C75-8FAA-1D0978104461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CE26117-3B26-475A-8740-4536EB1C2E01}" type="sibTrans" cxnId="{D723CA9E-AB9A-4C75-8FAA-1D0978104461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F36936D-B5D2-46D2-8ACD-063D250A488C}">
      <dgm:prSet phldrT="[Текст]" custT="1"/>
      <dgm:spPr/>
      <dgm:t>
        <a:bodyPr/>
        <a:lstStyle/>
        <a:p>
          <a:r>
            <a:rPr lang="ru-RU" sz="1400" dirty="0" err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білім</a:t>
          </a:r>
          <a:r>
            <a:rPr lang="ru-RU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ru-RU" sz="1400" dirty="0" err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алушы</a:t>
          </a:r>
          <a:r>
            <a:rPr lang="ru-RU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ru-RU" sz="1400" dirty="0" err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адамгершілік</a:t>
          </a:r>
          <a:r>
            <a:rPr lang="ru-RU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ru-RU" sz="1400" dirty="0" err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әрекеттің</a:t>
          </a:r>
          <a:r>
            <a:rPr lang="ru-RU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ru-RU" sz="1400" dirty="0" err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субъектісі</a:t>
          </a:r>
          <a:r>
            <a:rPr lang="ru-RU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ru-RU" sz="1400" dirty="0" err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ретінде</a:t>
          </a:r>
          <a:r>
            <a:rPr lang="ru-RU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ru-RU" sz="1400" dirty="0" err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шынайы</a:t>
          </a:r>
          <a:r>
            <a:rPr lang="ru-RU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ru-RU" sz="1400" dirty="0" err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өмірде</a:t>
          </a:r>
          <a:r>
            <a:rPr lang="ru-RU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ru-RU" sz="1400" dirty="0" err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мәдениетке</a:t>
          </a:r>
          <a:r>
            <a:rPr lang="ru-RU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ru-RU" sz="1400" dirty="0" err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жетуінің</a:t>
          </a:r>
          <a:r>
            <a:rPr lang="ru-RU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ru-RU" sz="1400" dirty="0" err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жолын</a:t>
          </a:r>
          <a:r>
            <a:rPr lang="ru-RU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ru-RU" sz="1400" dirty="0" err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өздігінен</a:t>
          </a:r>
          <a:r>
            <a:rPr lang="ru-RU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ru-RU" sz="1400" dirty="0" err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таңдайды</a:t>
          </a:r>
          <a:endParaRPr lang="ru-RU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245DA02-8967-4743-AE22-433EF2366F7D}" type="parTrans" cxnId="{57CC3E9C-4AB6-460B-BB97-46DA626DCA0A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A8E6172-C9E5-40AF-9071-32C7E5D079A6}" type="sibTrans" cxnId="{57CC3E9C-4AB6-460B-BB97-46DA626DCA0A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D9A6E2B-26E3-47CF-A907-741D01ADEDBC}">
      <dgm:prSet custT="1"/>
      <dgm:spPr/>
      <dgm:t>
        <a:bodyPr/>
        <a:lstStyle/>
        <a:p>
          <a:r>
            <a:rPr lang="ru-RU" sz="140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рефлексивті бағдары принципі </a:t>
          </a:r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DF1C417-9323-431D-9C8D-78C44EBE0397}" type="parTrans" cxnId="{42145715-B50D-4597-A0EB-D0039820B626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CA36BE8-DB41-44C2-8213-B0835F0E63DF}" type="sibTrans" cxnId="{42145715-B50D-4597-A0EB-D0039820B626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7E1E337-01F9-4EA2-A44D-61A9EABC0D85}">
      <dgm:prSet custT="1"/>
      <dgm:spPr/>
      <dgm:t>
        <a:bodyPr/>
        <a:lstStyle/>
        <a:p>
          <a:r>
            <a:rPr lang="ru-RU" sz="1400" dirty="0" err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мұғалім</a:t>
          </a:r>
          <a:r>
            <a:rPr lang="ru-RU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ru-RU" sz="1400" dirty="0" err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білім</a:t>
          </a:r>
          <a:r>
            <a:rPr lang="ru-RU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ru-RU" sz="1400" dirty="0" err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алушылардың</a:t>
          </a:r>
          <a:r>
            <a:rPr lang="ru-RU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ru-RU" sz="1400" dirty="0" err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ойын</a:t>
          </a:r>
          <a:r>
            <a:rPr lang="ru-RU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, </a:t>
          </a:r>
          <a:r>
            <a:rPr lang="ru-RU" sz="1400" dirty="0" err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сезімдерін</a:t>
          </a:r>
          <a:r>
            <a:rPr lang="ru-RU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ru-RU" sz="1400" dirty="0" err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және</a:t>
          </a:r>
          <a:r>
            <a:rPr lang="ru-RU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ru-RU" sz="1400" dirty="0" err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іс-әрекеттерін</a:t>
          </a:r>
          <a:r>
            <a:rPr lang="ru-RU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ru-RU" sz="1400" dirty="0" err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дұрыс</a:t>
          </a:r>
          <a:r>
            <a:rPr lang="ru-RU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ru-RU" sz="1400" dirty="0" err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түсінуге</a:t>
          </a:r>
          <a:r>
            <a:rPr lang="ru-RU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ru-RU" sz="1400" dirty="0" err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және</a:t>
          </a:r>
          <a:r>
            <a:rPr lang="ru-RU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ru-RU" sz="1400" dirty="0" err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мақсатты</a:t>
          </a:r>
          <a:r>
            <a:rPr lang="ru-RU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ru-RU" sz="1400" dirty="0" err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түрде</a:t>
          </a:r>
          <a:r>
            <a:rPr lang="ru-RU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ru-RU" sz="1400" dirty="0" err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реттеуге</a:t>
          </a:r>
          <a:r>
            <a:rPr lang="ru-RU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ru-RU" sz="1400" dirty="0" err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ұмтылады</a:t>
          </a:r>
          <a:endParaRPr lang="ru-RU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9CA2B61-8F36-4354-9C3E-4D566CA9E36D}" type="parTrans" cxnId="{B2BF2EE9-CBF9-41C9-99C0-DC8EA7275A59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3F6E8F5-6974-4B76-8C3D-BA27FEDB7D6C}" type="sibTrans" cxnId="{B2BF2EE9-CBF9-41C9-99C0-DC8EA7275A59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6DA3798-6BA5-48F5-811F-AC9B4DB01474}">
      <dgm:prSet custT="1"/>
      <dgm:spPr/>
      <dgm:t>
        <a:bodyPr/>
        <a:lstStyle/>
        <a:p>
          <a:r>
            <a:rPr lang="ru-RU" sz="140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cубъектілік принципі </a:t>
          </a:r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DC2ABBA-2402-45D5-81F3-81113C16C44D}" type="parTrans" cxnId="{1087724F-B419-42EB-85BE-4339663F4F5B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9A5CB8A-7F55-4128-96E0-A5580BFC27D7}" type="sibTrans" cxnId="{1087724F-B419-42EB-85BE-4339663F4F5B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29C509B-9E9E-44D2-9934-E0FC20B19767}">
      <dgm:prSet custT="1"/>
      <dgm:spPr/>
      <dgm:t>
        <a:bodyPr/>
        <a:lstStyle/>
        <a:p>
          <a:r>
            <a:rPr lang="ru-RU" sz="105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педагог </a:t>
          </a:r>
          <a:r>
            <a:rPr lang="ru-RU" sz="1050" dirty="0" err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білім</a:t>
          </a:r>
          <a:r>
            <a:rPr lang="ru-RU" sz="105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ru-RU" sz="1050" dirty="0" err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алушы</a:t>
          </a:r>
          <a:r>
            <a:rPr lang="ru-RU" sz="105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ru-RU" sz="1050" dirty="0" err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қабілетінің</a:t>
          </a:r>
          <a:r>
            <a:rPr lang="ru-RU" sz="105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ru-RU" sz="1050" dirty="0" err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дамуына</a:t>
          </a:r>
          <a:r>
            <a:rPr lang="ru-RU" sz="105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, </a:t>
          </a:r>
          <a:r>
            <a:rPr lang="ru-RU" sz="1050" dirty="0" err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басқа</a:t>
          </a:r>
          <a:r>
            <a:rPr lang="ru-RU" sz="105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ru-RU" sz="1050" dirty="0" err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адамдармен</a:t>
          </a:r>
          <a:r>
            <a:rPr lang="ru-RU" sz="105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ru-RU" sz="1050" dirty="0" err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және</a:t>
          </a:r>
          <a:r>
            <a:rPr lang="ru-RU" sz="105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ru-RU" sz="1050" dirty="0" err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алуан</a:t>
          </a:r>
          <a:r>
            <a:rPr lang="ru-RU" sz="105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ru-RU" sz="1050" dirty="0" err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түрлілігін</a:t>
          </a:r>
          <a:r>
            <a:rPr lang="ru-RU" sz="105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ru-RU" sz="1050" dirty="0" err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қоса</a:t>
          </a:r>
          <a:r>
            <a:rPr lang="ru-RU" sz="105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ru-RU" sz="1050" dirty="0" err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алғандағы</a:t>
          </a:r>
          <a:r>
            <a:rPr lang="ru-RU" sz="105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ru-RU" sz="1050" dirty="0" err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әлеммен</a:t>
          </a:r>
          <a:r>
            <a:rPr lang="ru-RU" sz="105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ru-RU" sz="1050" dirty="0" err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байланысындағы</a:t>
          </a:r>
          <a:r>
            <a:rPr lang="ru-RU" sz="105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ru-RU" sz="1050" dirty="0" err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өзінің</a:t>
          </a:r>
          <a:r>
            <a:rPr lang="ru-RU" sz="105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«</a:t>
          </a:r>
          <a:r>
            <a:rPr lang="ru-RU" sz="1050" dirty="0" err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Менін</a:t>
          </a:r>
          <a:r>
            <a:rPr lang="ru-RU" sz="105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» </a:t>
          </a:r>
          <a:r>
            <a:rPr lang="ru-RU" sz="1050" dirty="0" err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түсінуіне</a:t>
          </a:r>
          <a:r>
            <a:rPr lang="ru-RU" sz="105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, </a:t>
          </a:r>
          <a:r>
            <a:rPr lang="ru-RU" sz="1050" dirty="0" err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өз</a:t>
          </a:r>
          <a:r>
            <a:rPr lang="ru-RU" sz="105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ru-RU" sz="1050" dirty="0" err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әрекеттерін</a:t>
          </a:r>
          <a:r>
            <a:rPr lang="ru-RU" sz="105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ru-RU" sz="1050" dirty="0" err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ұғынуына</a:t>
          </a:r>
          <a:r>
            <a:rPr lang="ru-RU" sz="105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, </a:t>
          </a:r>
          <a:r>
            <a:rPr lang="ru-RU" sz="1050" dirty="0" err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өзінің</a:t>
          </a:r>
          <a:r>
            <a:rPr lang="ru-RU" sz="105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ru-RU" sz="1050" dirty="0" err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және</a:t>
          </a:r>
          <a:r>
            <a:rPr lang="ru-RU" sz="105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ru-RU" sz="1050" dirty="0" err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басқа</a:t>
          </a:r>
          <a:r>
            <a:rPr lang="ru-RU" sz="105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ru-RU" sz="1050" dirty="0" err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адамдардың</a:t>
          </a:r>
          <a:r>
            <a:rPr lang="ru-RU" sz="105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ru-RU" sz="1050" dirty="0" err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тағдыры</a:t>
          </a:r>
          <a:r>
            <a:rPr lang="ru-RU" sz="105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ru-RU" sz="1050" dirty="0" err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үшін</a:t>
          </a:r>
          <a:r>
            <a:rPr lang="ru-RU" sz="105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де </a:t>
          </a:r>
          <a:r>
            <a:rPr lang="ru-RU" sz="1050" dirty="0" err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олардың</a:t>
          </a:r>
          <a:r>
            <a:rPr lang="ru-RU" sz="105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ru-RU" sz="1050" dirty="0" err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себеп-салдарын</a:t>
          </a:r>
          <a:r>
            <a:rPr lang="ru-RU" sz="105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ru-RU" sz="1050" dirty="0" err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алдын</a:t>
          </a:r>
          <a:r>
            <a:rPr lang="ru-RU" sz="105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-ала </a:t>
          </a:r>
          <a:r>
            <a:rPr lang="ru-RU" sz="1050" dirty="0" err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болжауына</a:t>
          </a:r>
          <a:r>
            <a:rPr lang="ru-RU" sz="105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, </a:t>
          </a:r>
          <a:r>
            <a:rPr lang="ru-RU" sz="1050" dirty="0" err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өзін</a:t>
          </a:r>
          <a:r>
            <a:rPr lang="ru-RU" sz="105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ru-RU" sz="1050" dirty="0" err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білімнің</a:t>
          </a:r>
          <a:r>
            <a:rPr lang="ru-RU" sz="105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, </a:t>
          </a:r>
          <a:r>
            <a:rPr lang="ru-RU" sz="1050" dirty="0" err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сонымен</a:t>
          </a:r>
          <a:r>
            <a:rPr lang="ru-RU" sz="105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ru-RU" sz="1050" dirty="0" err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қатар</a:t>
          </a:r>
          <a:r>
            <a:rPr lang="ru-RU" sz="105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ru-RU" sz="1050" dirty="0" err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өз</a:t>
          </a:r>
          <a:r>
            <a:rPr lang="ru-RU" sz="105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ru-RU" sz="1050" dirty="0" err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таңдауының</a:t>
          </a:r>
          <a:r>
            <a:rPr lang="ru-RU" sz="105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ru-RU" sz="1050" dirty="0" err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субъектісі</a:t>
          </a:r>
          <a:r>
            <a:rPr lang="ru-RU" sz="105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ru-RU" sz="1050" dirty="0" err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ретінде</a:t>
          </a:r>
          <a:r>
            <a:rPr lang="ru-RU" sz="105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ru-RU" sz="1050" dirty="0" err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бағалауына</a:t>
          </a:r>
          <a:r>
            <a:rPr lang="ru-RU" sz="105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ru-RU" sz="1050" dirty="0" err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барынша</a:t>
          </a:r>
          <a:r>
            <a:rPr lang="ru-RU" sz="105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ru-RU" sz="1050" dirty="0" err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көмектеседі</a:t>
          </a:r>
          <a:endParaRPr lang="ru-RU" sz="105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00E72F1-EA90-4385-9667-0C6C469875CB}" type="parTrans" cxnId="{FC13E9B2-1FEC-4845-8FD4-A94CFC1A0CFD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1B3845D-BFC6-439D-ADBA-207A90C4A2C9}" type="sibTrans" cxnId="{FC13E9B2-1FEC-4845-8FD4-A94CFC1A0CFD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216D9A1-4D0E-4FD1-BAF1-F2220B96EEEC}" type="pres">
      <dgm:prSet presAssocID="{3E598B97-4BBF-4ABF-8549-D382178D1C58}" presName="Name0" presStyleCnt="0">
        <dgm:presLayoutVars>
          <dgm:dir/>
          <dgm:animLvl val="lvl"/>
          <dgm:resizeHandles val="exact"/>
        </dgm:presLayoutVars>
      </dgm:prSet>
      <dgm:spPr/>
    </dgm:pt>
    <dgm:pt modelId="{B7A97740-11E0-4B9D-BF58-FAED8226E754}" type="pres">
      <dgm:prSet presAssocID="{1C79F6F7-523E-4D95-8159-CDC8E7873168}" presName="composite" presStyleCnt="0"/>
      <dgm:spPr/>
    </dgm:pt>
    <dgm:pt modelId="{48C7B28B-7E21-4043-A737-CAAA0D986134}" type="pres">
      <dgm:prSet presAssocID="{1C79F6F7-523E-4D95-8159-CDC8E7873168}" presName="parTx" presStyleLbl="alignNode1" presStyleIdx="0" presStyleCnt="5">
        <dgm:presLayoutVars>
          <dgm:chMax val="0"/>
          <dgm:chPref val="0"/>
          <dgm:bulletEnabled val="1"/>
        </dgm:presLayoutVars>
      </dgm:prSet>
      <dgm:spPr/>
    </dgm:pt>
    <dgm:pt modelId="{D050039D-E919-49A3-9E83-B2CF2D391DF6}" type="pres">
      <dgm:prSet presAssocID="{1C79F6F7-523E-4D95-8159-CDC8E7873168}" presName="desTx" presStyleLbl="alignAccFollowNode1" presStyleIdx="0" presStyleCnt="5" custScaleY="99751">
        <dgm:presLayoutVars>
          <dgm:bulletEnabled val="1"/>
        </dgm:presLayoutVars>
      </dgm:prSet>
      <dgm:spPr/>
    </dgm:pt>
    <dgm:pt modelId="{89A3417B-FD8D-412F-81AF-2F36DE809232}" type="pres">
      <dgm:prSet presAssocID="{995388AA-A2A2-4E10-B703-2A4AC857CB37}" presName="space" presStyleCnt="0"/>
      <dgm:spPr/>
    </dgm:pt>
    <dgm:pt modelId="{A2204290-85B6-4AA5-8DC7-94A3C17888C9}" type="pres">
      <dgm:prSet presAssocID="{E5E8F096-60E7-4BDA-AEE0-F890D3C46F7C}" presName="composite" presStyleCnt="0"/>
      <dgm:spPr/>
    </dgm:pt>
    <dgm:pt modelId="{0E228E1E-038D-43B3-8A15-882074E06B5E}" type="pres">
      <dgm:prSet presAssocID="{E5E8F096-60E7-4BDA-AEE0-F890D3C46F7C}" presName="parTx" presStyleLbl="alignNode1" presStyleIdx="1" presStyleCnt="5">
        <dgm:presLayoutVars>
          <dgm:chMax val="0"/>
          <dgm:chPref val="0"/>
          <dgm:bulletEnabled val="1"/>
        </dgm:presLayoutVars>
      </dgm:prSet>
      <dgm:spPr/>
    </dgm:pt>
    <dgm:pt modelId="{94DC1652-B881-4DA6-98F6-41C89B62C9D6}" type="pres">
      <dgm:prSet presAssocID="{E5E8F096-60E7-4BDA-AEE0-F890D3C46F7C}" presName="desTx" presStyleLbl="alignAccFollowNode1" presStyleIdx="1" presStyleCnt="5">
        <dgm:presLayoutVars>
          <dgm:bulletEnabled val="1"/>
        </dgm:presLayoutVars>
      </dgm:prSet>
      <dgm:spPr/>
    </dgm:pt>
    <dgm:pt modelId="{6AED5161-C2A4-449A-9642-BE532C3489FE}" type="pres">
      <dgm:prSet presAssocID="{83F15691-3764-4D3C-A9C5-88F44F75F832}" presName="space" presStyleCnt="0"/>
      <dgm:spPr/>
    </dgm:pt>
    <dgm:pt modelId="{5B7D5C33-A87C-4AF0-B215-941DA687A576}" type="pres">
      <dgm:prSet presAssocID="{C31DA999-12ED-4699-B2F3-0B7489AC7341}" presName="composite" presStyleCnt="0"/>
      <dgm:spPr/>
    </dgm:pt>
    <dgm:pt modelId="{06EC103C-CACE-4E89-9256-755981B9413F}" type="pres">
      <dgm:prSet presAssocID="{C31DA999-12ED-4699-B2F3-0B7489AC7341}" presName="parTx" presStyleLbl="alignNode1" presStyleIdx="2" presStyleCnt="5">
        <dgm:presLayoutVars>
          <dgm:chMax val="0"/>
          <dgm:chPref val="0"/>
          <dgm:bulletEnabled val="1"/>
        </dgm:presLayoutVars>
      </dgm:prSet>
      <dgm:spPr/>
    </dgm:pt>
    <dgm:pt modelId="{3F820F88-360C-4B83-A4C4-314BD0C6732B}" type="pres">
      <dgm:prSet presAssocID="{C31DA999-12ED-4699-B2F3-0B7489AC7341}" presName="desTx" presStyleLbl="alignAccFollowNode1" presStyleIdx="2" presStyleCnt="5">
        <dgm:presLayoutVars>
          <dgm:bulletEnabled val="1"/>
        </dgm:presLayoutVars>
      </dgm:prSet>
      <dgm:spPr/>
    </dgm:pt>
    <dgm:pt modelId="{118144F8-2EA5-4DFB-951E-D95D18DCEC2F}" type="pres">
      <dgm:prSet presAssocID="{0CE26117-3B26-475A-8740-4536EB1C2E01}" presName="space" presStyleCnt="0"/>
      <dgm:spPr/>
    </dgm:pt>
    <dgm:pt modelId="{F5ADD81D-C5F0-4BFC-ABF1-EBE05EC49EE0}" type="pres">
      <dgm:prSet presAssocID="{2D9A6E2B-26E3-47CF-A907-741D01ADEDBC}" presName="composite" presStyleCnt="0"/>
      <dgm:spPr/>
    </dgm:pt>
    <dgm:pt modelId="{8F312972-F78D-4C86-B23F-DB4B2200A57E}" type="pres">
      <dgm:prSet presAssocID="{2D9A6E2B-26E3-47CF-A907-741D01ADEDBC}" presName="parTx" presStyleLbl="alignNode1" presStyleIdx="3" presStyleCnt="5">
        <dgm:presLayoutVars>
          <dgm:chMax val="0"/>
          <dgm:chPref val="0"/>
          <dgm:bulletEnabled val="1"/>
        </dgm:presLayoutVars>
      </dgm:prSet>
      <dgm:spPr/>
    </dgm:pt>
    <dgm:pt modelId="{DA82B0FC-2FC7-449A-943B-841979C7BD93}" type="pres">
      <dgm:prSet presAssocID="{2D9A6E2B-26E3-47CF-A907-741D01ADEDBC}" presName="desTx" presStyleLbl="alignAccFollowNode1" presStyleIdx="3" presStyleCnt="5">
        <dgm:presLayoutVars>
          <dgm:bulletEnabled val="1"/>
        </dgm:presLayoutVars>
      </dgm:prSet>
      <dgm:spPr/>
    </dgm:pt>
    <dgm:pt modelId="{1E640EF5-4B78-4B5C-8247-819ABCA35991}" type="pres">
      <dgm:prSet presAssocID="{ACA36BE8-DB41-44C2-8213-B0835F0E63DF}" presName="space" presStyleCnt="0"/>
      <dgm:spPr/>
    </dgm:pt>
    <dgm:pt modelId="{DDAC8E6A-0A42-4AB1-B408-2E3272681616}" type="pres">
      <dgm:prSet presAssocID="{D6DA3798-6BA5-48F5-811F-AC9B4DB01474}" presName="composite" presStyleCnt="0"/>
      <dgm:spPr/>
    </dgm:pt>
    <dgm:pt modelId="{3941F383-34A5-454B-B9EC-97B198AA3A24}" type="pres">
      <dgm:prSet presAssocID="{D6DA3798-6BA5-48F5-811F-AC9B4DB01474}" presName="parTx" presStyleLbl="alignNode1" presStyleIdx="4" presStyleCnt="5">
        <dgm:presLayoutVars>
          <dgm:chMax val="0"/>
          <dgm:chPref val="0"/>
          <dgm:bulletEnabled val="1"/>
        </dgm:presLayoutVars>
      </dgm:prSet>
      <dgm:spPr/>
    </dgm:pt>
    <dgm:pt modelId="{5F2C6327-94A0-481C-A482-E2305963113C}" type="pres">
      <dgm:prSet presAssocID="{D6DA3798-6BA5-48F5-811F-AC9B4DB01474}" presName="desTx" presStyleLbl="alignAccFollowNode1" presStyleIdx="4" presStyleCnt="5" custLinFactNeighborY="1011">
        <dgm:presLayoutVars>
          <dgm:bulletEnabled val="1"/>
        </dgm:presLayoutVars>
      </dgm:prSet>
      <dgm:spPr/>
    </dgm:pt>
  </dgm:ptLst>
  <dgm:cxnLst>
    <dgm:cxn modelId="{3472B405-80DA-44E3-9934-DC2D046247BD}" srcId="{1C79F6F7-523E-4D95-8159-CDC8E7873168}" destId="{2179D2BD-1FFF-495C-BD7D-039EDE45EB6D}" srcOrd="0" destOrd="0" parTransId="{A9BC5672-EC31-493A-B5F2-82930A7FF179}" sibTransId="{7CEA8EB9-AD19-4553-B693-F639A1437C27}"/>
    <dgm:cxn modelId="{7A6BAC12-8A9D-4CF2-AFD7-1451C5356F66}" type="presOf" srcId="{029C509B-9E9E-44D2-9934-E0FC20B19767}" destId="{5F2C6327-94A0-481C-A482-E2305963113C}" srcOrd="0" destOrd="0" presId="urn:microsoft.com/office/officeart/2005/8/layout/hList1"/>
    <dgm:cxn modelId="{42145715-B50D-4597-A0EB-D0039820B626}" srcId="{3E598B97-4BBF-4ABF-8549-D382178D1C58}" destId="{2D9A6E2B-26E3-47CF-A907-741D01ADEDBC}" srcOrd="3" destOrd="0" parTransId="{DDF1C417-9323-431D-9C8D-78C44EBE0397}" sibTransId="{ACA36BE8-DB41-44C2-8213-B0835F0E63DF}"/>
    <dgm:cxn modelId="{5F1AA621-83D5-49E0-BD2C-D8481204847B}" type="presOf" srcId="{1C79F6F7-523E-4D95-8159-CDC8E7873168}" destId="{48C7B28B-7E21-4043-A737-CAAA0D986134}" srcOrd="0" destOrd="0" presId="urn:microsoft.com/office/officeart/2005/8/layout/hList1"/>
    <dgm:cxn modelId="{B8710D37-FDB8-4EBE-B050-25369FAF9349}" srcId="{3E598B97-4BBF-4ABF-8549-D382178D1C58}" destId="{E5E8F096-60E7-4BDA-AEE0-F890D3C46F7C}" srcOrd="1" destOrd="0" parTransId="{F962E7BC-319E-475E-B162-90B0E658296E}" sibTransId="{83F15691-3764-4D3C-A9C5-88F44F75F832}"/>
    <dgm:cxn modelId="{E34A7A3F-0A5C-40E0-9D4B-D68C1B763142}" type="presOf" srcId="{D6DA3798-6BA5-48F5-811F-AC9B4DB01474}" destId="{3941F383-34A5-454B-B9EC-97B198AA3A24}" srcOrd="0" destOrd="0" presId="urn:microsoft.com/office/officeart/2005/8/layout/hList1"/>
    <dgm:cxn modelId="{59F03C40-4A21-4447-938A-F6310147F28B}" srcId="{3E598B97-4BBF-4ABF-8549-D382178D1C58}" destId="{1C79F6F7-523E-4D95-8159-CDC8E7873168}" srcOrd="0" destOrd="0" parTransId="{7206821E-67F9-4AEA-A55E-4720EC57A327}" sibTransId="{995388AA-A2A2-4E10-B703-2A4AC857CB37}"/>
    <dgm:cxn modelId="{9BD9CF65-0044-4BD0-8923-DCD82D92D660}" type="presOf" srcId="{E5E8F096-60E7-4BDA-AEE0-F890D3C46F7C}" destId="{0E228E1E-038D-43B3-8A15-882074E06B5E}" srcOrd="0" destOrd="0" presId="urn:microsoft.com/office/officeart/2005/8/layout/hList1"/>
    <dgm:cxn modelId="{5B2AC24C-BFBE-41B9-A995-3332530A35C6}" type="presOf" srcId="{2D9A6E2B-26E3-47CF-A907-741D01ADEDBC}" destId="{8F312972-F78D-4C86-B23F-DB4B2200A57E}" srcOrd="0" destOrd="0" presId="urn:microsoft.com/office/officeart/2005/8/layout/hList1"/>
    <dgm:cxn modelId="{1087724F-B419-42EB-85BE-4339663F4F5B}" srcId="{3E598B97-4BBF-4ABF-8549-D382178D1C58}" destId="{D6DA3798-6BA5-48F5-811F-AC9B4DB01474}" srcOrd="4" destOrd="0" parTransId="{5DC2ABBA-2402-45D5-81F3-81113C16C44D}" sibTransId="{09A5CB8A-7F55-4128-96E0-A5580BFC27D7}"/>
    <dgm:cxn modelId="{A6587D77-ABB5-48E9-A21C-525BBE439424}" type="presOf" srcId="{C31DA999-12ED-4699-B2F3-0B7489AC7341}" destId="{06EC103C-CACE-4E89-9256-755981B9413F}" srcOrd="0" destOrd="0" presId="urn:microsoft.com/office/officeart/2005/8/layout/hList1"/>
    <dgm:cxn modelId="{DC9FC15A-46E5-45BD-96C0-CA2346B6DA83}" type="presOf" srcId="{DF36936D-B5D2-46D2-8ACD-063D250A488C}" destId="{3F820F88-360C-4B83-A4C4-314BD0C6732B}" srcOrd="0" destOrd="0" presId="urn:microsoft.com/office/officeart/2005/8/layout/hList1"/>
    <dgm:cxn modelId="{FEC39F88-B89C-4AA4-9A41-EC6CCE3D8FB3}" type="presOf" srcId="{27C15C42-C6DD-4848-A7CD-F6491BBA090B}" destId="{94DC1652-B881-4DA6-98F6-41C89B62C9D6}" srcOrd="0" destOrd="0" presId="urn:microsoft.com/office/officeart/2005/8/layout/hList1"/>
    <dgm:cxn modelId="{B8B11C8B-ADCC-40D1-AD9C-3A4DBD9A6B14}" srcId="{E5E8F096-60E7-4BDA-AEE0-F890D3C46F7C}" destId="{27C15C42-C6DD-4848-A7CD-F6491BBA090B}" srcOrd="0" destOrd="0" parTransId="{2B430B68-CD30-4111-805A-259D74551396}" sibTransId="{F4248618-3934-48C1-9CBC-5177FA36FF92}"/>
    <dgm:cxn modelId="{31953793-B5E1-4746-A079-543C8BE2B6C1}" type="presOf" srcId="{2179D2BD-1FFF-495C-BD7D-039EDE45EB6D}" destId="{D050039D-E919-49A3-9E83-B2CF2D391DF6}" srcOrd="0" destOrd="0" presId="urn:microsoft.com/office/officeart/2005/8/layout/hList1"/>
    <dgm:cxn modelId="{57CC3E9C-4AB6-460B-BB97-46DA626DCA0A}" srcId="{C31DA999-12ED-4699-B2F3-0B7489AC7341}" destId="{DF36936D-B5D2-46D2-8ACD-063D250A488C}" srcOrd="0" destOrd="0" parTransId="{6245DA02-8967-4743-AE22-433EF2366F7D}" sibTransId="{4A8E6172-C9E5-40AF-9071-32C7E5D079A6}"/>
    <dgm:cxn modelId="{D723CA9E-AB9A-4C75-8FAA-1D0978104461}" srcId="{3E598B97-4BBF-4ABF-8549-D382178D1C58}" destId="{C31DA999-12ED-4699-B2F3-0B7489AC7341}" srcOrd="2" destOrd="0" parTransId="{F67A9221-CE0B-4904-AD19-184C7FA9C676}" sibTransId="{0CE26117-3B26-475A-8740-4536EB1C2E01}"/>
    <dgm:cxn modelId="{FC13E9B2-1FEC-4845-8FD4-A94CFC1A0CFD}" srcId="{D6DA3798-6BA5-48F5-811F-AC9B4DB01474}" destId="{029C509B-9E9E-44D2-9934-E0FC20B19767}" srcOrd="0" destOrd="0" parTransId="{200E72F1-EA90-4385-9667-0C6C469875CB}" sibTransId="{B1B3845D-BFC6-439D-ADBA-207A90C4A2C9}"/>
    <dgm:cxn modelId="{BF5143B9-73E1-472B-8770-1925A29339A5}" type="presOf" srcId="{3E598B97-4BBF-4ABF-8549-D382178D1C58}" destId="{1216D9A1-4D0E-4FD1-BAF1-F2220B96EEEC}" srcOrd="0" destOrd="0" presId="urn:microsoft.com/office/officeart/2005/8/layout/hList1"/>
    <dgm:cxn modelId="{8C63B8BC-F5BF-47CB-801C-B954AB8D2AAB}" type="presOf" srcId="{67E1E337-01F9-4EA2-A44D-61A9EABC0D85}" destId="{DA82B0FC-2FC7-449A-943B-841979C7BD93}" srcOrd="0" destOrd="0" presId="urn:microsoft.com/office/officeart/2005/8/layout/hList1"/>
    <dgm:cxn modelId="{B2BF2EE9-CBF9-41C9-99C0-DC8EA7275A59}" srcId="{2D9A6E2B-26E3-47CF-A907-741D01ADEDBC}" destId="{67E1E337-01F9-4EA2-A44D-61A9EABC0D85}" srcOrd="0" destOrd="0" parTransId="{89CA2B61-8F36-4354-9C3E-4D566CA9E36D}" sibTransId="{73F6E8F5-6974-4B76-8C3D-BA27FEDB7D6C}"/>
    <dgm:cxn modelId="{08C7B41C-15B5-413E-A30F-7853CF95BE83}" type="presParOf" srcId="{1216D9A1-4D0E-4FD1-BAF1-F2220B96EEEC}" destId="{B7A97740-11E0-4B9D-BF58-FAED8226E754}" srcOrd="0" destOrd="0" presId="urn:microsoft.com/office/officeart/2005/8/layout/hList1"/>
    <dgm:cxn modelId="{26FCED04-0FB4-4E90-9D59-F23ECE911B5E}" type="presParOf" srcId="{B7A97740-11E0-4B9D-BF58-FAED8226E754}" destId="{48C7B28B-7E21-4043-A737-CAAA0D986134}" srcOrd="0" destOrd="0" presId="urn:microsoft.com/office/officeart/2005/8/layout/hList1"/>
    <dgm:cxn modelId="{0500C6A9-181C-4639-B0F3-2BA77E2C8E42}" type="presParOf" srcId="{B7A97740-11E0-4B9D-BF58-FAED8226E754}" destId="{D050039D-E919-49A3-9E83-B2CF2D391DF6}" srcOrd="1" destOrd="0" presId="urn:microsoft.com/office/officeart/2005/8/layout/hList1"/>
    <dgm:cxn modelId="{72C093DA-D4C1-475B-B711-55BF74608A0A}" type="presParOf" srcId="{1216D9A1-4D0E-4FD1-BAF1-F2220B96EEEC}" destId="{89A3417B-FD8D-412F-81AF-2F36DE809232}" srcOrd="1" destOrd="0" presId="urn:microsoft.com/office/officeart/2005/8/layout/hList1"/>
    <dgm:cxn modelId="{077F46BA-4EE6-4F98-AEDF-2D57AC46D9FD}" type="presParOf" srcId="{1216D9A1-4D0E-4FD1-BAF1-F2220B96EEEC}" destId="{A2204290-85B6-4AA5-8DC7-94A3C17888C9}" srcOrd="2" destOrd="0" presId="urn:microsoft.com/office/officeart/2005/8/layout/hList1"/>
    <dgm:cxn modelId="{886E6F00-1FF9-4509-BE3E-1D9E54A43B43}" type="presParOf" srcId="{A2204290-85B6-4AA5-8DC7-94A3C17888C9}" destId="{0E228E1E-038D-43B3-8A15-882074E06B5E}" srcOrd="0" destOrd="0" presId="urn:microsoft.com/office/officeart/2005/8/layout/hList1"/>
    <dgm:cxn modelId="{DA1BAAB1-1AEC-4CDB-8522-5A02A7192E55}" type="presParOf" srcId="{A2204290-85B6-4AA5-8DC7-94A3C17888C9}" destId="{94DC1652-B881-4DA6-98F6-41C89B62C9D6}" srcOrd="1" destOrd="0" presId="urn:microsoft.com/office/officeart/2005/8/layout/hList1"/>
    <dgm:cxn modelId="{D7444D3B-8926-462C-9BAA-1D51D5E89E01}" type="presParOf" srcId="{1216D9A1-4D0E-4FD1-BAF1-F2220B96EEEC}" destId="{6AED5161-C2A4-449A-9642-BE532C3489FE}" srcOrd="3" destOrd="0" presId="urn:microsoft.com/office/officeart/2005/8/layout/hList1"/>
    <dgm:cxn modelId="{09973A04-021D-42A8-AFCB-9B6FD6539E17}" type="presParOf" srcId="{1216D9A1-4D0E-4FD1-BAF1-F2220B96EEEC}" destId="{5B7D5C33-A87C-4AF0-B215-941DA687A576}" srcOrd="4" destOrd="0" presId="urn:microsoft.com/office/officeart/2005/8/layout/hList1"/>
    <dgm:cxn modelId="{C9C40638-0CC0-406A-8E9D-1EB98CEB0D39}" type="presParOf" srcId="{5B7D5C33-A87C-4AF0-B215-941DA687A576}" destId="{06EC103C-CACE-4E89-9256-755981B9413F}" srcOrd="0" destOrd="0" presId="urn:microsoft.com/office/officeart/2005/8/layout/hList1"/>
    <dgm:cxn modelId="{95AB777B-A51A-410C-9CB1-4B51130D4BFF}" type="presParOf" srcId="{5B7D5C33-A87C-4AF0-B215-941DA687A576}" destId="{3F820F88-360C-4B83-A4C4-314BD0C6732B}" srcOrd="1" destOrd="0" presId="urn:microsoft.com/office/officeart/2005/8/layout/hList1"/>
    <dgm:cxn modelId="{8DBC2F74-BD09-40E3-8A8A-4798514BC1AD}" type="presParOf" srcId="{1216D9A1-4D0E-4FD1-BAF1-F2220B96EEEC}" destId="{118144F8-2EA5-4DFB-951E-D95D18DCEC2F}" srcOrd="5" destOrd="0" presId="urn:microsoft.com/office/officeart/2005/8/layout/hList1"/>
    <dgm:cxn modelId="{F27C3578-3EA3-4712-9C74-B3275DD9188C}" type="presParOf" srcId="{1216D9A1-4D0E-4FD1-BAF1-F2220B96EEEC}" destId="{F5ADD81D-C5F0-4BFC-ABF1-EBE05EC49EE0}" srcOrd="6" destOrd="0" presId="urn:microsoft.com/office/officeart/2005/8/layout/hList1"/>
    <dgm:cxn modelId="{2E557D9E-5B92-4770-9CF4-241D28F2FA92}" type="presParOf" srcId="{F5ADD81D-C5F0-4BFC-ABF1-EBE05EC49EE0}" destId="{8F312972-F78D-4C86-B23F-DB4B2200A57E}" srcOrd="0" destOrd="0" presId="urn:microsoft.com/office/officeart/2005/8/layout/hList1"/>
    <dgm:cxn modelId="{5673E7C2-0A7D-48A2-AC80-A2FEE198262B}" type="presParOf" srcId="{F5ADD81D-C5F0-4BFC-ABF1-EBE05EC49EE0}" destId="{DA82B0FC-2FC7-449A-943B-841979C7BD93}" srcOrd="1" destOrd="0" presId="urn:microsoft.com/office/officeart/2005/8/layout/hList1"/>
    <dgm:cxn modelId="{C922D7C9-9F20-48E5-9E80-EBDD0E648031}" type="presParOf" srcId="{1216D9A1-4D0E-4FD1-BAF1-F2220B96EEEC}" destId="{1E640EF5-4B78-4B5C-8247-819ABCA35991}" srcOrd="7" destOrd="0" presId="urn:microsoft.com/office/officeart/2005/8/layout/hList1"/>
    <dgm:cxn modelId="{74548792-6CAE-4FC2-9F75-897B214E9A39}" type="presParOf" srcId="{1216D9A1-4D0E-4FD1-BAF1-F2220B96EEEC}" destId="{DDAC8E6A-0A42-4AB1-B408-2E3272681616}" srcOrd="8" destOrd="0" presId="urn:microsoft.com/office/officeart/2005/8/layout/hList1"/>
    <dgm:cxn modelId="{ED38A6F3-E299-4339-8109-3B0B141469BC}" type="presParOf" srcId="{DDAC8E6A-0A42-4AB1-B408-2E3272681616}" destId="{3941F383-34A5-454B-B9EC-97B198AA3A24}" srcOrd="0" destOrd="0" presId="urn:microsoft.com/office/officeart/2005/8/layout/hList1"/>
    <dgm:cxn modelId="{0786E800-0F05-4C94-9731-CCEE7537C5CA}" type="presParOf" srcId="{DDAC8E6A-0A42-4AB1-B408-2E3272681616}" destId="{5F2C6327-94A0-481C-A482-E2305963113C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15480A2-398B-4E79-9755-E90DFBA9E49B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E17BF02-7763-4968-9B2F-3A93346E9050}">
      <dgm:prSet phldrT="[Текст]" custT="1"/>
      <dgm:spPr/>
      <dgm:t>
        <a:bodyPr/>
        <a:lstStyle/>
        <a:p>
          <a:r>
            <a:rPr lang="kk-KZ" sz="2000" dirty="0"/>
            <a:t>1 КЕЗЕҢ  Ұйымдастыру тобы құрылады</a:t>
          </a:r>
          <a:endParaRPr lang="ru-RU" sz="2000" dirty="0"/>
        </a:p>
      </dgm:t>
    </dgm:pt>
    <dgm:pt modelId="{320F019D-2E1A-4212-A314-0AFCCF3C33B5}" type="parTrans" cxnId="{BA2E436C-0834-4427-A8E8-5202C34456A7}">
      <dgm:prSet/>
      <dgm:spPr/>
      <dgm:t>
        <a:bodyPr/>
        <a:lstStyle/>
        <a:p>
          <a:endParaRPr lang="ru-RU"/>
        </a:p>
      </dgm:t>
    </dgm:pt>
    <dgm:pt modelId="{727997D4-2C0E-4D8A-953C-C1ECDEDD078C}" type="sibTrans" cxnId="{BA2E436C-0834-4427-A8E8-5202C34456A7}">
      <dgm:prSet/>
      <dgm:spPr/>
      <dgm:t>
        <a:bodyPr/>
        <a:lstStyle/>
        <a:p>
          <a:endParaRPr lang="ru-RU"/>
        </a:p>
      </dgm:t>
    </dgm:pt>
    <dgm:pt modelId="{1096D1BE-3EE1-4EAD-9E4B-1CCDCA6A75F2}">
      <dgm:prSet phldrT="[Текст]" custT="1"/>
      <dgm:spPr/>
      <dgm:t>
        <a:bodyPr/>
        <a:lstStyle/>
        <a:p>
          <a:pPr algn="l"/>
          <a:r>
            <a: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• </a:t>
          </a:r>
          <a:r>
            <a:rPr lang="ru-RU" sz="18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педагогтар</a:t>
          </a:r>
          <a:br>
            <a: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• педагог-психолог</a:t>
          </a:r>
          <a:br>
            <a: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• </a:t>
          </a:r>
          <a:r>
            <a:rPr lang="ru-RU" sz="18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әлеуметтік</a:t>
          </a:r>
          <a:r>
            <a: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педагог</a:t>
          </a:r>
          <a:br>
            <a: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• </a:t>
          </a:r>
          <a:r>
            <a:rPr lang="ru-RU" sz="18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әдіскерлер</a:t>
          </a:r>
          <a:br>
            <a: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• </a:t>
          </a:r>
          <a:r>
            <a:rPr lang="ru-RU" sz="18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техникалық</a:t>
          </a:r>
          <a:r>
            <a: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8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қызметкерлер</a:t>
          </a:r>
          <a:br>
            <a: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• </a:t>
          </a:r>
          <a:r>
            <a:rPr lang="ru-RU" sz="18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ата-аналар</a:t>
          </a:r>
          <a:br>
            <a: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• </a:t>
          </a:r>
          <a:r>
            <a:rPr lang="ru-RU" sz="18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білім</a:t>
          </a:r>
          <a:r>
            <a: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8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алушылардың</a:t>
          </a:r>
          <a:r>
            <a: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ru-RU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3C71373-7777-45B6-96AA-5D214054801F}" type="parTrans" cxnId="{F90918A1-BF06-4814-AB25-D28E9B094EC5}">
      <dgm:prSet/>
      <dgm:spPr/>
      <dgm:t>
        <a:bodyPr/>
        <a:lstStyle/>
        <a:p>
          <a:endParaRPr lang="ru-RU"/>
        </a:p>
      </dgm:t>
    </dgm:pt>
    <dgm:pt modelId="{47D608BA-C398-4610-9FBB-38BB8CF5DE74}" type="sibTrans" cxnId="{F90918A1-BF06-4814-AB25-D28E9B094EC5}">
      <dgm:prSet/>
      <dgm:spPr/>
      <dgm:t>
        <a:bodyPr/>
        <a:lstStyle/>
        <a:p>
          <a:endParaRPr lang="ru-RU"/>
        </a:p>
      </dgm:t>
    </dgm:pt>
    <dgm:pt modelId="{C4D332B9-CE8E-4D79-8F2D-5111C4A41E3A}">
      <dgm:prSet phldrT="[Текст]" custT="1"/>
      <dgm:spPr/>
      <dgm:t>
        <a:bodyPr/>
        <a:lstStyle/>
        <a:p>
          <a:r>
            <a:rPr lang="kk-KZ" sz="2000" dirty="0"/>
            <a:t>2 КЕЗЕҢ</a:t>
          </a:r>
        </a:p>
        <a:p>
          <a:r>
            <a:rPr lang="kk-KZ" sz="2000" dirty="0"/>
            <a:t>Оқу жылында басшылыққа алынатын құндылықтар анықталады</a:t>
          </a:r>
          <a:endParaRPr lang="ru-RU" sz="2000" dirty="0"/>
        </a:p>
      </dgm:t>
    </dgm:pt>
    <dgm:pt modelId="{7EAC326E-A8FB-4AFD-8A08-8A55BCDC5833}" type="parTrans" cxnId="{CC65DC4B-FCD3-4862-96BB-AF53DEF68F98}">
      <dgm:prSet/>
      <dgm:spPr/>
      <dgm:t>
        <a:bodyPr/>
        <a:lstStyle/>
        <a:p>
          <a:endParaRPr lang="ru-RU"/>
        </a:p>
      </dgm:t>
    </dgm:pt>
    <dgm:pt modelId="{D04D76C3-D17E-4D74-AC90-C76EFCCE0048}" type="sibTrans" cxnId="{CC65DC4B-FCD3-4862-96BB-AF53DEF68F98}">
      <dgm:prSet/>
      <dgm:spPr/>
      <dgm:t>
        <a:bodyPr/>
        <a:lstStyle/>
        <a:p>
          <a:endParaRPr lang="ru-RU"/>
        </a:p>
      </dgm:t>
    </dgm:pt>
    <dgm:pt modelId="{A711B149-BA42-4471-88B7-3DB254E47B56}">
      <dgm:prSet custT="1"/>
      <dgm:spPr/>
      <dgm:t>
        <a:bodyPr/>
        <a:lstStyle/>
        <a:p>
          <a:pPr algn="l"/>
          <a:r>
            <a:rPr lang="ru-RU" sz="120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1) Патриотизм</a:t>
          </a:r>
          <a:br>
            <a:rPr lang="ru-RU" sz="120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</a:br>
          <a:r>
            <a:rPr lang="ru-RU" sz="120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2) Ұлттық құндылықтар</a:t>
          </a:r>
          <a:br>
            <a:rPr lang="ru-RU" sz="120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</a:br>
          <a:r>
            <a:rPr lang="ru-RU" sz="120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3) Құрмет</a:t>
          </a:r>
          <a:br>
            <a:rPr lang="ru-RU" sz="120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</a:br>
          <a:r>
            <a:rPr lang="ru-RU" sz="120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4) Ынтымақтастық</a:t>
          </a:r>
          <a:br>
            <a:rPr lang="ru-RU" sz="120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</a:br>
          <a:r>
            <a:rPr lang="ru-RU" sz="120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5) Жауапкершілік</a:t>
          </a:r>
          <a:br>
            <a:rPr lang="ru-RU" sz="120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</a:br>
          <a:r>
            <a:rPr lang="ru-RU" sz="120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6) Адалдық</a:t>
          </a:r>
          <a:br>
            <a:rPr lang="ru-RU" sz="120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</a:br>
          <a:r>
            <a:rPr lang="ru-RU" sz="120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7) Еңбекқорлық</a:t>
          </a:r>
          <a:br>
            <a:rPr lang="ru-RU" sz="120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</a:br>
          <a:r>
            <a:rPr lang="ru-RU" sz="120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8) Тазалық</a:t>
          </a:r>
          <a:br>
            <a:rPr lang="ru-RU" sz="120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</a:br>
          <a:r>
            <a:rPr lang="ru-RU" sz="120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9) Кішіпейілділік</a:t>
          </a:r>
          <a:br>
            <a:rPr lang="ru-RU" sz="120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</a:br>
          <a:r>
            <a:rPr lang="ru-RU" sz="120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10) Әділдік</a:t>
          </a:r>
          <a:br>
            <a:rPr lang="ru-RU" sz="120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</a:br>
          <a:r>
            <a:rPr lang="ru-RU" sz="120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11) Денсаулық</a:t>
          </a:r>
          <a:br>
            <a:rPr lang="ru-RU" sz="120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</a:br>
          <a:r>
            <a:rPr lang="ru-RU" sz="120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12) Батылдық</a:t>
          </a:r>
          <a:br>
            <a:rPr lang="ru-RU" sz="120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</a:br>
          <a:r>
            <a:rPr lang="ru-RU" sz="120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13) Жомарттық</a:t>
          </a:r>
          <a:br>
            <a:rPr lang="ru-RU" sz="120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</a:br>
          <a:r>
            <a:rPr lang="ru-RU" sz="120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14) Табандылық</a:t>
          </a:r>
          <a:br>
            <a:rPr lang="ru-RU" sz="120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</a:br>
          <a:r>
            <a:rPr lang="ru-RU" sz="120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15) Сүйіспеншілік</a:t>
          </a:r>
          <a:br>
            <a:rPr lang="ru-RU" sz="120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</a:br>
          <a:r>
            <a:rPr lang="ru-RU" sz="120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16) Эмпатия</a:t>
          </a:r>
          <a:br>
            <a:rPr lang="ru-RU" sz="120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</a:br>
          <a:r>
            <a:rPr lang="ru-RU" sz="120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17) Әдептілік</a:t>
          </a:r>
          <a:br>
            <a:rPr lang="ru-RU" sz="120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</a:br>
          <a:r>
            <a:rPr lang="ru-RU" sz="120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18) кемелдену</a:t>
          </a:r>
          <a:br>
            <a:rPr lang="ru-RU" sz="120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</a:br>
          <a:endParaRPr lang="ru-RU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825820A-6C39-41A8-A20D-E3139125A686}" type="parTrans" cxnId="{B3C4F6E1-A922-4DCF-8032-7D08289F8C00}">
      <dgm:prSet/>
      <dgm:spPr/>
      <dgm:t>
        <a:bodyPr/>
        <a:lstStyle/>
        <a:p>
          <a:endParaRPr lang="ru-RU"/>
        </a:p>
      </dgm:t>
    </dgm:pt>
    <dgm:pt modelId="{19095EBA-DD71-437C-8DEE-907082C007B5}" type="sibTrans" cxnId="{B3C4F6E1-A922-4DCF-8032-7D08289F8C00}">
      <dgm:prSet/>
      <dgm:spPr/>
      <dgm:t>
        <a:bodyPr/>
        <a:lstStyle/>
        <a:p>
          <a:endParaRPr lang="ru-RU"/>
        </a:p>
      </dgm:t>
    </dgm:pt>
    <dgm:pt modelId="{4C69D232-1D85-4FDC-8971-1C832AC0B55E}" type="pres">
      <dgm:prSet presAssocID="{C15480A2-398B-4E79-9755-E90DFBA9E49B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0DE1B47E-82AB-44D6-BA53-004B069F7DFB}" type="pres">
      <dgm:prSet presAssocID="{DE17BF02-7763-4968-9B2F-3A93346E9050}" presName="root" presStyleCnt="0"/>
      <dgm:spPr/>
    </dgm:pt>
    <dgm:pt modelId="{73A354C4-9870-45DF-BDF4-3DDB36F558CF}" type="pres">
      <dgm:prSet presAssocID="{DE17BF02-7763-4968-9B2F-3A93346E9050}" presName="rootComposite" presStyleCnt="0"/>
      <dgm:spPr/>
    </dgm:pt>
    <dgm:pt modelId="{7CA286B9-0535-423A-A76C-89CC37392024}" type="pres">
      <dgm:prSet presAssocID="{DE17BF02-7763-4968-9B2F-3A93346E9050}" presName="rootText" presStyleLbl="node1" presStyleIdx="0" presStyleCnt="2"/>
      <dgm:spPr/>
    </dgm:pt>
    <dgm:pt modelId="{F58C57B0-8AB1-453E-8CD5-74CB10D66FEE}" type="pres">
      <dgm:prSet presAssocID="{DE17BF02-7763-4968-9B2F-3A93346E9050}" presName="rootConnector" presStyleLbl="node1" presStyleIdx="0" presStyleCnt="2"/>
      <dgm:spPr/>
    </dgm:pt>
    <dgm:pt modelId="{463E0E0B-B4EC-4A97-8A8B-2080A9C6EA65}" type="pres">
      <dgm:prSet presAssocID="{DE17BF02-7763-4968-9B2F-3A93346E9050}" presName="childShape" presStyleCnt="0"/>
      <dgm:spPr/>
    </dgm:pt>
    <dgm:pt modelId="{A71007D1-E467-416C-B936-1F8214BC72E1}" type="pres">
      <dgm:prSet presAssocID="{33C71373-7777-45B6-96AA-5D214054801F}" presName="Name13" presStyleLbl="parChTrans1D2" presStyleIdx="0" presStyleCnt="2"/>
      <dgm:spPr/>
    </dgm:pt>
    <dgm:pt modelId="{CC366B1E-7D7A-4C77-8D55-4DB2DB2D2886}" type="pres">
      <dgm:prSet presAssocID="{1096D1BE-3EE1-4EAD-9E4B-1CCDCA6A75F2}" presName="childText" presStyleLbl="bgAcc1" presStyleIdx="0" presStyleCnt="2" custScaleY="183009">
        <dgm:presLayoutVars>
          <dgm:bulletEnabled val="1"/>
        </dgm:presLayoutVars>
      </dgm:prSet>
      <dgm:spPr/>
    </dgm:pt>
    <dgm:pt modelId="{6C262E37-8BF2-411A-8213-D16FA23DA40F}" type="pres">
      <dgm:prSet presAssocID="{C4D332B9-CE8E-4D79-8F2D-5111C4A41E3A}" presName="root" presStyleCnt="0"/>
      <dgm:spPr/>
    </dgm:pt>
    <dgm:pt modelId="{142CF797-8F3A-432E-9904-ECDA79449D16}" type="pres">
      <dgm:prSet presAssocID="{C4D332B9-CE8E-4D79-8F2D-5111C4A41E3A}" presName="rootComposite" presStyleCnt="0"/>
      <dgm:spPr/>
    </dgm:pt>
    <dgm:pt modelId="{EDA9288C-106A-45BE-8948-45CC6EDAEA4F}" type="pres">
      <dgm:prSet presAssocID="{C4D332B9-CE8E-4D79-8F2D-5111C4A41E3A}" presName="rootText" presStyleLbl="node1" presStyleIdx="1" presStyleCnt="2" custLinFactNeighborX="-17046" custLinFactNeighborY="361"/>
      <dgm:spPr/>
    </dgm:pt>
    <dgm:pt modelId="{2FB0B2FD-66B0-40B9-9BA0-C90BF2E87492}" type="pres">
      <dgm:prSet presAssocID="{C4D332B9-CE8E-4D79-8F2D-5111C4A41E3A}" presName="rootConnector" presStyleLbl="node1" presStyleIdx="1" presStyleCnt="2"/>
      <dgm:spPr/>
    </dgm:pt>
    <dgm:pt modelId="{6A2D1E73-39D9-4A6B-A0A8-241E9084AD4C}" type="pres">
      <dgm:prSet presAssocID="{C4D332B9-CE8E-4D79-8F2D-5111C4A41E3A}" presName="childShape" presStyleCnt="0"/>
      <dgm:spPr/>
    </dgm:pt>
    <dgm:pt modelId="{54F79468-9928-4B56-AB63-EEC6701C6D48}" type="pres">
      <dgm:prSet presAssocID="{E825820A-6C39-41A8-A20D-E3139125A686}" presName="Name13" presStyleLbl="parChTrans1D2" presStyleIdx="1" presStyleCnt="2"/>
      <dgm:spPr/>
    </dgm:pt>
    <dgm:pt modelId="{B2B7BA53-2266-47E2-95B8-30735A99D9C6}" type="pres">
      <dgm:prSet presAssocID="{A711B149-BA42-4471-88B7-3DB254E47B56}" presName="childText" presStyleLbl="bgAcc1" presStyleIdx="1" presStyleCnt="2" custScaleY="241445" custLinFactNeighborX="-29533" custLinFactNeighborY="-5337">
        <dgm:presLayoutVars>
          <dgm:bulletEnabled val="1"/>
        </dgm:presLayoutVars>
      </dgm:prSet>
      <dgm:spPr/>
    </dgm:pt>
  </dgm:ptLst>
  <dgm:cxnLst>
    <dgm:cxn modelId="{DDD48411-AE29-4909-ABB8-6D5D0F42AD1F}" type="presOf" srcId="{A711B149-BA42-4471-88B7-3DB254E47B56}" destId="{B2B7BA53-2266-47E2-95B8-30735A99D9C6}" srcOrd="0" destOrd="0" presId="urn:microsoft.com/office/officeart/2005/8/layout/hierarchy3"/>
    <dgm:cxn modelId="{DBF77813-56D3-48E1-B7C3-892E9B7A9D55}" type="presOf" srcId="{33C71373-7777-45B6-96AA-5D214054801F}" destId="{A71007D1-E467-416C-B936-1F8214BC72E1}" srcOrd="0" destOrd="0" presId="urn:microsoft.com/office/officeart/2005/8/layout/hierarchy3"/>
    <dgm:cxn modelId="{ABE0B21A-536D-43B6-802B-8D0C6B611BBE}" type="presOf" srcId="{DE17BF02-7763-4968-9B2F-3A93346E9050}" destId="{F58C57B0-8AB1-453E-8CD5-74CB10D66FEE}" srcOrd="1" destOrd="0" presId="urn:microsoft.com/office/officeart/2005/8/layout/hierarchy3"/>
    <dgm:cxn modelId="{CC65DC4B-FCD3-4862-96BB-AF53DEF68F98}" srcId="{C15480A2-398B-4E79-9755-E90DFBA9E49B}" destId="{C4D332B9-CE8E-4D79-8F2D-5111C4A41E3A}" srcOrd="1" destOrd="0" parTransId="{7EAC326E-A8FB-4AFD-8A08-8A55BCDC5833}" sibTransId="{D04D76C3-D17E-4D74-AC90-C76EFCCE0048}"/>
    <dgm:cxn modelId="{BA2E436C-0834-4427-A8E8-5202C34456A7}" srcId="{C15480A2-398B-4E79-9755-E90DFBA9E49B}" destId="{DE17BF02-7763-4968-9B2F-3A93346E9050}" srcOrd="0" destOrd="0" parTransId="{320F019D-2E1A-4212-A314-0AFCCF3C33B5}" sibTransId="{727997D4-2C0E-4D8A-953C-C1ECDEDD078C}"/>
    <dgm:cxn modelId="{8B532D70-40B2-42B9-90FC-0A1558CE2C9B}" type="presOf" srcId="{E825820A-6C39-41A8-A20D-E3139125A686}" destId="{54F79468-9928-4B56-AB63-EEC6701C6D48}" srcOrd="0" destOrd="0" presId="urn:microsoft.com/office/officeart/2005/8/layout/hierarchy3"/>
    <dgm:cxn modelId="{F90918A1-BF06-4814-AB25-D28E9B094EC5}" srcId="{DE17BF02-7763-4968-9B2F-3A93346E9050}" destId="{1096D1BE-3EE1-4EAD-9E4B-1CCDCA6A75F2}" srcOrd="0" destOrd="0" parTransId="{33C71373-7777-45B6-96AA-5D214054801F}" sibTransId="{47D608BA-C398-4610-9FBB-38BB8CF5DE74}"/>
    <dgm:cxn modelId="{DA4934B4-4F87-4935-8F02-E5A90580FDCB}" type="presOf" srcId="{C4D332B9-CE8E-4D79-8F2D-5111C4A41E3A}" destId="{2FB0B2FD-66B0-40B9-9BA0-C90BF2E87492}" srcOrd="1" destOrd="0" presId="urn:microsoft.com/office/officeart/2005/8/layout/hierarchy3"/>
    <dgm:cxn modelId="{BE72AABE-00A5-4881-8F57-1F3D1C1712A7}" type="presOf" srcId="{1096D1BE-3EE1-4EAD-9E4B-1CCDCA6A75F2}" destId="{CC366B1E-7D7A-4C77-8D55-4DB2DB2D2886}" srcOrd="0" destOrd="0" presId="urn:microsoft.com/office/officeart/2005/8/layout/hierarchy3"/>
    <dgm:cxn modelId="{83FD76C6-B934-4CBA-9388-86B6A76D9583}" type="presOf" srcId="{C4D332B9-CE8E-4D79-8F2D-5111C4A41E3A}" destId="{EDA9288C-106A-45BE-8948-45CC6EDAEA4F}" srcOrd="0" destOrd="0" presId="urn:microsoft.com/office/officeart/2005/8/layout/hierarchy3"/>
    <dgm:cxn modelId="{81DA29E1-4F07-4844-981B-35D4F80C5374}" type="presOf" srcId="{C15480A2-398B-4E79-9755-E90DFBA9E49B}" destId="{4C69D232-1D85-4FDC-8971-1C832AC0B55E}" srcOrd="0" destOrd="0" presId="urn:microsoft.com/office/officeart/2005/8/layout/hierarchy3"/>
    <dgm:cxn modelId="{B3C4F6E1-A922-4DCF-8032-7D08289F8C00}" srcId="{C4D332B9-CE8E-4D79-8F2D-5111C4A41E3A}" destId="{A711B149-BA42-4471-88B7-3DB254E47B56}" srcOrd="0" destOrd="0" parTransId="{E825820A-6C39-41A8-A20D-E3139125A686}" sibTransId="{19095EBA-DD71-437C-8DEE-907082C007B5}"/>
    <dgm:cxn modelId="{969335F5-C5AA-43EC-895E-39AAB1FA9D02}" type="presOf" srcId="{DE17BF02-7763-4968-9B2F-3A93346E9050}" destId="{7CA286B9-0535-423A-A76C-89CC37392024}" srcOrd="0" destOrd="0" presId="urn:microsoft.com/office/officeart/2005/8/layout/hierarchy3"/>
    <dgm:cxn modelId="{482F9CE8-6F8C-4AAB-B659-CA6BD6C232F7}" type="presParOf" srcId="{4C69D232-1D85-4FDC-8971-1C832AC0B55E}" destId="{0DE1B47E-82AB-44D6-BA53-004B069F7DFB}" srcOrd="0" destOrd="0" presId="urn:microsoft.com/office/officeart/2005/8/layout/hierarchy3"/>
    <dgm:cxn modelId="{E59128B9-1620-4F00-95F0-EBDEE4DF8FA7}" type="presParOf" srcId="{0DE1B47E-82AB-44D6-BA53-004B069F7DFB}" destId="{73A354C4-9870-45DF-BDF4-3DDB36F558CF}" srcOrd="0" destOrd="0" presId="urn:microsoft.com/office/officeart/2005/8/layout/hierarchy3"/>
    <dgm:cxn modelId="{5EBF76EA-7FDA-41C1-B753-C0C8B0E13FCA}" type="presParOf" srcId="{73A354C4-9870-45DF-BDF4-3DDB36F558CF}" destId="{7CA286B9-0535-423A-A76C-89CC37392024}" srcOrd="0" destOrd="0" presId="urn:microsoft.com/office/officeart/2005/8/layout/hierarchy3"/>
    <dgm:cxn modelId="{C191258E-2FAC-46C2-8D0D-BC9D80F406DA}" type="presParOf" srcId="{73A354C4-9870-45DF-BDF4-3DDB36F558CF}" destId="{F58C57B0-8AB1-453E-8CD5-74CB10D66FEE}" srcOrd="1" destOrd="0" presId="urn:microsoft.com/office/officeart/2005/8/layout/hierarchy3"/>
    <dgm:cxn modelId="{626F25EB-93D2-499A-860B-18230C51ABC3}" type="presParOf" srcId="{0DE1B47E-82AB-44D6-BA53-004B069F7DFB}" destId="{463E0E0B-B4EC-4A97-8A8B-2080A9C6EA65}" srcOrd="1" destOrd="0" presId="urn:microsoft.com/office/officeart/2005/8/layout/hierarchy3"/>
    <dgm:cxn modelId="{ADE5AAD7-4863-4BFB-8574-814A14BBCC75}" type="presParOf" srcId="{463E0E0B-B4EC-4A97-8A8B-2080A9C6EA65}" destId="{A71007D1-E467-416C-B936-1F8214BC72E1}" srcOrd="0" destOrd="0" presId="urn:microsoft.com/office/officeart/2005/8/layout/hierarchy3"/>
    <dgm:cxn modelId="{B00B04F9-21B9-4470-BEC1-433D77C84137}" type="presParOf" srcId="{463E0E0B-B4EC-4A97-8A8B-2080A9C6EA65}" destId="{CC366B1E-7D7A-4C77-8D55-4DB2DB2D2886}" srcOrd="1" destOrd="0" presId="urn:microsoft.com/office/officeart/2005/8/layout/hierarchy3"/>
    <dgm:cxn modelId="{470E21A6-6E01-4722-B8A7-D380D3DE27BF}" type="presParOf" srcId="{4C69D232-1D85-4FDC-8971-1C832AC0B55E}" destId="{6C262E37-8BF2-411A-8213-D16FA23DA40F}" srcOrd="1" destOrd="0" presId="urn:microsoft.com/office/officeart/2005/8/layout/hierarchy3"/>
    <dgm:cxn modelId="{B2ABF767-2FB5-4886-A8FB-1C2A35EB13D3}" type="presParOf" srcId="{6C262E37-8BF2-411A-8213-D16FA23DA40F}" destId="{142CF797-8F3A-432E-9904-ECDA79449D16}" srcOrd="0" destOrd="0" presId="urn:microsoft.com/office/officeart/2005/8/layout/hierarchy3"/>
    <dgm:cxn modelId="{592F526E-4909-4AAD-B74A-E8B9E782FF60}" type="presParOf" srcId="{142CF797-8F3A-432E-9904-ECDA79449D16}" destId="{EDA9288C-106A-45BE-8948-45CC6EDAEA4F}" srcOrd="0" destOrd="0" presId="urn:microsoft.com/office/officeart/2005/8/layout/hierarchy3"/>
    <dgm:cxn modelId="{DB969BC7-A02C-4EEC-A399-7A4DE91B96BF}" type="presParOf" srcId="{142CF797-8F3A-432E-9904-ECDA79449D16}" destId="{2FB0B2FD-66B0-40B9-9BA0-C90BF2E87492}" srcOrd="1" destOrd="0" presId="urn:microsoft.com/office/officeart/2005/8/layout/hierarchy3"/>
    <dgm:cxn modelId="{B4486657-3721-4E43-B3DE-818F120E5DF6}" type="presParOf" srcId="{6C262E37-8BF2-411A-8213-D16FA23DA40F}" destId="{6A2D1E73-39D9-4A6B-A0A8-241E9084AD4C}" srcOrd="1" destOrd="0" presId="urn:microsoft.com/office/officeart/2005/8/layout/hierarchy3"/>
    <dgm:cxn modelId="{272A1658-FB1A-4127-995A-1D8EB6F04E7F}" type="presParOf" srcId="{6A2D1E73-39D9-4A6B-A0A8-241E9084AD4C}" destId="{54F79468-9928-4B56-AB63-EEC6701C6D48}" srcOrd="0" destOrd="0" presId="urn:microsoft.com/office/officeart/2005/8/layout/hierarchy3"/>
    <dgm:cxn modelId="{1B1D68A5-1955-4086-A44C-1B6FB333D3C4}" type="presParOf" srcId="{6A2D1E73-39D9-4A6B-A0A8-241E9084AD4C}" destId="{B2B7BA53-2266-47E2-95B8-30735A99D9C6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15480A2-398B-4E79-9755-E90DFBA9E49B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E17BF02-7763-4968-9B2F-3A93346E9050}">
      <dgm:prSet phldrT="[Текст]" custT="1"/>
      <dgm:spPr/>
      <dgm:t>
        <a:bodyPr/>
        <a:lstStyle/>
        <a:p>
          <a:r>
            <a:rPr lang="kk-KZ" sz="2000" dirty="0"/>
            <a:t>3 КЕЗЕҢ </a:t>
          </a:r>
        </a:p>
        <a:p>
          <a:r>
            <a:rPr lang="kk-KZ" sz="1800" dirty="0"/>
            <a:t>Оқу-тәрбие барысындағы барлық жоспарларына кіріктіру</a:t>
          </a:r>
          <a:endParaRPr lang="ru-RU" sz="1800" dirty="0"/>
        </a:p>
      </dgm:t>
    </dgm:pt>
    <dgm:pt modelId="{320F019D-2E1A-4212-A314-0AFCCF3C33B5}" type="parTrans" cxnId="{BA2E436C-0834-4427-A8E8-5202C34456A7}">
      <dgm:prSet/>
      <dgm:spPr/>
      <dgm:t>
        <a:bodyPr/>
        <a:lstStyle/>
        <a:p>
          <a:endParaRPr lang="ru-RU"/>
        </a:p>
      </dgm:t>
    </dgm:pt>
    <dgm:pt modelId="{727997D4-2C0E-4D8A-953C-C1ECDEDD078C}" type="sibTrans" cxnId="{BA2E436C-0834-4427-A8E8-5202C34456A7}">
      <dgm:prSet/>
      <dgm:spPr/>
      <dgm:t>
        <a:bodyPr/>
        <a:lstStyle/>
        <a:p>
          <a:endParaRPr lang="ru-RU"/>
        </a:p>
      </dgm:t>
    </dgm:pt>
    <dgm:pt modelId="{1096D1BE-3EE1-4EAD-9E4B-1CCDCA6A75F2}">
      <dgm:prSet phldrT="[Текст]" custT="1"/>
      <dgm:spPr/>
      <dgm:t>
        <a:bodyPr/>
        <a:lstStyle/>
        <a:p>
          <a:pPr algn="l"/>
          <a:r>
            <a:rPr lang="ru-RU" sz="1100" dirty="0">
              <a:effectLst/>
              <a:latin typeface="Arial" panose="020B0604020202020204" pitchFamily="34" charset="0"/>
              <a:ea typeface="Times New Roman" panose="02020603050405020304" pitchFamily="18" charset="0"/>
            </a:rPr>
            <a:t>• </a:t>
          </a:r>
          <a:r>
            <a:rPr lang="ru-RU" sz="1400" dirty="0" err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Оқу</a:t>
          </a:r>
          <a:r>
            <a:rPr lang="ru-RU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ru-RU" sz="1400" dirty="0" err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бөлімі</a:t>
          </a:r>
          <a:r>
            <a:rPr lang="ru-RU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ru-RU" sz="1400" dirty="0" err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процестерінің</a:t>
          </a:r>
          <a:r>
            <a:rPr lang="ru-RU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ru-RU" sz="1400" dirty="0" err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барлық</a:t>
          </a:r>
          <a:r>
            <a:rPr lang="ru-RU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ru-RU" sz="1400" dirty="0" err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жоспарында</a:t>
          </a:r>
          <a:r>
            <a:rPr lang="ru-RU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ru-RU" sz="1400" dirty="0" err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мақсатты</a:t>
          </a:r>
          <a:r>
            <a:rPr lang="ru-RU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ru-RU" sz="1400" dirty="0" err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түрде</a:t>
          </a:r>
          <a:r>
            <a:rPr lang="ru-RU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ru-RU" sz="1400" dirty="0" err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орындалуына</a:t>
          </a:r>
          <a:br>
            <a:rPr lang="ru-RU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</a:br>
          <a:r>
            <a:rPr lang="ru-RU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• </a:t>
          </a:r>
          <a:r>
            <a:rPr lang="ru-RU" sz="1400" dirty="0" err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Тәрбиелік</a:t>
          </a:r>
          <a:r>
            <a:rPr lang="ru-RU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ru-RU" sz="1400" dirty="0" err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шаралардың</a:t>
          </a:r>
          <a:r>
            <a:rPr lang="ru-RU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ru-RU" sz="1400" dirty="0" err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басты</a:t>
          </a:r>
          <a:r>
            <a:rPr lang="ru-RU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ru-RU" sz="1400" dirty="0" err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мақсаттары</a:t>
          </a:r>
          <a:r>
            <a:rPr lang="ru-RU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ru-RU" sz="1400" dirty="0" err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сол</a:t>
          </a:r>
          <a:r>
            <a:rPr lang="ru-RU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ru-RU" sz="1400" dirty="0" err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айдың</a:t>
          </a:r>
          <a:r>
            <a:rPr lang="ru-RU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ru-RU" sz="1400" dirty="0" err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құндылығына</a:t>
          </a:r>
          <a:r>
            <a:rPr lang="ru-RU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сай </a:t>
          </a:r>
          <a:r>
            <a:rPr lang="ru-RU" sz="1400" dirty="0" err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болуына</a:t>
          </a:r>
          <a:br>
            <a:rPr lang="ru-RU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</a:br>
          <a:r>
            <a:rPr lang="ru-RU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• </a:t>
          </a:r>
          <a:r>
            <a:rPr lang="ru-RU" sz="1400" dirty="0" err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Пәндік</a:t>
          </a:r>
          <a:r>
            <a:rPr lang="ru-RU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ru-RU" sz="1400" dirty="0" err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бірлестік</a:t>
          </a:r>
          <a:r>
            <a:rPr lang="ru-RU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ru-RU" sz="1400" dirty="0" err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шараларының</a:t>
          </a:r>
          <a:r>
            <a:rPr lang="ru-RU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ru-RU" sz="1400" dirty="0" err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мақсаттарында</a:t>
          </a:r>
          <a:r>
            <a:rPr lang="ru-RU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ru-RU" sz="1400" dirty="0" err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және</a:t>
          </a:r>
          <a:r>
            <a:rPr lang="ru-RU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ru-RU" sz="1400" dirty="0" err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орындалу</a:t>
          </a:r>
          <a:r>
            <a:rPr lang="ru-RU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ru-RU" sz="1400" dirty="0" err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барыстарында</a:t>
          </a:r>
          <a:br>
            <a:rPr lang="ru-RU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</a:br>
          <a:r>
            <a:rPr lang="ru-RU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• </a:t>
          </a:r>
          <a:r>
            <a:rPr lang="ru-RU" sz="1400" dirty="0" err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Ұжымдық</a:t>
          </a:r>
          <a:r>
            <a:rPr lang="ru-RU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ru-RU" sz="1400" dirty="0" err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шараларда</a:t>
          </a:r>
          <a:br>
            <a:rPr lang="ru-RU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</a:br>
          <a:r>
            <a:rPr lang="ru-RU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• </a:t>
          </a:r>
          <a:r>
            <a:rPr lang="ru-RU" sz="1400" dirty="0" err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Ата-аналармен</a:t>
          </a:r>
          <a:r>
            <a:rPr lang="ru-RU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ru-RU" sz="1400" dirty="0" err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бірлескен</a:t>
          </a:r>
          <a:r>
            <a:rPr lang="ru-RU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ru-RU" sz="1400" dirty="0" err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барлық</a:t>
          </a:r>
          <a:r>
            <a:rPr lang="ru-RU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ru-RU" sz="1400" dirty="0" err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шараларда</a:t>
          </a:r>
          <a:br>
            <a:rPr lang="ru-RU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</a:br>
          <a:r>
            <a:rPr lang="ru-RU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• </a:t>
          </a:r>
          <a:r>
            <a:rPr lang="ru-RU" sz="1400" dirty="0" err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Күнделікті</a:t>
          </a:r>
          <a:r>
            <a:rPr lang="ru-RU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ru-RU" sz="1400" dirty="0" err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айналымды</a:t>
          </a:r>
          <a:r>
            <a:rPr lang="ru-RU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ru-RU" sz="1400" dirty="0" err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жұмыс</a:t>
          </a:r>
          <a:r>
            <a:rPr lang="ru-RU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ru-RU" sz="1400" dirty="0" err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барысында</a:t>
          </a:r>
          <a:endParaRPr lang="ru-RU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3C71373-7777-45B6-96AA-5D214054801F}" type="parTrans" cxnId="{F90918A1-BF06-4814-AB25-D28E9B094EC5}">
      <dgm:prSet/>
      <dgm:spPr/>
      <dgm:t>
        <a:bodyPr/>
        <a:lstStyle/>
        <a:p>
          <a:endParaRPr lang="ru-RU"/>
        </a:p>
      </dgm:t>
    </dgm:pt>
    <dgm:pt modelId="{47D608BA-C398-4610-9FBB-38BB8CF5DE74}" type="sibTrans" cxnId="{F90918A1-BF06-4814-AB25-D28E9B094EC5}">
      <dgm:prSet/>
      <dgm:spPr/>
      <dgm:t>
        <a:bodyPr/>
        <a:lstStyle/>
        <a:p>
          <a:endParaRPr lang="ru-RU"/>
        </a:p>
      </dgm:t>
    </dgm:pt>
    <dgm:pt modelId="{4C69D232-1D85-4FDC-8971-1C832AC0B55E}" type="pres">
      <dgm:prSet presAssocID="{C15480A2-398B-4E79-9755-E90DFBA9E49B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0DE1B47E-82AB-44D6-BA53-004B069F7DFB}" type="pres">
      <dgm:prSet presAssocID="{DE17BF02-7763-4968-9B2F-3A93346E9050}" presName="root" presStyleCnt="0"/>
      <dgm:spPr/>
    </dgm:pt>
    <dgm:pt modelId="{73A354C4-9870-45DF-BDF4-3DDB36F558CF}" type="pres">
      <dgm:prSet presAssocID="{DE17BF02-7763-4968-9B2F-3A93346E9050}" presName="rootComposite" presStyleCnt="0"/>
      <dgm:spPr/>
    </dgm:pt>
    <dgm:pt modelId="{7CA286B9-0535-423A-A76C-89CC37392024}" type="pres">
      <dgm:prSet presAssocID="{DE17BF02-7763-4968-9B2F-3A93346E9050}" presName="rootText" presStyleLbl="node1" presStyleIdx="0" presStyleCnt="1" custScaleX="115056" custScaleY="140131" custLinFactNeighborX="2828" custLinFactNeighborY="-11292"/>
      <dgm:spPr/>
    </dgm:pt>
    <dgm:pt modelId="{F58C57B0-8AB1-453E-8CD5-74CB10D66FEE}" type="pres">
      <dgm:prSet presAssocID="{DE17BF02-7763-4968-9B2F-3A93346E9050}" presName="rootConnector" presStyleLbl="node1" presStyleIdx="0" presStyleCnt="1"/>
      <dgm:spPr/>
    </dgm:pt>
    <dgm:pt modelId="{463E0E0B-B4EC-4A97-8A8B-2080A9C6EA65}" type="pres">
      <dgm:prSet presAssocID="{DE17BF02-7763-4968-9B2F-3A93346E9050}" presName="childShape" presStyleCnt="0"/>
      <dgm:spPr/>
    </dgm:pt>
    <dgm:pt modelId="{A71007D1-E467-416C-B936-1F8214BC72E1}" type="pres">
      <dgm:prSet presAssocID="{33C71373-7777-45B6-96AA-5D214054801F}" presName="Name13" presStyleLbl="parChTrans1D2" presStyleIdx="0" presStyleCnt="1"/>
      <dgm:spPr/>
    </dgm:pt>
    <dgm:pt modelId="{CC366B1E-7D7A-4C77-8D55-4DB2DB2D2886}" type="pres">
      <dgm:prSet presAssocID="{1096D1BE-3EE1-4EAD-9E4B-1CCDCA6A75F2}" presName="childText" presStyleLbl="bgAcc1" presStyleIdx="0" presStyleCnt="1" custScaleX="118671" custScaleY="315624" custLinFactNeighborX="-7401" custLinFactNeighborY="3691">
        <dgm:presLayoutVars>
          <dgm:bulletEnabled val="1"/>
        </dgm:presLayoutVars>
      </dgm:prSet>
      <dgm:spPr/>
    </dgm:pt>
  </dgm:ptLst>
  <dgm:cxnLst>
    <dgm:cxn modelId="{DBF77813-56D3-48E1-B7C3-892E9B7A9D55}" type="presOf" srcId="{33C71373-7777-45B6-96AA-5D214054801F}" destId="{A71007D1-E467-416C-B936-1F8214BC72E1}" srcOrd="0" destOrd="0" presId="urn:microsoft.com/office/officeart/2005/8/layout/hierarchy3"/>
    <dgm:cxn modelId="{ABE0B21A-536D-43B6-802B-8D0C6B611BBE}" type="presOf" srcId="{DE17BF02-7763-4968-9B2F-3A93346E9050}" destId="{F58C57B0-8AB1-453E-8CD5-74CB10D66FEE}" srcOrd="1" destOrd="0" presId="urn:microsoft.com/office/officeart/2005/8/layout/hierarchy3"/>
    <dgm:cxn modelId="{BA2E436C-0834-4427-A8E8-5202C34456A7}" srcId="{C15480A2-398B-4E79-9755-E90DFBA9E49B}" destId="{DE17BF02-7763-4968-9B2F-3A93346E9050}" srcOrd="0" destOrd="0" parTransId="{320F019D-2E1A-4212-A314-0AFCCF3C33B5}" sibTransId="{727997D4-2C0E-4D8A-953C-C1ECDEDD078C}"/>
    <dgm:cxn modelId="{F90918A1-BF06-4814-AB25-D28E9B094EC5}" srcId="{DE17BF02-7763-4968-9B2F-3A93346E9050}" destId="{1096D1BE-3EE1-4EAD-9E4B-1CCDCA6A75F2}" srcOrd="0" destOrd="0" parTransId="{33C71373-7777-45B6-96AA-5D214054801F}" sibTransId="{47D608BA-C398-4610-9FBB-38BB8CF5DE74}"/>
    <dgm:cxn modelId="{BE72AABE-00A5-4881-8F57-1F3D1C1712A7}" type="presOf" srcId="{1096D1BE-3EE1-4EAD-9E4B-1CCDCA6A75F2}" destId="{CC366B1E-7D7A-4C77-8D55-4DB2DB2D2886}" srcOrd="0" destOrd="0" presId="urn:microsoft.com/office/officeart/2005/8/layout/hierarchy3"/>
    <dgm:cxn modelId="{81DA29E1-4F07-4844-981B-35D4F80C5374}" type="presOf" srcId="{C15480A2-398B-4E79-9755-E90DFBA9E49B}" destId="{4C69D232-1D85-4FDC-8971-1C832AC0B55E}" srcOrd="0" destOrd="0" presId="urn:microsoft.com/office/officeart/2005/8/layout/hierarchy3"/>
    <dgm:cxn modelId="{969335F5-C5AA-43EC-895E-39AAB1FA9D02}" type="presOf" srcId="{DE17BF02-7763-4968-9B2F-3A93346E9050}" destId="{7CA286B9-0535-423A-A76C-89CC37392024}" srcOrd="0" destOrd="0" presId="urn:microsoft.com/office/officeart/2005/8/layout/hierarchy3"/>
    <dgm:cxn modelId="{482F9CE8-6F8C-4AAB-B659-CA6BD6C232F7}" type="presParOf" srcId="{4C69D232-1D85-4FDC-8971-1C832AC0B55E}" destId="{0DE1B47E-82AB-44D6-BA53-004B069F7DFB}" srcOrd="0" destOrd="0" presId="urn:microsoft.com/office/officeart/2005/8/layout/hierarchy3"/>
    <dgm:cxn modelId="{E59128B9-1620-4F00-95F0-EBDEE4DF8FA7}" type="presParOf" srcId="{0DE1B47E-82AB-44D6-BA53-004B069F7DFB}" destId="{73A354C4-9870-45DF-BDF4-3DDB36F558CF}" srcOrd="0" destOrd="0" presId="urn:microsoft.com/office/officeart/2005/8/layout/hierarchy3"/>
    <dgm:cxn modelId="{5EBF76EA-7FDA-41C1-B753-C0C8B0E13FCA}" type="presParOf" srcId="{73A354C4-9870-45DF-BDF4-3DDB36F558CF}" destId="{7CA286B9-0535-423A-A76C-89CC37392024}" srcOrd="0" destOrd="0" presId="urn:microsoft.com/office/officeart/2005/8/layout/hierarchy3"/>
    <dgm:cxn modelId="{C191258E-2FAC-46C2-8D0D-BC9D80F406DA}" type="presParOf" srcId="{73A354C4-9870-45DF-BDF4-3DDB36F558CF}" destId="{F58C57B0-8AB1-453E-8CD5-74CB10D66FEE}" srcOrd="1" destOrd="0" presId="urn:microsoft.com/office/officeart/2005/8/layout/hierarchy3"/>
    <dgm:cxn modelId="{626F25EB-93D2-499A-860B-18230C51ABC3}" type="presParOf" srcId="{0DE1B47E-82AB-44D6-BA53-004B069F7DFB}" destId="{463E0E0B-B4EC-4A97-8A8B-2080A9C6EA65}" srcOrd="1" destOrd="0" presId="urn:microsoft.com/office/officeart/2005/8/layout/hierarchy3"/>
    <dgm:cxn modelId="{ADE5AAD7-4863-4BFB-8574-814A14BBCC75}" type="presParOf" srcId="{463E0E0B-B4EC-4A97-8A8B-2080A9C6EA65}" destId="{A71007D1-E467-416C-B936-1F8214BC72E1}" srcOrd="0" destOrd="0" presId="urn:microsoft.com/office/officeart/2005/8/layout/hierarchy3"/>
    <dgm:cxn modelId="{B00B04F9-21B9-4470-BEC1-433D77C84137}" type="presParOf" srcId="{463E0E0B-B4EC-4A97-8A8B-2080A9C6EA65}" destId="{CC366B1E-7D7A-4C77-8D55-4DB2DB2D2886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B1022B1-BD48-4FEA-A29F-D1BF68E77E3E}" type="doc">
      <dgm:prSet loTypeId="urn:microsoft.com/office/officeart/2005/8/layout/hProcess7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022C4B7-3D48-49C9-AF50-D375F92FBCF0}">
      <dgm:prSet phldrT="[Текст]"/>
      <dgm:spPr/>
      <dgm:t>
        <a:bodyPr/>
        <a:lstStyle/>
        <a:p>
          <a:r>
            <a:rPr lang="kk-KZ" dirty="0"/>
            <a:t>ШАРТТАРЫ</a:t>
          </a:r>
          <a:endParaRPr lang="ru-RU" dirty="0"/>
        </a:p>
      </dgm:t>
    </dgm:pt>
    <dgm:pt modelId="{E5D5E649-72D4-4A02-8A6D-E353492C1284}" type="parTrans" cxnId="{75AFE96F-B773-4562-9920-61BAE94215EB}">
      <dgm:prSet/>
      <dgm:spPr/>
      <dgm:t>
        <a:bodyPr/>
        <a:lstStyle/>
        <a:p>
          <a:endParaRPr lang="ru-RU"/>
        </a:p>
      </dgm:t>
    </dgm:pt>
    <dgm:pt modelId="{881EF1CD-0CB9-4375-B7F4-E3D320E2BAA3}" type="sibTrans" cxnId="{75AFE96F-B773-4562-9920-61BAE94215EB}">
      <dgm:prSet/>
      <dgm:spPr/>
      <dgm:t>
        <a:bodyPr/>
        <a:lstStyle/>
        <a:p>
          <a:endParaRPr lang="ru-RU"/>
        </a:p>
      </dgm:t>
    </dgm:pt>
    <dgm:pt modelId="{711E6212-8F73-4C7A-BC8F-56213A0BB6D5}">
      <dgm:prSet phldrT="[Текст]" custT="1"/>
      <dgm:spPr/>
      <dgm:t>
        <a:bodyPr/>
        <a:lstStyle/>
        <a:p>
          <a:r>
            <a:rPr lang="ru-RU" sz="1800" dirty="0">
              <a:effectLst/>
              <a:latin typeface="Arial" panose="020B0604020202020204" pitchFamily="34" charset="0"/>
              <a:ea typeface="Times New Roman" panose="02020603050405020304" pitchFamily="18" charset="0"/>
            </a:rPr>
            <a:t>1. </a:t>
          </a:r>
          <a:r>
            <a:rPr lang="ru-RU" sz="1800" dirty="0" err="1">
              <a:effectLst/>
              <a:latin typeface="Arial" panose="020B0604020202020204" pitchFamily="34" charset="0"/>
              <a:ea typeface="Times New Roman" panose="02020603050405020304" pitchFamily="18" charset="0"/>
            </a:rPr>
            <a:t>Бағдарламаны</a:t>
          </a:r>
          <a:r>
            <a:rPr lang="ru-RU" sz="1800" dirty="0">
              <a:effectLst/>
              <a:latin typeface="Arial" panose="020B0604020202020204" pitchFamily="34" charset="0"/>
              <a:ea typeface="Times New Roman" panose="02020603050405020304" pitchFamily="18" charset="0"/>
            </a:rPr>
            <a:t> </a:t>
          </a:r>
          <a:r>
            <a:rPr lang="ru-RU" sz="1800" dirty="0" err="1">
              <a:effectLst/>
              <a:latin typeface="Arial" panose="020B0604020202020204" pitchFamily="34" charset="0"/>
              <a:ea typeface="Times New Roman" panose="02020603050405020304" pitchFamily="18" charset="0"/>
            </a:rPr>
            <a:t>жүзеге</a:t>
          </a:r>
          <a:r>
            <a:rPr lang="ru-RU" sz="1800" dirty="0">
              <a:effectLst/>
              <a:latin typeface="Arial" panose="020B0604020202020204" pitchFamily="34" charset="0"/>
              <a:ea typeface="Times New Roman" panose="02020603050405020304" pitchFamily="18" charset="0"/>
            </a:rPr>
            <a:t> </a:t>
          </a:r>
          <a:r>
            <a:rPr lang="ru-RU" sz="1800" dirty="0" err="1">
              <a:effectLst/>
              <a:latin typeface="Arial" panose="020B0604020202020204" pitchFamily="34" charset="0"/>
              <a:ea typeface="Times New Roman" panose="02020603050405020304" pitchFamily="18" charset="0"/>
            </a:rPr>
            <a:t>асырудың</a:t>
          </a:r>
          <a:r>
            <a:rPr lang="ru-RU" sz="1800" dirty="0">
              <a:effectLst/>
              <a:latin typeface="Arial" panose="020B0604020202020204" pitchFamily="34" charset="0"/>
              <a:ea typeface="Times New Roman" panose="02020603050405020304" pitchFamily="18" charset="0"/>
            </a:rPr>
            <a:t> </a:t>
          </a:r>
          <a:r>
            <a:rPr lang="ru-RU" sz="1800" dirty="0" err="1">
              <a:effectLst/>
              <a:latin typeface="Arial" panose="020B0604020202020204" pitchFamily="34" charset="0"/>
              <a:ea typeface="Times New Roman" panose="02020603050405020304" pitchFamily="18" charset="0"/>
            </a:rPr>
            <a:t>ең</a:t>
          </a:r>
          <a:r>
            <a:rPr lang="ru-RU" sz="1800" dirty="0">
              <a:effectLst/>
              <a:latin typeface="Arial" panose="020B0604020202020204" pitchFamily="34" charset="0"/>
              <a:ea typeface="Times New Roman" panose="02020603050405020304" pitchFamily="18" charset="0"/>
            </a:rPr>
            <a:t> </a:t>
          </a:r>
          <a:r>
            <a:rPr lang="ru-RU" sz="1800" dirty="0" err="1">
              <a:effectLst/>
              <a:latin typeface="Arial" panose="020B0604020202020204" pitchFamily="34" charset="0"/>
              <a:ea typeface="Times New Roman" panose="02020603050405020304" pitchFamily="18" charset="0"/>
            </a:rPr>
            <a:t>басты</a:t>
          </a:r>
          <a:r>
            <a:rPr lang="ru-RU" sz="1800" dirty="0">
              <a:effectLst/>
              <a:latin typeface="Arial" panose="020B0604020202020204" pitchFamily="34" charset="0"/>
              <a:ea typeface="Times New Roman" panose="02020603050405020304" pitchFamily="18" charset="0"/>
            </a:rPr>
            <a:t> </a:t>
          </a:r>
          <a:r>
            <a:rPr lang="ru-RU" sz="1800" dirty="0" err="1">
              <a:effectLst/>
              <a:latin typeface="Arial" panose="020B0604020202020204" pitchFamily="34" charset="0"/>
              <a:ea typeface="Times New Roman" panose="02020603050405020304" pitchFamily="18" charset="0"/>
            </a:rPr>
            <a:t>шарты</a:t>
          </a:r>
          <a:r>
            <a:rPr lang="ru-RU" sz="1800" dirty="0">
              <a:effectLst/>
              <a:latin typeface="Arial" panose="020B0604020202020204" pitchFamily="34" charset="0"/>
              <a:ea typeface="Times New Roman" panose="02020603050405020304" pitchFamily="18" charset="0"/>
            </a:rPr>
            <a:t> – </a:t>
          </a:r>
          <a:r>
            <a:rPr lang="ru-RU" sz="1800" dirty="0" err="1">
              <a:effectLst/>
              <a:latin typeface="Arial" panose="020B0604020202020204" pitchFamily="34" charset="0"/>
              <a:ea typeface="Times New Roman" panose="02020603050405020304" pitchFamily="18" charset="0"/>
            </a:rPr>
            <a:t>үлгі</a:t>
          </a:r>
          <a:r>
            <a:rPr lang="ru-RU" sz="1800" dirty="0">
              <a:effectLst/>
              <a:latin typeface="Arial" panose="020B0604020202020204" pitchFamily="34" charset="0"/>
              <a:ea typeface="Times New Roman" panose="02020603050405020304" pitchFamily="18" charset="0"/>
            </a:rPr>
            <a:t>, </a:t>
          </a:r>
          <a:r>
            <a:rPr lang="ru-RU" sz="1800" dirty="0" err="1">
              <a:effectLst/>
              <a:latin typeface="Arial" panose="020B0604020202020204" pitchFamily="34" charset="0"/>
              <a:ea typeface="Times New Roman" panose="02020603050405020304" pitchFamily="18" charset="0"/>
            </a:rPr>
            <a:t>өнеге</a:t>
          </a:r>
          <a:r>
            <a:rPr lang="ru-RU" sz="1800" dirty="0">
              <a:effectLst/>
              <a:latin typeface="Arial" panose="020B0604020202020204" pitchFamily="34" charset="0"/>
              <a:ea typeface="Times New Roman" panose="02020603050405020304" pitchFamily="18" charset="0"/>
            </a:rPr>
            <a:t> болу.</a:t>
          </a:r>
        </a:p>
        <a:p>
          <a:br>
            <a:rPr lang="ru-RU" sz="1800" dirty="0">
              <a:effectLst/>
              <a:latin typeface="Arial" panose="020B0604020202020204" pitchFamily="34" charset="0"/>
              <a:ea typeface="Times New Roman" panose="02020603050405020304" pitchFamily="18" charset="0"/>
            </a:rPr>
          </a:br>
          <a:r>
            <a:rPr lang="ru-RU" sz="1800" dirty="0">
              <a:effectLst/>
              <a:latin typeface="Arial" panose="020B0604020202020204" pitchFamily="34" charset="0"/>
              <a:ea typeface="Times New Roman" panose="02020603050405020304" pitchFamily="18" charset="0"/>
            </a:rPr>
            <a:t>2. </a:t>
          </a:r>
          <a:r>
            <a:rPr lang="ru-RU" sz="1800" dirty="0" err="1">
              <a:effectLst/>
              <a:latin typeface="Arial" panose="020B0604020202020204" pitchFamily="34" charset="0"/>
              <a:ea typeface="Times New Roman" panose="02020603050405020304" pitchFamily="18" charset="0"/>
            </a:rPr>
            <a:t>Ұжым</a:t>
          </a:r>
          <a:r>
            <a:rPr lang="ru-RU" sz="1800" dirty="0">
              <a:effectLst/>
              <a:latin typeface="Arial" panose="020B0604020202020204" pitchFamily="34" charset="0"/>
              <a:ea typeface="Times New Roman" panose="02020603050405020304" pitchFamily="18" charset="0"/>
            </a:rPr>
            <a:t> мен </a:t>
          </a:r>
          <a:r>
            <a:rPr lang="ru-RU" sz="1800" dirty="0" err="1">
              <a:effectLst/>
              <a:latin typeface="Arial" panose="020B0604020202020204" pitchFamily="34" charset="0"/>
              <a:ea typeface="Times New Roman" panose="02020603050405020304" pitchFamily="18" charset="0"/>
            </a:rPr>
            <a:t>ата-ананың</a:t>
          </a:r>
          <a:r>
            <a:rPr lang="ru-RU" sz="1800" dirty="0">
              <a:effectLst/>
              <a:latin typeface="Arial" panose="020B0604020202020204" pitchFamily="34" charset="0"/>
              <a:ea typeface="Times New Roman" panose="02020603050405020304" pitchFamily="18" charset="0"/>
            </a:rPr>
            <a:t> </a:t>
          </a:r>
          <a:r>
            <a:rPr lang="ru-RU" sz="1800" dirty="0" err="1">
              <a:effectLst/>
              <a:latin typeface="Arial" panose="020B0604020202020204" pitchFamily="34" charset="0"/>
              <a:ea typeface="Times New Roman" panose="02020603050405020304" pitchFamily="18" charset="0"/>
            </a:rPr>
            <a:t>бір</a:t>
          </a:r>
          <a:r>
            <a:rPr lang="ru-RU" sz="1800" dirty="0">
              <a:effectLst/>
              <a:latin typeface="Arial" panose="020B0604020202020204" pitchFamily="34" charset="0"/>
              <a:ea typeface="Times New Roman" panose="02020603050405020304" pitchFamily="18" charset="0"/>
            </a:rPr>
            <a:t> </a:t>
          </a:r>
          <a:r>
            <a:rPr lang="ru-RU" sz="1800" dirty="0" err="1">
              <a:effectLst/>
              <a:latin typeface="Arial" panose="020B0604020202020204" pitchFamily="34" charset="0"/>
              <a:ea typeface="Times New Roman" panose="02020603050405020304" pitchFamily="18" charset="0"/>
            </a:rPr>
            <a:t>мақсатта</a:t>
          </a:r>
          <a:r>
            <a:rPr lang="ru-RU" sz="1800" dirty="0">
              <a:effectLst/>
              <a:latin typeface="Arial" panose="020B0604020202020204" pitchFamily="34" charset="0"/>
              <a:ea typeface="Times New Roman" panose="02020603050405020304" pitchFamily="18" charset="0"/>
            </a:rPr>
            <a:t> </a:t>
          </a:r>
          <a:r>
            <a:rPr lang="ru-RU" sz="1800" dirty="0" err="1">
              <a:effectLst/>
              <a:latin typeface="Arial" panose="020B0604020202020204" pitchFamily="34" charset="0"/>
              <a:ea typeface="Times New Roman" panose="02020603050405020304" pitchFamily="18" charset="0"/>
            </a:rPr>
            <a:t>бірлесе</a:t>
          </a:r>
          <a:r>
            <a:rPr lang="ru-RU" sz="1800" dirty="0">
              <a:effectLst/>
              <a:latin typeface="Arial" panose="020B0604020202020204" pitchFamily="34" charset="0"/>
              <a:ea typeface="Times New Roman" panose="02020603050405020304" pitchFamily="18" charset="0"/>
            </a:rPr>
            <a:t> </a:t>
          </a:r>
          <a:r>
            <a:rPr lang="ru-RU" sz="1800" dirty="0" err="1">
              <a:effectLst/>
              <a:latin typeface="Arial" panose="020B0604020202020204" pitchFamily="34" charset="0"/>
              <a:ea typeface="Times New Roman" panose="02020603050405020304" pitchFamily="18" charset="0"/>
            </a:rPr>
            <a:t>жұмыс</a:t>
          </a:r>
          <a:r>
            <a:rPr lang="ru-RU" sz="1800" dirty="0">
              <a:effectLst/>
              <a:latin typeface="Arial" panose="020B0604020202020204" pitchFamily="34" charset="0"/>
              <a:ea typeface="Times New Roman" panose="02020603050405020304" pitchFamily="18" charset="0"/>
            </a:rPr>
            <a:t> </a:t>
          </a:r>
          <a:r>
            <a:rPr lang="ru-RU" sz="1800" dirty="0" err="1">
              <a:effectLst/>
              <a:latin typeface="Arial" panose="020B0604020202020204" pitchFamily="34" charset="0"/>
              <a:ea typeface="Times New Roman" panose="02020603050405020304" pitchFamily="18" charset="0"/>
            </a:rPr>
            <a:t>жасауы</a:t>
          </a:r>
          <a:r>
            <a:rPr lang="ru-RU" sz="1800" dirty="0">
              <a:effectLst/>
              <a:latin typeface="Arial" panose="020B0604020202020204" pitchFamily="34" charset="0"/>
              <a:ea typeface="Times New Roman" panose="02020603050405020304" pitchFamily="18" charset="0"/>
            </a:rPr>
            <a:t>.</a:t>
          </a:r>
        </a:p>
        <a:p>
          <a:br>
            <a:rPr lang="ru-RU" sz="1800" dirty="0">
              <a:effectLst/>
              <a:latin typeface="Arial" panose="020B0604020202020204" pitchFamily="34" charset="0"/>
              <a:ea typeface="Times New Roman" panose="02020603050405020304" pitchFamily="18" charset="0"/>
            </a:rPr>
          </a:br>
          <a:r>
            <a:rPr lang="ru-RU" sz="1800" dirty="0">
              <a:effectLst/>
              <a:latin typeface="Arial" panose="020B0604020202020204" pitchFamily="34" charset="0"/>
              <a:ea typeface="Times New Roman" panose="02020603050405020304" pitchFamily="18" charset="0"/>
            </a:rPr>
            <a:t>3. </a:t>
          </a:r>
          <a:r>
            <a:rPr lang="ru-RU" sz="1800" dirty="0" err="1">
              <a:effectLst/>
              <a:latin typeface="Arial" panose="020B0604020202020204" pitchFamily="34" charset="0"/>
              <a:ea typeface="Times New Roman" panose="02020603050405020304" pitchFamily="18" charset="0"/>
            </a:rPr>
            <a:t>Сабақтарды</a:t>
          </a:r>
          <a:r>
            <a:rPr lang="ru-RU" sz="1800" dirty="0">
              <a:effectLst/>
              <a:latin typeface="Arial" panose="020B0604020202020204" pitchFamily="34" charset="0"/>
              <a:ea typeface="Times New Roman" panose="02020603050405020304" pitchFamily="18" charset="0"/>
            </a:rPr>
            <a:t> </a:t>
          </a:r>
          <a:r>
            <a:rPr lang="ru-RU" sz="1800" dirty="0" err="1">
              <a:effectLst/>
              <a:latin typeface="Arial" panose="020B0604020202020204" pitchFamily="34" charset="0"/>
              <a:ea typeface="Times New Roman" panose="02020603050405020304" pitchFamily="18" charset="0"/>
            </a:rPr>
            <a:t>берілген</a:t>
          </a:r>
          <a:r>
            <a:rPr lang="ru-RU" sz="1800" dirty="0">
              <a:effectLst/>
              <a:latin typeface="Arial" panose="020B0604020202020204" pitchFamily="34" charset="0"/>
              <a:ea typeface="Times New Roman" panose="02020603050405020304" pitchFamily="18" charset="0"/>
            </a:rPr>
            <a:t> </a:t>
          </a:r>
          <a:r>
            <a:rPr lang="ru-RU" sz="1800" dirty="0" err="1">
              <a:effectLst/>
              <a:latin typeface="Arial" panose="020B0604020202020204" pitchFamily="34" charset="0"/>
              <a:ea typeface="Times New Roman" panose="02020603050405020304" pitchFamily="18" charset="0"/>
            </a:rPr>
            <a:t>құндылықтарға</a:t>
          </a:r>
          <a:r>
            <a:rPr lang="ru-RU" sz="1800" dirty="0">
              <a:effectLst/>
              <a:latin typeface="Arial" panose="020B0604020202020204" pitchFamily="34" charset="0"/>
              <a:ea typeface="Times New Roman" panose="02020603050405020304" pitchFamily="18" charset="0"/>
            </a:rPr>
            <a:t> </a:t>
          </a:r>
          <a:r>
            <a:rPr lang="ru-RU" sz="1800" dirty="0" err="1">
              <a:effectLst/>
              <a:latin typeface="Arial" panose="020B0604020202020204" pitchFamily="34" charset="0"/>
              <a:ea typeface="Times New Roman" panose="02020603050405020304" pitchFamily="18" charset="0"/>
            </a:rPr>
            <a:t>сәйкес</a:t>
          </a:r>
          <a:r>
            <a:rPr lang="ru-RU" sz="1800" dirty="0">
              <a:effectLst/>
              <a:latin typeface="Arial" panose="020B0604020202020204" pitchFamily="34" charset="0"/>
              <a:ea typeface="Times New Roman" panose="02020603050405020304" pitchFamily="18" charset="0"/>
            </a:rPr>
            <a:t> </a:t>
          </a:r>
          <a:r>
            <a:rPr lang="ru-RU" sz="1800" dirty="0" err="1">
              <a:effectLst/>
              <a:latin typeface="Arial" panose="020B0604020202020204" pitchFamily="34" charset="0"/>
              <a:ea typeface="Times New Roman" panose="02020603050405020304" pitchFamily="18" charset="0"/>
            </a:rPr>
            <a:t>өткізуі</a:t>
          </a:r>
          <a:r>
            <a:rPr lang="ru-RU" sz="1800" dirty="0">
              <a:effectLst/>
              <a:latin typeface="Arial" panose="020B0604020202020204" pitchFamily="34" charset="0"/>
              <a:ea typeface="Times New Roman" panose="02020603050405020304" pitchFamily="18" charset="0"/>
            </a:rPr>
            <a:t>.</a:t>
          </a:r>
        </a:p>
        <a:p>
          <a:br>
            <a:rPr lang="ru-RU" sz="1800" dirty="0">
              <a:effectLst/>
              <a:latin typeface="Arial" panose="020B0604020202020204" pitchFamily="34" charset="0"/>
              <a:ea typeface="Times New Roman" panose="02020603050405020304" pitchFamily="18" charset="0"/>
            </a:rPr>
          </a:br>
          <a:r>
            <a:rPr lang="ru-RU" sz="1800" dirty="0">
              <a:effectLst/>
              <a:latin typeface="Arial" panose="020B0604020202020204" pitchFamily="34" charset="0"/>
              <a:ea typeface="Times New Roman" panose="02020603050405020304" pitchFamily="18" charset="0"/>
            </a:rPr>
            <a:t>4. Жақсы </a:t>
          </a:r>
          <a:r>
            <a:rPr lang="ru-RU" sz="1800" dirty="0" err="1">
              <a:effectLst/>
              <a:latin typeface="Arial" panose="020B0604020202020204" pitchFamily="34" charset="0"/>
              <a:ea typeface="Times New Roman" panose="02020603050405020304" pitchFamily="18" charset="0"/>
            </a:rPr>
            <a:t>қасиеттер</a:t>
          </a:r>
          <a:r>
            <a:rPr lang="ru-RU" sz="1800" dirty="0">
              <a:effectLst/>
              <a:latin typeface="Arial" panose="020B0604020202020204" pitchFamily="34" charset="0"/>
              <a:ea typeface="Times New Roman" panose="02020603050405020304" pitchFamily="18" charset="0"/>
            </a:rPr>
            <a:t> «Мен </a:t>
          </a:r>
          <a:r>
            <a:rPr lang="ru-RU" sz="1800" dirty="0" err="1">
              <a:effectLst/>
              <a:latin typeface="Arial" panose="020B0604020202020204" pitchFamily="34" charset="0"/>
              <a:ea typeface="Times New Roman" panose="02020603050405020304" pitchFamily="18" charset="0"/>
            </a:rPr>
            <a:t>айтқандай</a:t>
          </a:r>
          <a:r>
            <a:rPr lang="ru-RU" sz="1800" dirty="0">
              <a:effectLst/>
              <a:latin typeface="Arial" panose="020B0604020202020204" pitchFamily="34" charset="0"/>
              <a:ea typeface="Times New Roman" panose="02020603050405020304" pitchFamily="18" charset="0"/>
            </a:rPr>
            <a:t> </a:t>
          </a:r>
          <a:r>
            <a:rPr lang="ru-RU" sz="1800" dirty="0" err="1">
              <a:effectLst/>
              <a:latin typeface="Arial" panose="020B0604020202020204" pitchFamily="34" charset="0"/>
              <a:ea typeface="Times New Roman" panose="02020603050405020304" pitchFamily="18" charset="0"/>
            </a:rPr>
            <a:t>істе</a:t>
          </a:r>
          <a:r>
            <a:rPr lang="ru-RU" sz="1800" dirty="0">
              <a:effectLst/>
              <a:latin typeface="Arial" panose="020B0604020202020204" pitchFamily="34" charset="0"/>
              <a:ea typeface="Times New Roman" panose="02020603050405020304" pitchFamily="18" charset="0"/>
            </a:rPr>
            <a:t>» </a:t>
          </a:r>
          <a:r>
            <a:rPr lang="ru-RU" sz="1800" dirty="0" err="1">
              <a:effectLst/>
              <a:latin typeface="Arial" panose="020B0604020202020204" pitchFamily="34" charset="0"/>
              <a:ea typeface="Times New Roman" panose="02020603050405020304" pitchFamily="18" charset="0"/>
            </a:rPr>
            <a:t>тұрғысынан</a:t>
          </a:r>
          <a:r>
            <a:rPr lang="ru-RU" sz="1800" dirty="0">
              <a:effectLst/>
              <a:latin typeface="Arial" panose="020B0604020202020204" pitchFamily="34" charset="0"/>
              <a:ea typeface="Times New Roman" panose="02020603050405020304" pitchFamily="18" charset="0"/>
            </a:rPr>
            <a:t> </a:t>
          </a:r>
          <a:r>
            <a:rPr lang="ru-RU" sz="1800" dirty="0" err="1">
              <a:effectLst/>
              <a:latin typeface="Arial" panose="020B0604020202020204" pitchFamily="34" charset="0"/>
              <a:ea typeface="Times New Roman" panose="02020603050405020304" pitchFamily="18" charset="0"/>
            </a:rPr>
            <a:t>емес</a:t>
          </a:r>
          <a:r>
            <a:rPr lang="ru-RU" sz="1800" dirty="0">
              <a:effectLst/>
              <a:latin typeface="Arial" panose="020B0604020202020204" pitchFamily="34" charset="0"/>
              <a:ea typeface="Times New Roman" panose="02020603050405020304" pitchFamily="18" charset="0"/>
            </a:rPr>
            <a:t>, «Мен </a:t>
          </a:r>
          <a:r>
            <a:rPr lang="ru-RU" sz="1800" dirty="0" err="1">
              <a:effectLst/>
              <a:latin typeface="Arial" panose="020B0604020202020204" pitchFamily="34" charset="0"/>
              <a:ea typeface="Times New Roman" panose="02020603050405020304" pitchFamily="18" charset="0"/>
            </a:rPr>
            <a:t>сияқты</a:t>
          </a:r>
          <a:r>
            <a:rPr lang="ru-RU" sz="1800" dirty="0">
              <a:effectLst/>
              <a:latin typeface="Arial" panose="020B0604020202020204" pitchFamily="34" charset="0"/>
              <a:ea typeface="Times New Roman" panose="02020603050405020304" pitchFamily="18" charset="0"/>
            </a:rPr>
            <a:t> </a:t>
          </a:r>
          <a:r>
            <a:rPr lang="ru-RU" sz="1800" dirty="0" err="1">
              <a:effectLst/>
              <a:latin typeface="Arial" panose="020B0604020202020204" pitchFamily="34" charset="0"/>
              <a:ea typeface="Times New Roman" panose="02020603050405020304" pitchFamily="18" charset="0"/>
            </a:rPr>
            <a:t>істе</a:t>
          </a:r>
          <a:r>
            <a:rPr lang="ru-RU" sz="1800" dirty="0">
              <a:effectLst/>
              <a:latin typeface="Arial" panose="020B0604020202020204" pitchFamily="34" charset="0"/>
              <a:ea typeface="Times New Roman" panose="02020603050405020304" pitchFamily="18" charset="0"/>
            </a:rPr>
            <a:t>.</a:t>
          </a:r>
          <a:endParaRPr lang="ru-RU" sz="1800" dirty="0"/>
        </a:p>
      </dgm:t>
    </dgm:pt>
    <dgm:pt modelId="{1187DD5F-D65D-4A0F-B7A9-32E03C0952FE}" type="parTrans" cxnId="{24908491-8572-4285-9047-10D82BE14570}">
      <dgm:prSet/>
      <dgm:spPr/>
      <dgm:t>
        <a:bodyPr/>
        <a:lstStyle/>
        <a:p>
          <a:endParaRPr lang="ru-RU"/>
        </a:p>
      </dgm:t>
    </dgm:pt>
    <dgm:pt modelId="{53540723-684E-4DA7-A322-C856162BA31F}" type="sibTrans" cxnId="{24908491-8572-4285-9047-10D82BE14570}">
      <dgm:prSet/>
      <dgm:spPr/>
      <dgm:t>
        <a:bodyPr/>
        <a:lstStyle/>
        <a:p>
          <a:endParaRPr lang="ru-RU"/>
        </a:p>
      </dgm:t>
    </dgm:pt>
    <dgm:pt modelId="{6401C9FB-13A2-4767-B141-F354356BC202}">
      <dgm:prSet phldrT="[Текст]"/>
      <dgm:spPr/>
      <dgm:t>
        <a:bodyPr/>
        <a:lstStyle/>
        <a:p>
          <a:r>
            <a:rPr lang="ru-RU" b="1" dirty="0" err="1">
              <a:effectLst/>
              <a:latin typeface="Arial" panose="020B0604020202020204" pitchFamily="34" charset="0"/>
              <a:ea typeface="Times New Roman" panose="02020603050405020304" pitchFamily="18" charset="0"/>
            </a:rPr>
            <a:t>Механизмдері</a:t>
          </a:r>
          <a:r>
            <a:rPr lang="ru-RU" b="1" dirty="0">
              <a:effectLst/>
              <a:latin typeface="Arial" panose="020B0604020202020204" pitchFamily="34" charset="0"/>
              <a:ea typeface="Times New Roman" panose="02020603050405020304" pitchFamily="18" charset="0"/>
            </a:rPr>
            <a:t>:</a:t>
          </a:r>
          <a:endParaRPr lang="ru-RU" dirty="0"/>
        </a:p>
      </dgm:t>
    </dgm:pt>
    <dgm:pt modelId="{5EDECA52-256F-4EBF-A22B-1327160BFC50}" type="parTrans" cxnId="{93A241AA-7A0D-47AE-953C-74FC7228E7FA}">
      <dgm:prSet/>
      <dgm:spPr/>
      <dgm:t>
        <a:bodyPr/>
        <a:lstStyle/>
        <a:p>
          <a:endParaRPr lang="ru-RU"/>
        </a:p>
      </dgm:t>
    </dgm:pt>
    <dgm:pt modelId="{32DFC13B-1964-40EC-9189-10227DBFA51C}" type="sibTrans" cxnId="{93A241AA-7A0D-47AE-953C-74FC7228E7FA}">
      <dgm:prSet/>
      <dgm:spPr/>
      <dgm:t>
        <a:bodyPr/>
        <a:lstStyle/>
        <a:p>
          <a:endParaRPr lang="ru-RU"/>
        </a:p>
      </dgm:t>
    </dgm:pt>
    <dgm:pt modelId="{4055EF3C-3C56-47BC-BC98-D78076B53FDE}">
      <dgm:prSet phldrT="[Текст]"/>
      <dgm:spPr/>
      <dgm:t>
        <a:bodyPr/>
        <a:lstStyle/>
        <a:p>
          <a:r>
            <a:rPr lang="ru-RU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Әр</a:t>
          </a:r>
          <a:r>
            <a:rPr lang="ru-RU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айдың</a:t>
          </a:r>
          <a:r>
            <a:rPr lang="ru-RU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басында</a:t>
          </a:r>
          <a:r>
            <a:rPr lang="ru-RU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оқушыларға</a:t>
          </a:r>
          <a:r>
            <a:rPr lang="ru-RU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ru-RU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ұжымға</a:t>
          </a:r>
          <a:r>
            <a:rPr lang="ru-RU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ай </a:t>
          </a:r>
          <a:r>
            <a:rPr lang="ru-RU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құндылығы</a:t>
          </a:r>
          <a:r>
            <a:rPr lang="ru-RU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жайында</a:t>
          </a:r>
          <a:r>
            <a:rPr lang="ru-RU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толық</a:t>
          </a:r>
          <a:r>
            <a:rPr lang="ru-RU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ақпарат</a:t>
          </a:r>
          <a:r>
            <a:rPr lang="ru-RU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беріледі</a:t>
          </a:r>
          <a:r>
            <a:rPr lang="ru-RU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.</a:t>
          </a:r>
          <a:br>
            <a:rPr lang="ru-RU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• </a:t>
          </a:r>
          <a:r>
            <a:rPr lang="ru-RU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Білім</a:t>
          </a:r>
          <a:r>
            <a:rPr lang="ru-RU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беру </a:t>
          </a:r>
          <a:r>
            <a:rPr lang="ru-RU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ордасын</a:t>
          </a:r>
          <a:r>
            <a:rPr lang="ru-RU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ай </a:t>
          </a:r>
          <a:r>
            <a:rPr lang="ru-RU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құндылығына</a:t>
          </a:r>
          <a:r>
            <a:rPr lang="ru-RU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қатысты</a:t>
          </a:r>
          <a:r>
            <a:rPr lang="ru-RU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көрнекіліктермен</a:t>
          </a:r>
          <a:r>
            <a:rPr lang="ru-RU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безендіреді</a:t>
          </a:r>
          <a:r>
            <a:rPr lang="ru-RU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.</a:t>
          </a:r>
          <a:br>
            <a:rPr lang="ru-RU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• </a:t>
          </a:r>
          <a:r>
            <a:rPr lang="ru-RU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Құндылық</a:t>
          </a:r>
          <a:r>
            <a:rPr lang="ru-RU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тақырыбына</a:t>
          </a:r>
          <a:r>
            <a:rPr lang="ru-RU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сай </a:t>
          </a:r>
          <a:r>
            <a:rPr lang="ru-RU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іс-шаралар</a:t>
          </a:r>
          <a:r>
            <a:rPr lang="ru-RU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ұйымдастырылады</a:t>
          </a:r>
          <a:r>
            <a:rPr lang="ru-RU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.</a:t>
          </a:r>
          <a:br>
            <a:rPr lang="ru-RU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• </a:t>
          </a:r>
          <a:r>
            <a:rPr lang="ru-RU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Оқушылардың</a:t>
          </a:r>
          <a:r>
            <a:rPr lang="ru-RU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құндылықтарды</a:t>
          </a:r>
          <a:r>
            <a:rPr lang="ru-RU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күнделікті</a:t>
          </a:r>
          <a:r>
            <a:rPr lang="ru-RU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өмірде</a:t>
          </a:r>
          <a:r>
            <a:rPr lang="ru-RU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қолдануына</a:t>
          </a:r>
          <a:r>
            <a:rPr lang="ru-RU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жағдай</a:t>
          </a:r>
          <a:r>
            <a:rPr lang="ru-RU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жасалады</a:t>
          </a:r>
          <a:r>
            <a:rPr lang="ru-RU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.</a:t>
          </a:r>
          <a:br>
            <a:rPr lang="ru-RU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• </a:t>
          </a:r>
          <a:r>
            <a:rPr lang="ru-RU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Құндылықты</a:t>
          </a:r>
          <a:r>
            <a:rPr lang="ru-RU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дәріптеу</a:t>
          </a:r>
          <a:r>
            <a:rPr lang="ru-RU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жұмыстарында</a:t>
          </a:r>
          <a:r>
            <a:rPr lang="ru-RU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ата-аналарды</a:t>
          </a:r>
          <a:r>
            <a:rPr lang="ru-RU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қатыстырады</a:t>
          </a:r>
          <a:r>
            <a:rPr lang="ru-RU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.</a:t>
          </a:r>
          <a:br>
            <a:rPr lang="ru-RU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• </a:t>
          </a:r>
          <a:r>
            <a:rPr lang="ru-RU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Әр</a:t>
          </a:r>
          <a:r>
            <a:rPr lang="ru-RU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айдың</a:t>
          </a:r>
          <a:r>
            <a:rPr lang="ru-RU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соңында</a:t>
          </a:r>
          <a:r>
            <a:rPr lang="ru-RU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оқушылардан</a:t>
          </a:r>
          <a:r>
            <a:rPr lang="ru-RU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құндылықты</a:t>
          </a:r>
          <a:r>
            <a:rPr lang="ru-RU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меңгергендігін</a:t>
          </a:r>
          <a:r>
            <a:rPr lang="ru-RU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анықтау</a:t>
          </a:r>
          <a:r>
            <a:rPr lang="ru-RU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мақсатында</a:t>
          </a:r>
          <a:r>
            <a:rPr lang="ru-RU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кері</a:t>
          </a:r>
          <a:r>
            <a:rPr lang="ru-RU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байланыс</a:t>
          </a:r>
          <a:r>
            <a:rPr lang="ru-RU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алынады</a:t>
          </a:r>
          <a:r>
            <a:rPr lang="ru-RU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ru-RU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сынып</a:t>
          </a:r>
          <a:r>
            <a:rPr lang="ru-RU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іші</a:t>
          </a:r>
          <a:r>
            <a:rPr lang="ru-RU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жұмыстарына</a:t>
          </a:r>
          <a:r>
            <a:rPr lang="ru-RU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анализ </a:t>
          </a:r>
          <a:r>
            <a:rPr lang="ru-RU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жасалады</a:t>
          </a:r>
          <a:r>
            <a:rPr lang="ru-RU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.</a:t>
          </a:r>
          <a:br>
            <a:rPr lang="ru-RU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• </a:t>
          </a:r>
          <a:r>
            <a:rPr lang="ru-RU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Өткізілген</a:t>
          </a:r>
          <a:r>
            <a:rPr lang="ru-RU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құндылық</a:t>
          </a:r>
          <a:r>
            <a:rPr lang="ru-RU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айының</a:t>
          </a:r>
          <a:r>
            <a:rPr lang="ru-RU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қорытындысы</a:t>
          </a:r>
          <a:r>
            <a:rPr lang="ru-RU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жасалады</a:t>
          </a:r>
          <a:r>
            <a:rPr lang="ru-RU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043D178-5ED6-4F54-B9C6-A8B3A8263448}" type="parTrans" cxnId="{C6B4CE0B-9BD5-49A6-B213-EDED6B83771D}">
      <dgm:prSet/>
      <dgm:spPr/>
      <dgm:t>
        <a:bodyPr/>
        <a:lstStyle/>
        <a:p>
          <a:endParaRPr lang="ru-RU"/>
        </a:p>
      </dgm:t>
    </dgm:pt>
    <dgm:pt modelId="{4D496387-85D3-4247-A7D2-2588994F66F2}" type="sibTrans" cxnId="{C6B4CE0B-9BD5-49A6-B213-EDED6B83771D}">
      <dgm:prSet/>
      <dgm:spPr/>
      <dgm:t>
        <a:bodyPr/>
        <a:lstStyle/>
        <a:p>
          <a:endParaRPr lang="ru-RU"/>
        </a:p>
      </dgm:t>
    </dgm:pt>
    <dgm:pt modelId="{844FD662-4ABD-49B9-9342-BDEC9FC57D51}" type="pres">
      <dgm:prSet presAssocID="{2B1022B1-BD48-4FEA-A29F-D1BF68E77E3E}" presName="Name0" presStyleCnt="0">
        <dgm:presLayoutVars>
          <dgm:dir/>
          <dgm:animLvl val="lvl"/>
          <dgm:resizeHandles val="exact"/>
        </dgm:presLayoutVars>
      </dgm:prSet>
      <dgm:spPr/>
    </dgm:pt>
    <dgm:pt modelId="{69F406B9-F7CC-4F94-8924-0E90422DF6CA}" type="pres">
      <dgm:prSet presAssocID="{5022C4B7-3D48-49C9-AF50-D375F92FBCF0}" presName="compositeNode" presStyleCnt="0">
        <dgm:presLayoutVars>
          <dgm:bulletEnabled val="1"/>
        </dgm:presLayoutVars>
      </dgm:prSet>
      <dgm:spPr/>
    </dgm:pt>
    <dgm:pt modelId="{4DC32041-705B-4496-A42B-884960FA87ED}" type="pres">
      <dgm:prSet presAssocID="{5022C4B7-3D48-49C9-AF50-D375F92FBCF0}" presName="bgRect" presStyleLbl="node1" presStyleIdx="0" presStyleCnt="2" custScaleY="92970" custLinFactNeighborX="-39" custLinFactNeighborY="81"/>
      <dgm:spPr/>
    </dgm:pt>
    <dgm:pt modelId="{E72BC3E0-9DC9-4902-B7F9-31861C39293B}" type="pres">
      <dgm:prSet presAssocID="{5022C4B7-3D48-49C9-AF50-D375F92FBCF0}" presName="parentNode" presStyleLbl="node1" presStyleIdx="0" presStyleCnt="2">
        <dgm:presLayoutVars>
          <dgm:chMax val="0"/>
          <dgm:bulletEnabled val="1"/>
        </dgm:presLayoutVars>
      </dgm:prSet>
      <dgm:spPr/>
    </dgm:pt>
    <dgm:pt modelId="{23AA79A2-E082-43F7-A5F8-16C9CE741C0D}" type="pres">
      <dgm:prSet presAssocID="{5022C4B7-3D48-49C9-AF50-D375F92FBCF0}" presName="childNode" presStyleLbl="node1" presStyleIdx="0" presStyleCnt="2">
        <dgm:presLayoutVars>
          <dgm:bulletEnabled val="1"/>
        </dgm:presLayoutVars>
      </dgm:prSet>
      <dgm:spPr/>
    </dgm:pt>
    <dgm:pt modelId="{4F295AC9-FA49-4B40-A665-B7780365BD0F}" type="pres">
      <dgm:prSet presAssocID="{881EF1CD-0CB9-4375-B7F4-E3D320E2BAA3}" presName="hSp" presStyleCnt="0"/>
      <dgm:spPr/>
    </dgm:pt>
    <dgm:pt modelId="{69F62654-0711-4FEF-AD55-D39AE86D6C63}" type="pres">
      <dgm:prSet presAssocID="{881EF1CD-0CB9-4375-B7F4-E3D320E2BAA3}" presName="vProcSp" presStyleCnt="0"/>
      <dgm:spPr/>
    </dgm:pt>
    <dgm:pt modelId="{7E46DC02-AAA8-47AF-82FE-EAE8BE2270E1}" type="pres">
      <dgm:prSet presAssocID="{881EF1CD-0CB9-4375-B7F4-E3D320E2BAA3}" presName="vSp1" presStyleCnt="0"/>
      <dgm:spPr/>
    </dgm:pt>
    <dgm:pt modelId="{EA8FA1F7-057D-4657-9F9C-3122ABB62CD8}" type="pres">
      <dgm:prSet presAssocID="{881EF1CD-0CB9-4375-B7F4-E3D320E2BAA3}" presName="simulatedConn" presStyleLbl="solidFgAcc1" presStyleIdx="0" presStyleCnt="1"/>
      <dgm:spPr/>
    </dgm:pt>
    <dgm:pt modelId="{FEF6E301-1FA5-4189-B39F-0D6250E0831B}" type="pres">
      <dgm:prSet presAssocID="{881EF1CD-0CB9-4375-B7F4-E3D320E2BAA3}" presName="vSp2" presStyleCnt="0"/>
      <dgm:spPr/>
    </dgm:pt>
    <dgm:pt modelId="{0A1858D7-2CB8-422A-A025-B750255669E9}" type="pres">
      <dgm:prSet presAssocID="{881EF1CD-0CB9-4375-B7F4-E3D320E2BAA3}" presName="sibTrans" presStyleCnt="0"/>
      <dgm:spPr/>
    </dgm:pt>
    <dgm:pt modelId="{A819C90F-2839-4CDA-834A-E53F3D3B3534}" type="pres">
      <dgm:prSet presAssocID="{6401C9FB-13A2-4767-B141-F354356BC202}" presName="compositeNode" presStyleCnt="0">
        <dgm:presLayoutVars>
          <dgm:bulletEnabled val="1"/>
        </dgm:presLayoutVars>
      </dgm:prSet>
      <dgm:spPr/>
    </dgm:pt>
    <dgm:pt modelId="{81F2E5AC-BDD3-4FF0-AD39-8B6FF072A06C}" type="pres">
      <dgm:prSet presAssocID="{6401C9FB-13A2-4767-B141-F354356BC202}" presName="bgRect" presStyleLbl="node1" presStyleIdx="1" presStyleCnt="2"/>
      <dgm:spPr/>
    </dgm:pt>
    <dgm:pt modelId="{9B6A3372-AD81-46F9-8280-1C8E87C997D6}" type="pres">
      <dgm:prSet presAssocID="{6401C9FB-13A2-4767-B141-F354356BC202}" presName="parentNode" presStyleLbl="node1" presStyleIdx="1" presStyleCnt="2">
        <dgm:presLayoutVars>
          <dgm:chMax val="0"/>
          <dgm:bulletEnabled val="1"/>
        </dgm:presLayoutVars>
      </dgm:prSet>
      <dgm:spPr/>
    </dgm:pt>
    <dgm:pt modelId="{1D65E261-B674-413B-92A1-49D7CFF143BF}" type="pres">
      <dgm:prSet presAssocID="{6401C9FB-13A2-4767-B141-F354356BC202}" presName="childNode" presStyleLbl="node1" presStyleIdx="1" presStyleCnt="2">
        <dgm:presLayoutVars>
          <dgm:bulletEnabled val="1"/>
        </dgm:presLayoutVars>
      </dgm:prSet>
      <dgm:spPr/>
    </dgm:pt>
  </dgm:ptLst>
  <dgm:cxnLst>
    <dgm:cxn modelId="{C6B4CE0B-9BD5-49A6-B213-EDED6B83771D}" srcId="{6401C9FB-13A2-4767-B141-F354356BC202}" destId="{4055EF3C-3C56-47BC-BC98-D78076B53FDE}" srcOrd="0" destOrd="0" parTransId="{0043D178-5ED6-4F54-B9C6-A8B3A8263448}" sibTransId="{4D496387-85D3-4247-A7D2-2588994F66F2}"/>
    <dgm:cxn modelId="{0F05455E-FE3E-4125-BE11-903BCEE8FC74}" type="presOf" srcId="{6401C9FB-13A2-4767-B141-F354356BC202}" destId="{9B6A3372-AD81-46F9-8280-1C8E87C997D6}" srcOrd="1" destOrd="0" presId="urn:microsoft.com/office/officeart/2005/8/layout/hProcess7"/>
    <dgm:cxn modelId="{3CF5B55E-D1C1-4C32-8D39-682998F18199}" type="presOf" srcId="{5022C4B7-3D48-49C9-AF50-D375F92FBCF0}" destId="{E72BC3E0-9DC9-4902-B7F9-31861C39293B}" srcOrd="1" destOrd="0" presId="urn:microsoft.com/office/officeart/2005/8/layout/hProcess7"/>
    <dgm:cxn modelId="{6BEC314C-1811-4A23-8944-E434FBB5BD83}" type="presOf" srcId="{6401C9FB-13A2-4767-B141-F354356BC202}" destId="{81F2E5AC-BDD3-4FF0-AD39-8B6FF072A06C}" srcOrd="0" destOrd="0" presId="urn:microsoft.com/office/officeart/2005/8/layout/hProcess7"/>
    <dgm:cxn modelId="{75AFE96F-B773-4562-9920-61BAE94215EB}" srcId="{2B1022B1-BD48-4FEA-A29F-D1BF68E77E3E}" destId="{5022C4B7-3D48-49C9-AF50-D375F92FBCF0}" srcOrd="0" destOrd="0" parTransId="{E5D5E649-72D4-4A02-8A6D-E353492C1284}" sibTransId="{881EF1CD-0CB9-4375-B7F4-E3D320E2BAA3}"/>
    <dgm:cxn modelId="{8F82BC8E-535C-4DF4-8729-138BD58FDA14}" type="presOf" srcId="{2B1022B1-BD48-4FEA-A29F-D1BF68E77E3E}" destId="{844FD662-4ABD-49B9-9342-BDEC9FC57D51}" srcOrd="0" destOrd="0" presId="urn:microsoft.com/office/officeart/2005/8/layout/hProcess7"/>
    <dgm:cxn modelId="{24908491-8572-4285-9047-10D82BE14570}" srcId="{5022C4B7-3D48-49C9-AF50-D375F92FBCF0}" destId="{711E6212-8F73-4C7A-BC8F-56213A0BB6D5}" srcOrd="0" destOrd="0" parTransId="{1187DD5F-D65D-4A0F-B7A9-32E03C0952FE}" sibTransId="{53540723-684E-4DA7-A322-C856162BA31F}"/>
    <dgm:cxn modelId="{93A241AA-7A0D-47AE-953C-74FC7228E7FA}" srcId="{2B1022B1-BD48-4FEA-A29F-D1BF68E77E3E}" destId="{6401C9FB-13A2-4767-B141-F354356BC202}" srcOrd="1" destOrd="0" parTransId="{5EDECA52-256F-4EBF-A22B-1327160BFC50}" sibTransId="{32DFC13B-1964-40EC-9189-10227DBFA51C}"/>
    <dgm:cxn modelId="{D83CAEBF-686A-421B-B029-C86FC502DCA5}" type="presOf" srcId="{711E6212-8F73-4C7A-BC8F-56213A0BB6D5}" destId="{23AA79A2-E082-43F7-A5F8-16C9CE741C0D}" srcOrd="0" destOrd="0" presId="urn:microsoft.com/office/officeart/2005/8/layout/hProcess7"/>
    <dgm:cxn modelId="{891AAFD1-4A68-4B86-9387-3FBE57C8150A}" type="presOf" srcId="{4055EF3C-3C56-47BC-BC98-D78076B53FDE}" destId="{1D65E261-B674-413B-92A1-49D7CFF143BF}" srcOrd="0" destOrd="0" presId="urn:microsoft.com/office/officeart/2005/8/layout/hProcess7"/>
    <dgm:cxn modelId="{CC18D7E9-21C2-4857-882F-4468CDF2BFC1}" type="presOf" srcId="{5022C4B7-3D48-49C9-AF50-D375F92FBCF0}" destId="{4DC32041-705B-4496-A42B-884960FA87ED}" srcOrd="0" destOrd="0" presId="urn:microsoft.com/office/officeart/2005/8/layout/hProcess7"/>
    <dgm:cxn modelId="{EAADB6C6-CDDC-4327-AE3E-DA4FAFFF6BE5}" type="presParOf" srcId="{844FD662-4ABD-49B9-9342-BDEC9FC57D51}" destId="{69F406B9-F7CC-4F94-8924-0E90422DF6CA}" srcOrd="0" destOrd="0" presId="urn:microsoft.com/office/officeart/2005/8/layout/hProcess7"/>
    <dgm:cxn modelId="{86C308D6-9DAB-48AF-9745-E9795385539C}" type="presParOf" srcId="{69F406B9-F7CC-4F94-8924-0E90422DF6CA}" destId="{4DC32041-705B-4496-A42B-884960FA87ED}" srcOrd="0" destOrd="0" presId="urn:microsoft.com/office/officeart/2005/8/layout/hProcess7"/>
    <dgm:cxn modelId="{578043B1-7FF0-4818-B492-0EC76DE8146D}" type="presParOf" srcId="{69F406B9-F7CC-4F94-8924-0E90422DF6CA}" destId="{E72BC3E0-9DC9-4902-B7F9-31861C39293B}" srcOrd="1" destOrd="0" presId="urn:microsoft.com/office/officeart/2005/8/layout/hProcess7"/>
    <dgm:cxn modelId="{6F30AE1C-63FD-4DB0-8BD6-1C2B79E46E69}" type="presParOf" srcId="{69F406B9-F7CC-4F94-8924-0E90422DF6CA}" destId="{23AA79A2-E082-43F7-A5F8-16C9CE741C0D}" srcOrd="2" destOrd="0" presId="urn:microsoft.com/office/officeart/2005/8/layout/hProcess7"/>
    <dgm:cxn modelId="{18104DD7-7CC8-455D-9936-9AB0922C8529}" type="presParOf" srcId="{844FD662-4ABD-49B9-9342-BDEC9FC57D51}" destId="{4F295AC9-FA49-4B40-A665-B7780365BD0F}" srcOrd="1" destOrd="0" presId="urn:microsoft.com/office/officeart/2005/8/layout/hProcess7"/>
    <dgm:cxn modelId="{EFD3963F-DF9E-49A2-B822-8F774301AA50}" type="presParOf" srcId="{844FD662-4ABD-49B9-9342-BDEC9FC57D51}" destId="{69F62654-0711-4FEF-AD55-D39AE86D6C63}" srcOrd="2" destOrd="0" presId="urn:microsoft.com/office/officeart/2005/8/layout/hProcess7"/>
    <dgm:cxn modelId="{865D9AE3-4F6E-4944-8FE0-D418B3B26686}" type="presParOf" srcId="{69F62654-0711-4FEF-AD55-D39AE86D6C63}" destId="{7E46DC02-AAA8-47AF-82FE-EAE8BE2270E1}" srcOrd="0" destOrd="0" presId="urn:microsoft.com/office/officeart/2005/8/layout/hProcess7"/>
    <dgm:cxn modelId="{BBD9CC28-B5C7-47D1-941A-88DD3B0395ED}" type="presParOf" srcId="{69F62654-0711-4FEF-AD55-D39AE86D6C63}" destId="{EA8FA1F7-057D-4657-9F9C-3122ABB62CD8}" srcOrd="1" destOrd="0" presId="urn:microsoft.com/office/officeart/2005/8/layout/hProcess7"/>
    <dgm:cxn modelId="{7AE31ABD-CE60-4407-89C1-67DE60117E82}" type="presParOf" srcId="{69F62654-0711-4FEF-AD55-D39AE86D6C63}" destId="{FEF6E301-1FA5-4189-B39F-0D6250E0831B}" srcOrd="2" destOrd="0" presId="urn:microsoft.com/office/officeart/2005/8/layout/hProcess7"/>
    <dgm:cxn modelId="{8D021727-2B2A-4E36-B61B-526929A90124}" type="presParOf" srcId="{844FD662-4ABD-49B9-9342-BDEC9FC57D51}" destId="{0A1858D7-2CB8-422A-A025-B750255669E9}" srcOrd="3" destOrd="0" presId="urn:microsoft.com/office/officeart/2005/8/layout/hProcess7"/>
    <dgm:cxn modelId="{3497CF80-F216-425A-A01C-E07BBF38F48E}" type="presParOf" srcId="{844FD662-4ABD-49B9-9342-BDEC9FC57D51}" destId="{A819C90F-2839-4CDA-834A-E53F3D3B3534}" srcOrd="4" destOrd="0" presId="urn:microsoft.com/office/officeart/2005/8/layout/hProcess7"/>
    <dgm:cxn modelId="{1E29FB74-85B3-4A53-B0C5-A1B11BE980B3}" type="presParOf" srcId="{A819C90F-2839-4CDA-834A-E53F3D3B3534}" destId="{81F2E5AC-BDD3-4FF0-AD39-8B6FF072A06C}" srcOrd="0" destOrd="0" presId="urn:microsoft.com/office/officeart/2005/8/layout/hProcess7"/>
    <dgm:cxn modelId="{B233A709-7EB1-4F59-A370-5121F0D02C6D}" type="presParOf" srcId="{A819C90F-2839-4CDA-834A-E53F3D3B3534}" destId="{9B6A3372-AD81-46F9-8280-1C8E87C997D6}" srcOrd="1" destOrd="0" presId="urn:microsoft.com/office/officeart/2005/8/layout/hProcess7"/>
    <dgm:cxn modelId="{2782B867-8D53-4039-9E54-9AA699C2B698}" type="presParOf" srcId="{A819C90F-2839-4CDA-834A-E53F3D3B3534}" destId="{1D65E261-B674-413B-92A1-49D7CFF143BF}" srcOrd="2" destOrd="0" presId="urn:microsoft.com/office/officeart/2005/8/layout/hProcess7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4AD676FB-7F5C-46AD-999B-772398E918B1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ru-RU"/>
        </a:p>
      </dgm:t>
    </dgm:pt>
    <dgm:pt modelId="{E35163F9-C322-4719-9711-84C94AFC2D44}">
      <dgm:prSet phldrT="[Текст]" custT="1"/>
      <dgm:spPr/>
      <dgm:t>
        <a:bodyPr/>
        <a:lstStyle/>
        <a:p>
          <a:pPr algn="ctr"/>
          <a:r>
            <a:rPr lang="ru-RU" sz="1600" dirty="0" err="1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Білім</a:t>
          </a:r>
          <a:r>
            <a:rPr lang="ru-RU" sz="16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беру </a:t>
          </a:r>
          <a:r>
            <a:rPr lang="ru-RU" sz="1600" dirty="0" err="1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ұйымында</a:t>
          </a:r>
          <a:r>
            <a:rPr lang="ru-RU" sz="16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dirty="0" err="1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құндылықтарды</a:t>
          </a:r>
          <a:r>
            <a:rPr lang="ru-RU" sz="16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dirty="0" err="1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дамытуға</a:t>
          </a:r>
          <a:r>
            <a:rPr lang="ru-RU" sz="16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dirty="0" err="1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арналған</a:t>
          </a:r>
          <a:r>
            <a:rPr lang="ru-RU" sz="16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dirty="0" err="1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жазбаша</a:t>
          </a:r>
          <a:r>
            <a:rPr lang="ru-RU" sz="16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dirty="0" err="1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жоспар</a:t>
          </a:r>
          <a:r>
            <a:rPr lang="ru-RU" sz="16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dirty="0" err="1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болады</a:t>
          </a:r>
          <a:r>
            <a:rPr lang="ru-RU" sz="16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ru-RU" sz="16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93EDB78-881F-4112-8DD6-A6DF5B6A41B9}" type="parTrans" cxnId="{3259D960-6F48-4954-9BE5-3856CA8A11DC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9CC0954-6BEE-4B36-BFED-EBBDCFCA2279}" type="sibTrans" cxnId="{3259D960-6F48-4954-9BE5-3856CA8A11DC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05E976D-3124-4F3B-9DB4-742F39A3C0A1}">
      <dgm:prSet phldrT="[Текст]" custT="1"/>
      <dgm:spPr/>
      <dgm:t>
        <a:bodyPr/>
        <a:lstStyle/>
        <a:p>
          <a:r>
            <a:rPr lang="ru-RU" sz="1600" dirty="0" err="1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Мектеп</a:t>
          </a:r>
          <a:r>
            <a:rPr lang="ru-RU" sz="16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dirty="0" err="1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құндылықтарының</a:t>
          </a:r>
          <a:r>
            <a:rPr lang="ru-RU" sz="16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dirty="0" err="1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жоспары</a:t>
          </a:r>
          <a:r>
            <a:rPr lang="ru-RU" sz="16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dirty="0" err="1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жыл</a:t>
          </a:r>
          <a:r>
            <a:rPr lang="ru-RU" sz="16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dirty="0" err="1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сайын</a:t>
          </a:r>
          <a:r>
            <a:rPr lang="ru-RU" sz="16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dirty="0" err="1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қайта</a:t>
          </a:r>
          <a:r>
            <a:rPr lang="ru-RU" sz="16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dirty="0" err="1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қаралып</a:t>
          </a:r>
          <a:r>
            <a:rPr lang="ru-RU" sz="16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ru-RU" sz="1600" dirty="0" err="1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талқыланады</a:t>
          </a:r>
          <a:r>
            <a:rPr lang="ru-RU" sz="16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. </a:t>
          </a:r>
          <a:r>
            <a:rPr lang="ru-RU" sz="1600" dirty="0" err="1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Қажет</a:t>
          </a:r>
          <a:r>
            <a:rPr lang="ru-RU" sz="16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dirty="0" err="1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болған</a:t>
          </a:r>
          <a:r>
            <a:rPr lang="ru-RU" sz="16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dirty="0" err="1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жағдайда</a:t>
          </a:r>
          <a:r>
            <a:rPr lang="ru-RU" sz="16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dirty="0" err="1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өзгерістер</a:t>
          </a:r>
          <a:r>
            <a:rPr lang="ru-RU" sz="16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dirty="0" err="1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енгізіледі</a:t>
          </a:r>
          <a:r>
            <a:rPr lang="ru-RU" sz="16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.</a:t>
          </a:r>
          <a:br>
            <a:rPr lang="ru-RU" sz="16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</a:br>
          <a:endParaRPr lang="ru-RU" sz="16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47ED534-17DE-4FA8-B97E-FDFBC7F1EC48}" type="parTrans" cxnId="{F2EF9A10-3386-41D0-B8A5-323C846D0AC9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A1FB745-5F5A-4668-BD87-533395335B8B}" type="sibTrans" cxnId="{F2EF9A10-3386-41D0-B8A5-323C846D0AC9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4C2EBAD-05C3-4273-B78A-69690E83DC56}">
      <dgm:prSet phldrT="[Текст]" custT="1"/>
      <dgm:spPr/>
      <dgm:t>
        <a:bodyPr/>
        <a:lstStyle/>
        <a:p>
          <a:r>
            <a:rPr lang="ru-RU" sz="1600" dirty="0" err="1">
              <a:solidFill>
                <a:schemeClr val="accent1">
                  <a:lumMod val="7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Құндылықтарға</a:t>
          </a:r>
          <a:r>
            <a:rPr lang="ru-RU" sz="1600" dirty="0">
              <a:solidFill>
                <a:schemeClr val="accent1">
                  <a:lumMod val="7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dirty="0" err="1">
              <a:solidFill>
                <a:schemeClr val="accent1">
                  <a:lumMod val="7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негізделген</a:t>
          </a:r>
          <a:r>
            <a:rPr lang="ru-RU" sz="1600" dirty="0">
              <a:solidFill>
                <a:schemeClr val="accent1">
                  <a:lumMod val="7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dirty="0" err="1">
              <a:solidFill>
                <a:schemeClr val="accent1">
                  <a:lumMod val="7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білім</a:t>
          </a:r>
          <a:r>
            <a:rPr lang="ru-RU" sz="1600" dirty="0">
              <a:solidFill>
                <a:schemeClr val="accent1">
                  <a:lumMod val="7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dirty="0" err="1">
              <a:solidFill>
                <a:schemeClr val="accent1">
                  <a:lumMod val="7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берудің</a:t>
          </a:r>
          <a:r>
            <a:rPr lang="ru-RU" sz="1600" dirty="0">
              <a:solidFill>
                <a:schemeClr val="accent1">
                  <a:lumMod val="7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dirty="0" err="1">
              <a:solidFill>
                <a:schemeClr val="accent1">
                  <a:lumMod val="7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оқушыларға</a:t>
          </a:r>
          <a:r>
            <a:rPr lang="ru-RU" sz="1600" dirty="0">
              <a:solidFill>
                <a:schemeClr val="accent1">
                  <a:lumMod val="7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dirty="0" err="1">
              <a:solidFill>
                <a:schemeClr val="accent1">
                  <a:lumMod val="7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әсерін</a:t>
          </a:r>
          <a:r>
            <a:rPr lang="ru-RU" sz="1600" dirty="0">
              <a:solidFill>
                <a:schemeClr val="accent1">
                  <a:lumMod val="7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dirty="0" err="1">
              <a:solidFill>
                <a:schemeClr val="accent1">
                  <a:lumMod val="7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бағалауда</a:t>
          </a:r>
          <a:r>
            <a:rPr lang="ru-RU" sz="1600" dirty="0">
              <a:solidFill>
                <a:schemeClr val="accent1">
                  <a:lumMod val="7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dirty="0" err="1">
              <a:solidFill>
                <a:schemeClr val="accent1">
                  <a:lumMod val="7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әртүрлі</a:t>
          </a:r>
          <a:r>
            <a:rPr lang="ru-RU" sz="1600" dirty="0">
              <a:solidFill>
                <a:schemeClr val="accent1">
                  <a:lumMod val="7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dirty="0" err="1">
              <a:solidFill>
                <a:schemeClr val="accent1">
                  <a:lumMod val="7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тәсілдер</a:t>
          </a:r>
          <a:r>
            <a:rPr lang="ru-RU" sz="1600" dirty="0">
              <a:solidFill>
                <a:schemeClr val="accent1">
                  <a:lumMod val="7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dirty="0" err="1">
              <a:solidFill>
                <a:schemeClr val="accent1">
                  <a:lumMod val="7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қолданылады</a:t>
          </a:r>
          <a:r>
            <a:rPr lang="ru-RU" sz="1600" dirty="0">
              <a:solidFill>
                <a:schemeClr val="accent1">
                  <a:lumMod val="7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(</a:t>
          </a:r>
          <a:r>
            <a:rPr lang="ru-RU" sz="1600" dirty="0" err="1">
              <a:solidFill>
                <a:schemeClr val="accent1">
                  <a:lumMod val="7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есеп</a:t>
          </a:r>
          <a:r>
            <a:rPr lang="ru-RU" sz="1600" dirty="0">
              <a:solidFill>
                <a:schemeClr val="accent1">
                  <a:lumMod val="7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dirty="0" err="1">
              <a:solidFill>
                <a:schemeClr val="accent1">
                  <a:lumMod val="7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карточкалары</a:t>
          </a:r>
          <a:r>
            <a:rPr lang="ru-RU" sz="1600" dirty="0">
              <a:solidFill>
                <a:schemeClr val="accent1">
                  <a:lumMod val="7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, анкета, </a:t>
          </a:r>
          <a:r>
            <a:rPr lang="ru-RU" sz="1600" dirty="0" err="1">
              <a:solidFill>
                <a:schemeClr val="accent1">
                  <a:lumMod val="7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әңгімелесу</a:t>
          </a:r>
          <a:r>
            <a:rPr lang="ru-RU" sz="1600" dirty="0">
              <a:solidFill>
                <a:schemeClr val="accent1">
                  <a:lumMod val="7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ru-RU" sz="1600" dirty="0" err="1">
              <a:solidFill>
                <a:schemeClr val="accent1">
                  <a:lumMod val="7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ата-аналар</a:t>
          </a:r>
          <a:r>
            <a:rPr lang="ru-RU" sz="1600" dirty="0">
              <a:solidFill>
                <a:schemeClr val="accent1">
                  <a:lumMod val="7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dirty="0" err="1">
              <a:solidFill>
                <a:schemeClr val="accent1">
                  <a:lumMod val="7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конференциясы</a:t>
          </a:r>
          <a:r>
            <a:rPr lang="ru-RU" sz="1600" dirty="0">
              <a:solidFill>
                <a:schemeClr val="accent1">
                  <a:lumMod val="7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dirty="0" err="1">
              <a:solidFill>
                <a:schemeClr val="accent1">
                  <a:lumMod val="7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және</a:t>
          </a:r>
          <a:r>
            <a:rPr lang="ru-RU" sz="1600" dirty="0">
              <a:solidFill>
                <a:schemeClr val="accent1">
                  <a:lumMod val="7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dirty="0" err="1">
              <a:solidFill>
                <a:schemeClr val="accent1">
                  <a:lumMod val="7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т.с.с</a:t>
          </a:r>
          <a:r>
            <a:rPr lang="ru-RU" sz="1600" dirty="0">
              <a:solidFill>
                <a:schemeClr val="accent1">
                  <a:lumMod val="7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).</a:t>
          </a:r>
          <a:br>
            <a:rPr lang="ru-RU" sz="1600" dirty="0">
              <a:solidFill>
                <a:schemeClr val="accent1">
                  <a:lumMod val="7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</a:br>
          <a:endParaRPr lang="ru-RU" sz="1600" dirty="0">
            <a:solidFill>
              <a:schemeClr val="accent1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FB5DD91-6371-48C1-BDE9-3498F24044A2}" type="parTrans" cxnId="{62B76427-FDF9-47B8-A49D-2DF884571C95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774E39E-3199-44F1-BCFA-63ADF0232D37}" type="sibTrans" cxnId="{62B76427-FDF9-47B8-A49D-2DF884571C95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AFF0710-4B12-4C82-BCBD-9D6BFACDB73B}">
      <dgm:prSet custT="1"/>
      <dgm:spPr/>
      <dgm:t>
        <a:bodyPr/>
        <a:lstStyle/>
        <a:p>
          <a:r>
            <a:rPr lang="ru-RU" sz="1600" dirty="0" err="1">
              <a:solidFill>
                <a:schemeClr val="accent1">
                  <a:lumMod val="7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Оқу</a:t>
          </a:r>
          <a:r>
            <a:rPr lang="ru-RU" sz="1600" dirty="0">
              <a:solidFill>
                <a:schemeClr val="accent1">
                  <a:lumMod val="7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dirty="0" err="1">
              <a:solidFill>
                <a:schemeClr val="accent1">
                  <a:lumMod val="7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жылының</a:t>
          </a:r>
          <a:r>
            <a:rPr lang="ru-RU" sz="1600" dirty="0">
              <a:solidFill>
                <a:schemeClr val="accent1">
                  <a:lumMod val="7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dirty="0" err="1">
              <a:solidFill>
                <a:schemeClr val="accent1">
                  <a:lumMod val="7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басында</a:t>
          </a:r>
          <a:r>
            <a:rPr lang="ru-RU" sz="1600" dirty="0">
              <a:solidFill>
                <a:schemeClr val="accent1">
                  <a:lumMod val="7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dirty="0" err="1">
              <a:solidFill>
                <a:schemeClr val="accent1">
                  <a:lumMod val="7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және</a:t>
          </a:r>
          <a:r>
            <a:rPr lang="ru-RU" sz="1600" dirty="0">
              <a:solidFill>
                <a:schemeClr val="accent1">
                  <a:lumMod val="7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dirty="0" err="1">
              <a:solidFill>
                <a:schemeClr val="accent1">
                  <a:lumMod val="7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соңында</a:t>
          </a:r>
          <a:r>
            <a:rPr lang="ru-RU" sz="1600" dirty="0">
              <a:solidFill>
                <a:schemeClr val="accent1">
                  <a:lumMod val="7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dirty="0" err="1">
              <a:solidFill>
                <a:schemeClr val="accent1">
                  <a:lumMod val="7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оқушылардың</a:t>
          </a:r>
          <a:r>
            <a:rPr lang="ru-RU" sz="1600" dirty="0">
              <a:solidFill>
                <a:schemeClr val="accent1">
                  <a:lumMod val="7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dirty="0" err="1">
              <a:solidFill>
                <a:schemeClr val="accent1">
                  <a:lumMod val="7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эмоционалды</a:t>
          </a:r>
          <a:r>
            <a:rPr lang="ru-RU" sz="1600" dirty="0">
              <a:solidFill>
                <a:schemeClr val="accent1">
                  <a:lumMod val="7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dirty="0" err="1">
              <a:solidFill>
                <a:schemeClr val="accent1">
                  <a:lumMod val="7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портреті</a:t>
          </a:r>
          <a:r>
            <a:rPr lang="ru-RU" sz="1600" dirty="0">
              <a:solidFill>
                <a:schemeClr val="accent1">
                  <a:lumMod val="7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dirty="0" err="1">
              <a:solidFill>
                <a:schemeClr val="accent1">
                  <a:lumMod val="7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шығарылады</a:t>
          </a:r>
          <a:r>
            <a:rPr lang="ru-RU" sz="1600" dirty="0">
              <a:solidFill>
                <a:schemeClr val="accent1">
                  <a:lumMod val="7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.</a:t>
          </a:r>
          <a:br>
            <a:rPr lang="ru-RU" sz="1600" dirty="0">
              <a:solidFill>
                <a:schemeClr val="accent1">
                  <a:lumMod val="7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</a:br>
          <a:endParaRPr lang="ru-RU" sz="1600" dirty="0">
            <a:solidFill>
              <a:schemeClr val="accent1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C5E5C64-1D4C-43A1-8DA0-2531F4B928A5}" type="parTrans" cxnId="{136CA76B-E03A-4AF8-BB91-276E9D6A741B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F7A1603-9941-4989-A345-8B090248ADEC}" type="sibTrans" cxnId="{136CA76B-E03A-4AF8-BB91-276E9D6A741B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FDF85F6-F2E7-4306-A24E-D59B9449EE76}">
      <dgm:prSet custT="1"/>
      <dgm:spPr/>
      <dgm:t>
        <a:bodyPr/>
        <a:lstStyle/>
        <a:p>
          <a:r>
            <a:rPr lang="ru-RU" sz="1600" dirty="0" err="1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Әр</a:t>
          </a:r>
          <a:r>
            <a:rPr lang="ru-RU" sz="16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dirty="0" err="1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айдың</a:t>
          </a:r>
          <a:r>
            <a:rPr lang="ru-RU" sz="16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dirty="0" err="1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соңында</a:t>
          </a:r>
          <a:r>
            <a:rPr lang="ru-RU" sz="16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dirty="0" err="1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құндылықтарға</a:t>
          </a:r>
          <a:r>
            <a:rPr lang="ru-RU" sz="16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dirty="0" err="1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негізделген</a:t>
          </a:r>
          <a:r>
            <a:rPr lang="ru-RU" sz="16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dirty="0" err="1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білім</a:t>
          </a:r>
          <a:r>
            <a:rPr lang="ru-RU" sz="16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беру </a:t>
          </a:r>
          <a:r>
            <a:rPr lang="ru-RU" sz="1600" dirty="0" err="1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процесін</a:t>
          </a:r>
          <a:r>
            <a:rPr lang="ru-RU" sz="16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dirty="0" err="1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қорытындылау</a:t>
          </a:r>
          <a:r>
            <a:rPr lang="ru-RU" sz="16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dirty="0" err="1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нәтижесі</a:t>
          </a:r>
          <a:r>
            <a:rPr lang="ru-RU" sz="16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dirty="0" err="1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шығарылады</a:t>
          </a:r>
          <a:endParaRPr lang="ru-RU" sz="16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7EFDC56-5548-4429-899C-9980E0ACC914}" type="parTrans" cxnId="{97B76655-B8DD-434B-863E-06AB9FF4B654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B05738B-4000-478A-8777-DE10B66C1C01}" type="sibTrans" cxnId="{97B76655-B8DD-434B-863E-06AB9FF4B654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E78B324-C71A-4DA3-9D3D-A52D814B8C53}" type="pres">
      <dgm:prSet presAssocID="{4AD676FB-7F5C-46AD-999B-772398E918B1}" presName="Name0" presStyleCnt="0">
        <dgm:presLayoutVars>
          <dgm:chMax val="7"/>
          <dgm:chPref val="7"/>
          <dgm:dir/>
        </dgm:presLayoutVars>
      </dgm:prSet>
      <dgm:spPr/>
    </dgm:pt>
    <dgm:pt modelId="{5FAD398E-465C-4598-A753-1F01A9D7F4BA}" type="pres">
      <dgm:prSet presAssocID="{4AD676FB-7F5C-46AD-999B-772398E918B1}" presName="Name1" presStyleCnt="0"/>
      <dgm:spPr/>
    </dgm:pt>
    <dgm:pt modelId="{F8AC0E70-AD0D-4713-B772-634B9882BCDA}" type="pres">
      <dgm:prSet presAssocID="{4AD676FB-7F5C-46AD-999B-772398E918B1}" presName="cycle" presStyleCnt="0"/>
      <dgm:spPr/>
    </dgm:pt>
    <dgm:pt modelId="{A6E01076-DC0B-412E-91F3-75A08EA4E7DB}" type="pres">
      <dgm:prSet presAssocID="{4AD676FB-7F5C-46AD-999B-772398E918B1}" presName="srcNode" presStyleLbl="node1" presStyleIdx="0" presStyleCnt="5"/>
      <dgm:spPr/>
    </dgm:pt>
    <dgm:pt modelId="{AACF947F-9304-41EB-900E-87BC81235957}" type="pres">
      <dgm:prSet presAssocID="{4AD676FB-7F5C-46AD-999B-772398E918B1}" presName="conn" presStyleLbl="parChTrans1D2" presStyleIdx="0" presStyleCnt="1"/>
      <dgm:spPr/>
    </dgm:pt>
    <dgm:pt modelId="{26FCBD1E-A5BC-4D3B-8F6E-17B4AC964163}" type="pres">
      <dgm:prSet presAssocID="{4AD676FB-7F5C-46AD-999B-772398E918B1}" presName="extraNode" presStyleLbl="node1" presStyleIdx="0" presStyleCnt="5"/>
      <dgm:spPr/>
    </dgm:pt>
    <dgm:pt modelId="{A0B0727E-D8EC-4791-B7D3-5040F30F5199}" type="pres">
      <dgm:prSet presAssocID="{4AD676FB-7F5C-46AD-999B-772398E918B1}" presName="dstNode" presStyleLbl="node1" presStyleIdx="0" presStyleCnt="5"/>
      <dgm:spPr/>
    </dgm:pt>
    <dgm:pt modelId="{1C07DB0E-7C50-4F57-B22B-5AF853B93CED}" type="pres">
      <dgm:prSet presAssocID="{E35163F9-C322-4719-9711-84C94AFC2D44}" presName="text_1" presStyleLbl="node1" presStyleIdx="0" presStyleCnt="5">
        <dgm:presLayoutVars>
          <dgm:bulletEnabled val="1"/>
        </dgm:presLayoutVars>
      </dgm:prSet>
      <dgm:spPr/>
    </dgm:pt>
    <dgm:pt modelId="{8E05036B-EA3F-402F-AA8D-A6D087C92BC9}" type="pres">
      <dgm:prSet presAssocID="{E35163F9-C322-4719-9711-84C94AFC2D44}" presName="accent_1" presStyleCnt="0"/>
      <dgm:spPr/>
    </dgm:pt>
    <dgm:pt modelId="{BA787B34-41C6-40C9-A387-ABCC111A48BD}" type="pres">
      <dgm:prSet presAssocID="{E35163F9-C322-4719-9711-84C94AFC2D44}" presName="accentRepeatNode" presStyleLbl="solidFgAcc1" presStyleIdx="0" presStyleCnt="5"/>
      <dgm:spPr/>
    </dgm:pt>
    <dgm:pt modelId="{4F15BCAA-30F5-40ED-82C1-66EF718A926E}" type="pres">
      <dgm:prSet presAssocID="{805E976D-3124-4F3B-9DB4-742F39A3C0A1}" presName="text_2" presStyleLbl="node1" presStyleIdx="1" presStyleCnt="5" custLinFactNeighborX="1393" custLinFactNeighborY="5620">
        <dgm:presLayoutVars>
          <dgm:bulletEnabled val="1"/>
        </dgm:presLayoutVars>
      </dgm:prSet>
      <dgm:spPr/>
    </dgm:pt>
    <dgm:pt modelId="{E7838447-F90E-43C7-8886-01EC15DB73E7}" type="pres">
      <dgm:prSet presAssocID="{805E976D-3124-4F3B-9DB4-742F39A3C0A1}" presName="accent_2" presStyleCnt="0"/>
      <dgm:spPr/>
    </dgm:pt>
    <dgm:pt modelId="{91539D2E-A11F-4B1B-B464-7CBDDFD73AA6}" type="pres">
      <dgm:prSet presAssocID="{805E976D-3124-4F3B-9DB4-742F39A3C0A1}" presName="accentRepeatNode" presStyleLbl="solidFgAcc1" presStyleIdx="1" presStyleCnt="5"/>
      <dgm:spPr/>
    </dgm:pt>
    <dgm:pt modelId="{08ABD644-2B8F-4A39-A88B-80638143E451}" type="pres">
      <dgm:prSet presAssocID="{84C2EBAD-05C3-4273-B78A-69690E83DC56}" presName="text_3" presStyleLbl="node1" presStyleIdx="2" presStyleCnt="5" custScaleY="134740">
        <dgm:presLayoutVars>
          <dgm:bulletEnabled val="1"/>
        </dgm:presLayoutVars>
      </dgm:prSet>
      <dgm:spPr/>
    </dgm:pt>
    <dgm:pt modelId="{9F5CD695-094B-4D46-AF57-7D39A14D67F1}" type="pres">
      <dgm:prSet presAssocID="{84C2EBAD-05C3-4273-B78A-69690E83DC56}" presName="accent_3" presStyleCnt="0"/>
      <dgm:spPr/>
    </dgm:pt>
    <dgm:pt modelId="{189D4BAB-9474-4003-85DE-DEB63F77A5EA}" type="pres">
      <dgm:prSet presAssocID="{84C2EBAD-05C3-4273-B78A-69690E83DC56}" presName="accentRepeatNode" presStyleLbl="solidFgAcc1" presStyleIdx="2" presStyleCnt="5"/>
      <dgm:spPr/>
    </dgm:pt>
    <dgm:pt modelId="{7E207D34-2157-409E-9468-8BC1E15A14AF}" type="pres">
      <dgm:prSet presAssocID="{FAFF0710-4B12-4C82-BCBD-9D6BFACDB73B}" presName="text_4" presStyleLbl="node1" presStyleIdx="3" presStyleCnt="5">
        <dgm:presLayoutVars>
          <dgm:bulletEnabled val="1"/>
        </dgm:presLayoutVars>
      </dgm:prSet>
      <dgm:spPr/>
    </dgm:pt>
    <dgm:pt modelId="{1BEBB3FD-AAF3-4F98-9904-CE451B68AF9C}" type="pres">
      <dgm:prSet presAssocID="{FAFF0710-4B12-4C82-BCBD-9D6BFACDB73B}" presName="accent_4" presStyleCnt="0"/>
      <dgm:spPr/>
    </dgm:pt>
    <dgm:pt modelId="{8EB2556E-C18B-4D7E-934F-1ECCFF2EA411}" type="pres">
      <dgm:prSet presAssocID="{FAFF0710-4B12-4C82-BCBD-9D6BFACDB73B}" presName="accentRepeatNode" presStyleLbl="solidFgAcc1" presStyleIdx="3" presStyleCnt="5"/>
      <dgm:spPr/>
    </dgm:pt>
    <dgm:pt modelId="{1AE265EE-A53A-4F21-8CAC-3FDFD2C42850}" type="pres">
      <dgm:prSet presAssocID="{EFDF85F6-F2E7-4306-A24E-D59B9449EE76}" presName="text_5" presStyleLbl="node1" presStyleIdx="4" presStyleCnt="5">
        <dgm:presLayoutVars>
          <dgm:bulletEnabled val="1"/>
        </dgm:presLayoutVars>
      </dgm:prSet>
      <dgm:spPr/>
    </dgm:pt>
    <dgm:pt modelId="{EEDD3639-1618-46D7-9EAF-D1588DDA02C3}" type="pres">
      <dgm:prSet presAssocID="{EFDF85F6-F2E7-4306-A24E-D59B9449EE76}" presName="accent_5" presStyleCnt="0"/>
      <dgm:spPr/>
    </dgm:pt>
    <dgm:pt modelId="{9616762C-0B71-4C8B-9567-3B4D45F1D8C6}" type="pres">
      <dgm:prSet presAssocID="{EFDF85F6-F2E7-4306-A24E-D59B9449EE76}" presName="accentRepeatNode" presStyleLbl="solidFgAcc1" presStyleIdx="4" presStyleCnt="5"/>
      <dgm:spPr/>
    </dgm:pt>
  </dgm:ptLst>
  <dgm:cxnLst>
    <dgm:cxn modelId="{F2EF9A10-3386-41D0-B8A5-323C846D0AC9}" srcId="{4AD676FB-7F5C-46AD-999B-772398E918B1}" destId="{805E976D-3124-4F3B-9DB4-742F39A3C0A1}" srcOrd="1" destOrd="0" parTransId="{547ED534-17DE-4FA8-B97E-FDFBC7F1EC48}" sibTransId="{7A1FB745-5F5A-4668-BD87-533395335B8B}"/>
    <dgm:cxn modelId="{A17F1F25-12D2-49F1-9671-12BD1CF59FF3}" type="presOf" srcId="{84C2EBAD-05C3-4273-B78A-69690E83DC56}" destId="{08ABD644-2B8F-4A39-A88B-80638143E451}" srcOrd="0" destOrd="0" presId="urn:microsoft.com/office/officeart/2008/layout/VerticalCurvedList"/>
    <dgm:cxn modelId="{62B76427-FDF9-47B8-A49D-2DF884571C95}" srcId="{4AD676FB-7F5C-46AD-999B-772398E918B1}" destId="{84C2EBAD-05C3-4273-B78A-69690E83DC56}" srcOrd="2" destOrd="0" parTransId="{6FB5DD91-6371-48C1-BDE9-3498F24044A2}" sibTransId="{F774E39E-3199-44F1-BCFA-63ADF0232D37}"/>
    <dgm:cxn modelId="{E797845D-5D2F-4325-A7B5-2896BBECFBF5}" type="presOf" srcId="{E35163F9-C322-4719-9711-84C94AFC2D44}" destId="{1C07DB0E-7C50-4F57-B22B-5AF853B93CED}" srcOrd="0" destOrd="0" presId="urn:microsoft.com/office/officeart/2008/layout/VerticalCurvedList"/>
    <dgm:cxn modelId="{3259D960-6F48-4954-9BE5-3856CA8A11DC}" srcId="{4AD676FB-7F5C-46AD-999B-772398E918B1}" destId="{E35163F9-C322-4719-9711-84C94AFC2D44}" srcOrd="0" destOrd="0" parTransId="{A93EDB78-881F-4112-8DD6-A6DF5B6A41B9}" sibTransId="{E9CC0954-6BEE-4B36-BFED-EBBDCFCA2279}"/>
    <dgm:cxn modelId="{01D61269-A740-40EC-BAAB-7B981B8E3F67}" type="presOf" srcId="{FAFF0710-4B12-4C82-BCBD-9D6BFACDB73B}" destId="{7E207D34-2157-409E-9468-8BC1E15A14AF}" srcOrd="0" destOrd="0" presId="urn:microsoft.com/office/officeart/2008/layout/VerticalCurvedList"/>
    <dgm:cxn modelId="{136CA76B-E03A-4AF8-BB91-276E9D6A741B}" srcId="{4AD676FB-7F5C-46AD-999B-772398E918B1}" destId="{FAFF0710-4B12-4C82-BCBD-9D6BFACDB73B}" srcOrd="3" destOrd="0" parTransId="{8C5E5C64-1D4C-43A1-8DA0-2531F4B928A5}" sibTransId="{DF7A1603-9941-4989-A345-8B090248ADEC}"/>
    <dgm:cxn modelId="{97B76655-B8DD-434B-863E-06AB9FF4B654}" srcId="{4AD676FB-7F5C-46AD-999B-772398E918B1}" destId="{EFDF85F6-F2E7-4306-A24E-D59B9449EE76}" srcOrd="4" destOrd="0" parTransId="{A7EFDC56-5548-4429-899C-9980E0ACC914}" sibTransId="{2B05738B-4000-478A-8777-DE10B66C1C01}"/>
    <dgm:cxn modelId="{84194DB3-1389-429C-827E-E42A623AE8B2}" type="presOf" srcId="{E9CC0954-6BEE-4B36-BFED-EBBDCFCA2279}" destId="{AACF947F-9304-41EB-900E-87BC81235957}" srcOrd="0" destOrd="0" presId="urn:microsoft.com/office/officeart/2008/layout/VerticalCurvedList"/>
    <dgm:cxn modelId="{878609CF-4914-4703-B9B2-E8BDC0E6FFF7}" type="presOf" srcId="{805E976D-3124-4F3B-9DB4-742F39A3C0A1}" destId="{4F15BCAA-30F5-40ED-82C1-66EF718A926E}" srcOrd="0" destOrd="0" presId="urn:microsoft.com/office/officeart/2008/layout/VerticalCurvedList"/>
    <dgm:cxn modelId="{ED70A8D2-4ABB-4B32-80B9-F2D8F99B6DED}" type="presOf" srcId="{4AD676FB-7F5C-46AD-999B-772398E918B1}" destId="{2E78B324-C71A-4DA3-9D3D-A52D814B8C53}" srcOrd="0" destOrd="0" presId="urn:microsoft.com/office/officeart/2008/layout/VerticalCurvedList"/>
    <dgm:cxn modelId="{680F54FC-9457-411F-8428-38312C338B7A}" type="presOf" srcId="{EFDF85F6-F2E7-4306-A24E-D59B9449EE76}" destId="{1AE265EE-A53A-4F21-8CAC-3FDFD2C42850}" srcOrd="0" destOrd="0" presId="urn:microsoft.com/office/officeart/2008/layout/VerticalCurvedList"/>
    <dgm:cxn modelId="{C4EB85C9-92CF-4B39-9E16-6DAC822505C0}" type="presParOf" srcId="{2E78B324-C71A-4DA3-9D3D-A52D814B8C53}" destId="{5FAD398E-465C-4598-A753-1F01A9D7F4BA}" srcOrd="0" destOrd="0" presId="urn:microsoft.com/office/officeart/2008/layout/VerticalCurvedList"/>
    <dgm:cxn modelId="{30E39176-2F7D-4A3C-8ED0-281E76365D3E}" type="presParOf" srcId="{5FAD398E-465C-4598-A753-1F01A9D7F4BA}" destId="{F8AC0E70-AD0D-4713-B772-634B9882BCDA}" srcOrd="0" destOrd="0" presId="urn:microsoft.com/office/officeart/2008/layout/VerticalCurvedList"/>
    <dgm:cxn modelId="{C3A6B8E1-5D62-40FF-B74D-C43973EDBC5F}" type="presParOf" srcId="{F8AC0E70-AD0D-4713-B772-634B9882BCDA}" destId="{A6E01076-DC0B-412E-91F3-75A08EA4E7DB}" srcOrd="0" destOrd="0" presId="urn:microsoft.com/office/officeart/2008/layout/VerticalCurvedList"/>
    <dgm:cxn modelId="{5C8B9A25-0C92-4B01-92A3-4F60CD7E45FF}" type="presParOf" srcId="{F8AC0E70-AD0D-4713-B772-634B9882BCDA}" destId="{AACF947F-9304-41EB-900E-87BC81235957}" srcOrd="1" destOrd="0" presId="urn:microsoft.com/office/officeart/2008/layout/VerticalCurvedList"/>
    <dgm:cxn modelId="{6AA04563-625A-4B49-A30C-8EF1BB204963}" type="presParOf" srcId="{F8AC0E70-AD0D-4713-B772-634B9882BCDA}" destId="{26FCBD1E-A5BC-4D3B-8F6E-17B4AC964163}" srcOrd="2" destOrd="0" presId="urn:microsoft.com/office/officeart/2008/layout/VerticalCurvedList"/>
    <dgm:cxn modelId="{45DE6996-3226-4475-A01F-794461A4AD85}" type="presParOf" srcId="{F8AC0E70-AD0D-4713-B772-634B9882BCDA}" destId="{A0B0727E-D8EC-4791-B7D3-5040F30F5199}" srcOrd="3" destOrd="0" presId="urn:microsoft.com/office/officeart/2008/layout/VerticalCurvedList"/>
    <dgm:cxn modelId="{226FED94-F404-42E8-958E-9D7F053E9720}" type="presParOf" srcId="{5FAD398E-465C-4598-A753-1F01A9D7F4BA}" destId="{1C07DB0E-7C50-4F57-B22B-5AF853B93CED}" srcOrd="1" destOrd="0" presId="urn:microsoft.com/office/officeart/2008/layout/VerticalCurvedList"/>
    <dgm:cxn modelId="{472650E3-93F2-4FE4-A858-AF617143A983}" type="presParOf" srcId="{5FAD398E-465C-4598-A753-1F01A9D7F4BA}" destId="{8E05036B-EA3F-402F-AA8D-A6D087C92BC9}" srcOrd="2" destOrd="0" presId="urn:microsoft.com/office/officeart/2008/layout/VerticalCurvedList"/>
    <dgm:cxn modelId="{16CACCBA-3438-4AD9-B7A6-8E19FA947A12}" type="presParOf" srcId="{8E05036B-EA3F-402F-AA8D-A6D087C92BC9}" destId="{BA787B34-41C6-40C9-A387-ABCC111A48BD}" srcOrd="0" destOrd="0" presId="urn:microsoft.com/office/officeart/2008/layout/VerticalCurvedList"/>
    <dgm:cxn modelId="{566244B9-7CF9-450D-B5FD-986218931F3B}" type="presParOf" srcId="{5FAD398E-465C-4598-A753-1F01A9D7F4BA}" destId="{4F15BCAA-30F5-40ED-82C1-66EF718A926E}" srcOrd="3" destOrd="0" presId="urn:microsoft.com/office/officeart/2008/layout/VerticalCurvedList"/>
    <dgm:cxn modelId="{CFC2CC03-7C5E-488A-955C-9BA6C47D84C8}" type="presParOf" srcId="{5FAD398E-465C-4598-A753-1F01A9D7F4BA}" destId="{E7838447-F90E-43C7-8886-01EC15DB73E7}" srcOrd="4" destOrd="0" presId="urn:microsoft.com/office/officeart/2008/layout/VerticalCurvedList"/>
    <dgm:cxn modelId="{D8281332-9E49-4F3B-AD83-86172F6C6CCD}" type="presParOf" srcId="{E7838447-F90E-43C7-8886-01EC15DB73E7}" destId="{91539D2E-A11F-4B1B-B464-7CBDDFD73AA6}" srcOrd="0" destOrd="0" presId="urn:microsoft.com/office/officeart/2008/layout/VerticalCurvedList"/>
    <dgm:cxn modelId="{0A45E3A9-A732-4F07-A931-01A5B240C777}" type="presParOf" srcId="{5FAD398E-465C-4598-A753-1F01A9D7F4BA}" destId="{08ABD644-2B8F-4A39-A88B-80638143E451}" srcOrd="5" destOrd="0" presId="urn:microsoft.com/office/officeart/2008/layout/VerticalCurvedList"/>
    <dgm:cxn modelId="{09C8553E-2276-436E-8210-2A425D41C275}" type="presParOf" srcId="{5FAD398E-465C-4598-A753-1F01A9D7F4BA}" destId="{9F5CD695-094B-4D46-AF57-7D39A14D67F1}" srcOrd="6" destOrd="0" presId="urn:microsoft.com/office/officeart/2008/layout/VerticalCurvedList"/>
    <dgm:cxn modelId="{45D99309-863D-41AE-8255-3DCA32DF877C}" type="presParOf" srcId="{9F5CD695-094B-4D46-AF57-7D39A14D67F1}" destId="{189D4BAB-9474-4003-85DE-DEB63F77A5EA}" srcOrd="0" destOrd="0" presId="urn:microsoft.com/office/officeart/2008/layout/VerticalCurvedList"/>
    <dgm:cxn modelId="{F7F4AA95-8E93-495D-BB70-D30611223A35}" type="presParOf" srcId="{5FAD398E-465C-4598-A753-1F01A9D7F4BA}" destId="{7E207D34-2157-409E-9468-8BC1E15A14AF}" srcOrd="7" destOrd="0" presId="urn:microsoft.com/office/officeart/2008/layout/VerticalCurvedList"/>
    <dgm:cxn modelId="{C1E01B87-C019-49DC-AB0A-8652F89A5F83}" type="presParOf" srcId="{5FAD398E-465C-4598-A753-1F01A9D7F4BA}" destId="{1BEBB3FD-AAF3-4F98-9904-CE451B68AF9C}" srcOrd="8" destOrd="0" presId="urn:microsoft.com/office/officeart/2008/layout/VerticalCurvedList"/>
    <dgm:cxn modelId="{BB0F6F1C-0145-409F-846A-18B697467F38}" type="presParOf" srcId="{1BEBB3FD-AAF3-4F98-9904-CE451B68AF9C}" destId="{8EB2556E-C18B-4D7E-934F-1ECCFF2EA411}" srcOrd="0" destOrd="0" presId="urn:microsoft.com/office/officeart/2008/layout/VerticalCurvedList"/>
    <dgm:cxn modelId="{25EC7825-7D50-4BEE-A3FB-B18B91CAB400}" type="presParOf" srcId="{5FAD398E-465C-4598-A753-1F01A9D7F4BA}" destId="{1AE265EE-A53A-4F21-8CAC-3FDFD2C42850}" srcOrd="9" destOrd="0" presId="urn:microsoft.com/office/officeart/2008/layout/VerticalCurvedList"/>
    <dgm:cxn modelId="{9B9151A2-A881-45D0-B221-0C9FE3DECDF7}" type="presParOf" srcId="{5FAD398E-465C-4598-A753-1F01A9D7F4BA}" destId="{EEDD3639-1618-46D7-9EAF-D1588DDA02C3}" srcOrd="10" destOrd="0" presId="urn:microsoft.com/office/officeart/2008/layout/VerticalCurvedList"/>
    <dgm:cxn modelId="{68368B38-71B8-4B09-A0A4-EC5331671322}" type="presParOf" srcId="{EEDD3639-1618-46D7-9EAF-D1588DDA02C3}" destId="{9616762C-0B71-4C8B-9567-3B4D45F1D8C6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9CF9D0BF-9277-4A96-8220-7E9BE19E788C}" type="doc">
      <dgm:prSet loTypeId="urn:microsoft.com/office/officeart/2005/8/layout/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3444B63-5A5F-4CC6-8AA1-13D8C5E049D7}">
      <dgm:prSet phldrT="[Текст]" custT="1"/>
      <dgm:spPr/>
      <dgm:t>
        <a:bodyPr/>
        <a:lstStyle/>
        <a:p>
          <a:r>
            <a:rPr lang="ru-RU" sz="16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қазақстандық</a:t>
          </a:r>
          <a:r>
            <a: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патриотизм</a:t>
          </a:r>
          <a:endParaRPr lang="ru-RU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C8B97BC-E0D9-48FC-BB96-7BDE6C012D89}" type="parTrans" cxnId="{793B9DA1-178C-4539-8387-5ECFC0A8D5E0}">
      <dgm:prSet/>
      <dgm:spPr/>
      <dgm:t>
        <a:bodyPr/>
        <a:lstStyle/>
        <a:p>
          <a:endParaRPr lang="ru-RU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09B10A3-81A6-438A-AD43-4FEDA5628A5A}" type="sibTrans" cxnId="{793B9DA1-178C-4539-8387-5ECFC0A8D5E0}">
      <dgm:prSet custT="1"/>
      <dgm:spPr/>
      <dgm:t>
        <a:bodyPr/>
        <a:lstStyle/>
        <a:p>
          <a:endParaRPr lang="ru-RU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55607F4-9ADF-4395-86C1-4D82F00DBC17}">
      <dgm:prSet phldrT="[Текст]" custT="1"/>
      <dgm:spPr/>
      <dgm:t>
        <a:bodyPr/>
        <a:lstStyle/>
        <a:p>
          <a:r>
            <a:rPr lang="ru-RU" sz="16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азаматтық</a:t>
          </a:r>
          <a:r>
            <a: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сана-</a:t>
          </a:r>
          <a:r>
            <a:rPr lang="ru-RU" sz="16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сезім</a:t>
          </a:r>
          <a:endParaRPr lang="ru-RU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E7B1F3A-B1EF-4018-9DAF-5BE511A6AE9D}" type="parTrans" cxnId="{087C102C-71BC-48A6-847F-D6554F0C16B9}">
      <dgm:prSet/>
      <dgm:spPr/>
      <dgm:t>
        <a:bodyPr/>
        <a:lstStyle/>
        <a:p>
          <a:endParaRPr lang="ru-RU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73B412A-E92B-4150-8DBE-F4B5D8366AF9}" type="sibTrans" cxnId="{087C102C-71BC-48A6-847F-D6554F0C16B9}">
      <dgm:prSet custT="1"/>
      <dgm:spPr/>
      <dgm:t>
        <a:bodyPr/>
        <a:lstStyle/>
        <a:p>
          <a:endParaRPr lang="ru-RU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CE79D24-DBE0-48F7-BD2F-C2333E99CABA}">
      <dgm:prSet phldrT="[Текст]" custT="1"/>
      <dgm:spPr/>
      <dgm:t>
        <a:bodyPr/>
        <a:lstStyle/>
        <a:p>
          <a:r>
            <a:rPr lang="ru-RU" sz="16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толеранттылық</a:t>
          </a:r>
          <a:br>
            <a: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</a:br>
          <a:endParaRPr lang="ru-RU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117E126-50CE-42BF-90D3-713F57F955FD}" type="parTrans" cxnId="{3E553409-3DC3-4D08-938A-6C1FCF257571}">
      <dgm:prSet/>
      <dgm:spPr/>
      <dgm:t>
        <a:bodyPr/>
        <a:lstStyle/>
        <a:p>
          <a:endParaRPr lang="ru-RU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A173364-DBC3-48F8-A0F0-A8A7FB26ADB5}" type="sibTrans" cxnId="{3E553409-3DC3-4D08-938A-6C1FCF257571}">
      <dgm:prSet custT="1"/>
      <dgm:spPr/>
      <dgm:t>
        <a:bodyPr/>
        <a:lstStyle/>
        <a:p>
          <a:endParaRPr lang="ru-RU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3548878-3662-4996-8D63-07EC3519E6ED}">
      <dgm:prSet phldrT="[Текст]" custT="1"/>
      <dgm:spPr/>
      <dgm:t>
        <a:bodyPr/>
        <a:lstStyle/>
        <a:p>
          <a:r>
            <a:rPr lang="ru-RU" sz="16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жалпы</a:t>
          </a:r>
          <a:r>
            <a: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және</a:t>
          </a:r>
          <a:r>
            <a: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құқықтық</a:t>
          </a:r>
          <a:r>
            <a: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мәдениет</a:t>
          </a:r>
          <a:endParaRPr lang="ru-RU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BC1C186-2F4C-4C5D-B676-33C08FB8564C}" type="parTrans" cxnId="{8D476201-70AA-4D8A-BD52-CD14F70D5C27}">
      <dgm:prSet/>
      <dgm:spPr/>
      <dgm:t>
        <a:bodyPr/>
        <a:lstStyle/>
        <a:p>
          <a:endParaRPr lang="ru-RU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FDCBBC8-E25E-4804-8FE7-E3DAD582C2B1}" type="sibTrans" cxnId="{8D476201-70AA-4D8A-BD52-CD14F70D5C27}">
      <dgm:prSet custT="1"/>
      <dgm:spPr/>
      <dgm:t>
        <a:bodyPr/>
        <a:lstStyle/>
        <a:p>
          <a:endParaRPr lang="ru-RU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5B2C879-789A-4317-9762-93094677DF8D}">
      <dgm:prSet phldrT="[Текст]" custT="1"/>
      <dgm:spPr/>
      <dgm:t>
        <a:bodyPr/>
        <a:lstStyle/>
        <a:p>
          <a:r>
            <a:rPr lang="ru-RU" sz="16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салауатты</a:t>
          </a:r>
          <a:r>
            <a: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өмір</a:t>
          </a:r>
          <a:r>
            <a: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салты</a:t>
          </a:r>
          <a:endParaRPr lang="ru-RU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E6C9745-6A5B-4712-873F-6FCBDB820827}" type="parTrans" cxnId="{02F84740-C51C-4130-8E8F-9A6B9B93CD73}">
      <dgm:prSet/>
      <dgm:spPr/>
      <dgm:t>
        <a:bodyPr/>
        <a:lstStyle/>
        <a:p>
          <a:endParaRPr lang="ru-RU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0EF916E-1BA8-452F-A85F-30291664BEEC}" type="sibTrans" cxnId="{02F84740-C51C-4130-8E8F-9A6B9B93CD73}">
      <dgm:prSet custT="1"/>
      <dgm:spPr/>
      <dgm:t>
        <a:bodyPr/>
        <a:lstStyle/>
        <a:p>
          <a:endParaRPr lang="ru-RU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B4BB099-8FA5-4C13-B0DB-38063EBA15DD}">
      <dgm:prSet custT="1"/>
      <dgm:spPr/>
      <dgm:t>
        <a:bodyPr/>
        <a:lstStyle/>
        <a:p>
          <a:r>
            <a:rPr lang="ru-RU" sz="160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шығармашылық қабілеттерін жүзеге асыру</a:t>
          </a:r>
          <a:endParaRPr lang="ru-RU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FD9A987-B057-411A-8203-F434D873E3E1}" type="parTrans" cxnId="{B1C14BF2-06E0-4B4E-8F47-5DEF49A6B1EA}">
      <dgm:prSet/>
      <dgm:spPr/>
      <dgm:t>
        <a:bodyPr/>
        <a:lstStyle/>
        <a:p>
          <a:endParaRPr lang="ru-RU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22E68C6-769F-4525-AC05-7294BF317A7F}" type="sibTrans" cxnId="{B1C14BF2-06E0-4B4E-8F47-5DEF49A6B1EA}">
      <dgm:prSet custT="1"/>
      <dgm:spPr/>
      <dgm:t>
        <a:bodyPr/>
        <a:lstStyle/>
        <a:p>
          <a:endParaRPr lang="ru-RU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3946F53-54D4-4E50-B3AF-4E8F5C05E816}">
      <dgm:prSet custT="1"/>
      <dgm:spPr/>
      <dgm:t>
        <a:bodyPr/>
        <a:lstStyle/>
        <a:p>
          <a:r>
            <a:rPr lang="ru-RU" sz="160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өзін-өзі кәсіби анықтауды қалыптастыру</a:t>
          </a:r>
          <a:br>
            <a:rPr lang="ru-RU" sz="160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</a:br>
          <a:endParaRPr lang="ru-RU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AE2B30B-A492-4DC2-9DFB-62767EF98FD6}" type="parTrans" cxnId="{13092D01-DA75-4DEA-A99D-0D10A2F9D62C}">
      <dgm:prSet/>
      <dgm:spPr/>
      <dgm:t>
        <a:bodyPr/>
        <a:lstStyle/>
        <a:p>
          <a:endParaRPr lang="ru-RU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CBD27D0-E0F3-4638-8DB9-F1BF32C6EE70}" type="sibTrans" cxnId="{13092D01-DA75-4DEA-A99D-0D10A2F9D62C}">
      <dgm:prSet custT="1"/>
      <dgm:spPr/>
      <dgm:t>
        <a:bodyPr/>
        <a:lstStyle/>
        <a:p>
          <a:endParaRPr lang="ru-RU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DB2CC76-547A-4B0B-AF67-A5CFAE6384CF}">
      <dgm:prSet custT="1"/>
      <dgm:spPr/>
      <dgm:t>
        <a:bodyPr/>
        <a:lstStyle/>
        <a:p>
          <a:r>
            <a:rPr lang="ru-RU" sz="160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бос уақытын тиімді қамтамасыз ету бойынша даму сатыларының көрінісі күтіледі.</a:t>
          </a:r>
          <a:endParaRPr lang="ru-RU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79B2F8F-4DA4-4356-B905-430D6A4734FE}" type="parTrans" cxnId="{A9A42C6A-6D27-409B-BDEE-C18D6D683C27}">
      <dgm:prSet/>
      <dgm:spPr/>
      <dgm:t>
        <a:bodyPr/>
        <a:lstStyle/>
        <a:p>
          <a:endParaRPr lang="ru-RU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D31EB28-C580-4E76-8B71-16A4D06B21F1}" type="sibTrans" cxnId="{A9A42C6A-6D27-409B-BDEE-C18D6D683C27}">
      <dgm:prSet/>
      <dgm:spPr/>
      <dgm:t>
        <a:bodyPr/>
        <a:lstStyle/>
        <a:p>
          <a:endParaRPr lang="ru-RU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D895761-81B8-4177-8AAC-73FEDF4F166D}" type="pres">
      <dgm:prSet presAssocID="{9CF9D0BF-9277-4A96-8220-7E9BE19E788C}" presName="diagram" presStyleCnt="0">
        <dgm:presLayoutVars>
          <dgm:dir/>
          <dgm:resizeHandles val="exact"/>
        </dgm:presLayoutVars>
      </dgm:prSet>
      <dgm:spPr/>
    </dgm:pt>
    <dgm:pt modelId="{9A2983A6-ED5E-4A1B-9228-B7C5D09CAC9B}" type="pres">
      <dgm:prSet presAssocID="{23444B63-5A5F-4CC6-8AA1-13D8C5E049D7}" presName="node" presStyleLbl="node1" presStyleIdx="0" presStyleCnt="8">
        <dgm:presLayoutVars>
          <dgm:bulletEnabled val="1"/>
        </dgm:presLayoutVars>
      </dgm:prSet>
      <dgm:spPr/>
    </dgm:pt>
    <dgm:pt modelId="{B13ACD8A-0DF9-4F3C-9A59-0E24A4011EA9}" type="pres">
      <dgm:prSet presAssocID="{609B10A3-81A6-438A-AD43-4FEDA5628A5A}" presName="sibTrans" presStyleLbl="sibTrans2D1" presStyleIdx="0" presStyleCnt="7"/>
      <dgm:spPr/>
    </dgm:pt>
    <dgm:pt modelId="{1BDEEF80-4EDC-4DEC-987D-6D3B1BA9214E}" type="pres">
      <dgm:prSet presAssocID="{609B10A3-81A6-438A-AD43-4FEDA5628A5A}" presName="connectorText" presStyleLbl="sibTrans2D1" presStyleIdx="0" presStyleCnt="7"/>
      <dgm:spPr/>
    </dgm:pt>
    <dgm:pt modelId="{36AF6788-A491-471A-BC89-234B2A25B0EC}" type="pres">
      <dgm:prSet presAssocID="{D55607F4-9ADF-4395-86C1-4D82F00DBC17}" presName="node" presStyleLbl="node1" presStyleIdx="1" presStyleCnt="8">
        <dgm:presLayoutVars>
          <dgm:bulletEnabled val="1"/>
        </dgm:presLayoutVars>
      </dgm:prSet>
      <dgm:spPr/>
    </dgm:pt>
    <dgm:pt modelId="{7B19AEFE-4C6D-4E3D-BDDA-7F373834A566}" type="pres">
      <dgm:prSet presAssocID="{B73B412A-E92B-4150-8DBE-F4B5D8366AF9}" presName="sibTrans" presStyleLbl="sibTrans2D1" presStyleIdx="1" presStyleCnt="7"/>
      <dgm:spPr/>
    </dgm:pt>
    <dgm:pt modelId="{F0AA8F16-5C3F-45C0-9B51-CC73748B5368}" type="pres">
      <dgm:prSet presAssocID="{B73B412A-E92B-4150-8DBE-F4B5D8366AF9}" presName="connectorText" presStyleLbl="sibTrans2D1" presStyleIdx="1" presStyleCnt="7"/>
      <dgm:spPr/>
    </dgm:pt>
    <dgm:pt modelId="{9AF3AF5D-D44E-4899-846A-6EBD95620447}" type="pres">
      <dgm:prSet presAssocID="{9CE79D24-DBE0-48F7-BD2F-C2333E99CABA}" presName="node" presStyleLbl="node1" presStyleIdx="2" presStyleCnt="8">
        <dgm:presLayoutVars>
          <dgm:bulletEnabled val="1"/>
        </dgm:presLayoutVars>
      </dgm:prSet>
      <dgm:spPr/>
    </dgm:pt>
    <dgm:pt modelId="{D2641DBD-6638-45AD-950C-05BFA183E15B}" type="pres">
      <dgm:prSet presAssocID="{1A173364-DBC3-48F8-A0F0-A8A7FB26ADB5}" presName="sibTrans" presStyleLbl="sibTrans2D1" presStyleIdx="2" presStyleCnt="7"/>
      <dgm:spPr/>
    </dgm:pt>
    <dgm:pt modelId="{40E3014C-8242-42BF-8659-F48B9BB9080F}" type="pres">
      <dgm:prSet presAssocID="{1A173364-DBC3-48F8-A0F0-A8A7FB26ADB5}" presName="connectorText" presStyleLbl="sibTrans2D1" presStyleIdx="2" presStyleCnt="7"/>
      <dgm:spPr/>
    </dgm:pt>
    <dgm:pt modelId="{8B0F2D6E-A4C0-4F0A-9D29-28494DAA3B82}" type="pres">
      <dgm:prSet presAssocID="{23548878-3662-4996-8D63-07EC3519E6ED}" presName="node" presStyleLbl="node1" presStyleIdx="3" presStyleCnt="8">
        <dgm:presLayoutVars>
          <dgm:bulletEnabled val="1"/>
        </dgm:presLayoutVars>
      </dgm:prSet>
      <dgm:spPr/>
    </dgm:pt>
    <dgm:pt modelId="{D6785FAE-B7F9-47A6-90F6-9A281BA6889C}" type="pres">
      <dgm:prSet presAssocID="{EFDCBBC8-E25E-4804-8FE7-E3DAD582C2B1}" presName="sibTrans" presStyleLbl="sibTrans2D1" presStyleIdx="3" presStyleCnt="7"/>
      <dgm:spPr/>
    </dgm:pt>
    <dgm:pt modelId="{3D55BA95-48C9-436C-A1D2-A5388D7FC8A7}" type="pres">
      <dgm:prSet presAssocID="{EFDCBBC8-E25E-4804-8FE7-E3DAD582C2B1}" presName="connectorText" presStyleLbl="sibTrans2D1" presStyleIdx="3" presStyleCnt="7"/>
      <dgm:spPr/>
    </dgm:pt>
    <dgm:pt modelId="{804756C1-4E1D-45B8-8668-C27B0C907D68}" type="pres">
      <dgm:prSet presAssocID="{35B2C879-789A-4317-9762-93094677DF8D}" presName="node" presStyleLbl="node1" presStyleIdx="4" presStyleCnt="8">
        <dgm:presLayoutVars>
          <dgm:bulletEnabled val="1"/>
        </dgm:presLayoutVars>
      </dgm:prSet>
      <dgm:spPr/>
    </dgm:pt>
    <dgm:pt modelId="{AD1270C1-39D2-45EB-9C32-BF7E6BC8D9DF}" type="pres">
      <dgm:prSet presAssocID="{30EF916E-1BA8-452F-A85F-30291664BEEC}" presName="sibTrans" presStyleLbl="sibTrans2D1" presStyleIdx="4" presStyleCnt="7"/>
      <dgm:spPr/>
    </dgm:pt>
    <dgm:pt modelId="{A775A964-4C3C-44F3-A05D-08FA11CA180C}" type="pres">
      <dgm:prSet presAssocID="{30EF916E-1BA8-452F-A85F-30291664BEEC}" presName="connectorText" presStyleLbl="sibTrans2D1" presStyleIdx="4" presStyleCnt="7"/>
      <dgm:spPr/>
    </dgm:pt>
    <dgm:pt modelId="{A6D17412-2015-4BB0-A790-927FB3CD316A}" type="pres">
      <dgm:prSet presAssocID="{BB4BB099-8FA5-4C13-B0DB-38063EBA15DD}" presName="node" presStyleLbl="node1" presStyleIdx="5" presStyleCnt="8">
        <dgm:presLayoutVars>
          <dgm:bulletEnabled val="1"/>
        </dgm:presLayoutVars>
      </dgm:prSet>
      <dgm:spPr/>
    </dgm:pt>
    <dgm:pt modelId="{E27FF523-0310-4205-B1E0-0663AEDB1814}" type="pres">
      <dgm:prSet presAssocID="{422E68C6-769F-4525-AC05-7294BF317A7F}" presName="sibTrans" presStyleLbl="sibTrans2D1" presStyleIdx="5" presStyleCnt="7"/>
      <dgm:spPr/>
    </dgm:pt>
    <dgm:pt modelId="{FEB2B28B-522D-470C-A8D1-A80AB34188EB}" type="pres">
      <dgm:prSet presAssocID="{422E68C6-769F-4525-AC05-7294BF317A7F}" presName="connectorText" presStyleLbl="sibTrans2D1" presStyleIdx="5" presStyleCnt="7"/>
      <dgm:spPr/>
    </dgm:pt>
    <dgm:pt modelId="{24ED6AA8-06C0-41A4-9F8C-B49EF96B25B3}" type="pres">
      <dgm:prSet presAssocID="{F3946F53-54D4-4E50-B3AF-4E8F5C05E816}" presName="node" presStyleLbl="node1" presStyleIdx="6" presStyleCnt="8">
        <dgm:presLayoutVars>
          <dgm:bulletEnabled val="1"/>
        </dgm:presLayoutVars>
      </dgm:prSet>
      <dgm:spPr/>
    </dgm:pt>
    <dgm:pt modelId="{D3E953F8-5F55-4981-B99C-B5B9ED1511EA}" type="pres">
      <dgm:prSet presAssocID="{4CBD27D0-E0F3-4638-8DB9-F1BF32C6EE70}" presName="sibTrans" presStyleLbl="sibTrans2D1" presStyleIdx="6" presStyleCnt="7"/>
      <dgm:spPr/>
    </dgm:pt>
    <dgm:pt modelId="{6EE3FB75-F156-4E41-9E1D-085E73E6187E}" type="pres">
      <dgm:prSet presAssocID="{4CBD27D0-E0F3-4638-8DB9-F1BF32C6EE70}" presName="connectorText" presStyleLbl="sibTrans2D1" presStyleIdx="6" presStyleCnt="7"/>
      <dgm:spPr/>
    </dgm:pt>
    <dgm:pt modelId="{9715B117-3EDE-4F3C-AE9E-AB0D28278192}" type="pres">
      <dgm:prSet presAssocID="{7DB2CC76-547A-4B0B-AF67-A5CFAE6384CF}" presName="node" presStyleLbl="node1" presStyleIdx="7" presStyleCnt="8">
        <dgm:presLayoutVars>
          <dgm:bulletEnabled val="1"/>
        </dgm:presLayoutVars>
      </dgm:prSet>
      <dgm:spPr/>
    </dgm:pt>
  </dgm:ptLst>
  <dgm:cxnLst>
    <dgm:cxn modelId="{13092D01-DA75-4DEA-A99D-0D10A2F9D62C}" srcId="{9CF9D0BF-9277-4A96-8220-7E9BE19E788C}" destId="{F3946F53-54D4-4E50-B3AF-4E8F5C05E816}" srcOrd="6" destOrd="0" parTransId="{5AE2B30B-A492-4DC2-9DFB-62767EF98FD6}" sibTransId="{4CBD27D0-E0F3-4638-8DB9-F1BF32C6EE70}"/>
    <dgm:cxn modelId="{8D476201-70AA-4D8A-BD52-CD14F70D5C27}" srcId="{9CF9D0BF-9277-4A96-8220-7E9BE19E788C}" destId="{23548878-3662-4996-8D63-07EC3519E6ED}" srcOrd="3" destOrd="0" parTransId="{5BC1C186-2F4C-4C5D-B676-33C08FB8564C}" sibTransId="{EFDCBBC8-E25E-4804-8FE7-E3DAD582C2B1}"/>
    <dgm:cxn modelId="{3E553409-3DC3-4D08-938A-6C1FCF257571}" srcId="{9CF9D0BF-9277-4A96-8220-7E9BE19E788C}" destId="{9CE79D24-DBE0-48F7-BD2F-C2333E99CABA}" srcOrd="2" destOrd="0" parTransId="{4117E126-50CE-42BF-90D3-713F57F955FD}" sibTransId="{1A173364-DBC3-48F8-A0F0-A8A7FB26ADB5}"/>
    <dgm:cxn modelId="{178C011D-ABDE-4757-97E0-7FA8C12CF18E}" type="presOf" srcId="{B73B412A-E92B-4150-8DBE-F4B5D8366AF9}" destId="{7B19AEFE-4C6D-4E3D-BDDA-7F373834A566}" srcOrd="0" destOrd="0" presId="urn:microsoft.com/office/officeart/2005/8/layout/process5"/>
    <dgm:cxn modelId="{087C102C-71BC-48A6-847F-D6554F0C16B9}" srcId="{9CF9D0BF-9277-4A96-8220-7E9BE19E788C}" destId="{D55607F4-9ADF-4395-86C1-4D82F00DBC17}" srcOrd="1" destOrd="0" parTransId="{1E7B1F3A-B1EF-4018-9DAF-5BE511A6AE9D}" sibTransId="{B73B412A-E92B-4150-8DBE-F4B5D8366AF9}"/>
    <dgm:cxn modelId="{191CE53D-BB7E-4DF0-80DA-66C0D6A0AF0C}" type="presOf" srcId="{4CBD27D0-E0F3-4638-8DB9-F1BF32C6EE70}" destId="{D3E953F8-5F55-4981-B99C-B5B9ED1511EA}" srcOrd="0" destOrd="0" presId="urn:microsoft.com/office/officeart/2005/8/layout/process5"/>
    <dgm:cxn modelId="{02F84740-C51C-4130-8E8F-9A6B9B93CD73}" srcId="{9CF9D0BF-9277-4A96-8220-7E9BE19E788C}" destId="{35B2C879-789A-4317-9762-93094677DF8D}" srcOrd="4" destOrd="0" parTransId="{EE6C9745-6A5B-4712-873F-6FCBDB820827}" sibTransId="{30EF916E-1BA8-452F-A85F-30291664BEEC}"/>
    <dgm:cxn modelId="{5549E05E-FF63-44CA-BDA0-37812A9384AF}" type="presOf" srcId="{F3946F53-54D4-4E50-B3AF-4E8F5C05E816}" destId="{24ED6AA8-06C0-41A4-9F8C-B49EF96B25B3}" srcOrd="0" destOrd="0" presId="urn:microsoft.com/office/officeart/2005/8/layout/process5"/>
    <dgm:cxn modelId="{D9610642-E67D-4BFE-BC55-7B9F0D9E5768}" type="presOf" srcId="{35B2C879-789A-4317-9762-93094677DF8D}" destId="{804756C1-4E1D-45B8-8668-C27B0C907D68}" srcOrd="0" destOrd="0" presId="urn:microsoft.com/office/officeart/2005/8/layout/process5"/>
    <dgm:cxn modelId="{DD736D47-0DE6-4818-98CB-FB5EA420DEFA}" type="presOf" srcId="{30EF916E-1BA8-452F-A85F-30291664BEEC}" destId="{A775A964-4C3C-44F3-A05D-08FA11CA180C}" srcOrd="1" destOrd="0" presId="urn:microsoft.com/office/officeart/2005/8/layout/process5"/>
    <dgm:cxn modelId="{A9A42C6A-6D27-409B-BDEE-C18D6D683C27}" srcId="{9CF9D0BF-9277-4A96-8220-7E9BE19E788C}" destId="{7DB2CC76-547A-4B0B-AF67-A5CFAE6384CF}" srcOrd="7" destOrd="0" parTransId="{979B2F8F-4DA4-4356-B905-430D6A4734FE}" sibTransId="{1D31EB28-C580-4E76-8B71-16A4D06B21F1}"/>
    <dgm:cxn modelId="{AFB1864B-84BF-4BA0-87DE-6CAD168DF03A}" type="presOf" srcId="{609B10A3-81A6-438A-AD43-4FEDA5628A5A}" destId="{1BDEEF80-4EDC-4DEC-987D-6D3B1BA9214E}" srcOrd="1" destOrd="0" presId="urn:microsoft.com/office/officeart/2005/8/layout/process5"/>
    <dgm:cxn modelId="{2E0B0052-7F9A-4EB5-96FD-A69C6134B7DF}" type="presOf" srcId="{23548878-3662-4996-8D63-07EC3519E6ED}" destId="{8B0F2D6E-A4C0-4F0A-9D29-28494DAA3B82}" srcOrd="0" destOrd="0" presId="urn:microsoft.com/office/officeart/2005/8/layout/process5"/>
    <dgm:cxn modelId="{29155774-47BF-41AD-9B50-F228E32E546E}" type="presOf" srcId="{1A173364-DBC3-48F8-A0F0-A8A7FB26ADB5}" destId="{40E3014C-8242-42BF-8659-F48B9BB9080F}" srcOrd="1" destOrd="0" presId="urn:microsoft.com/office/officeart/2005/8/layout/process5"/>
    <dgm:cxn modelId="{2001E674-6E9A-4008-AC60-82FEC95BDA1D}" type="presOf" srcId="{B73B412A-E92B-4150-8DBE-F4B5D8366AF9}" destId="{F0AA8F16-5C3F-45C0-9B51-CC73748B5368}" srcOrd="1" destOrd="0" presId="urn:microsoft.com/office/officeart/2005/8/layout/process5"/>
    <dgm:cxn modelId="{7BF96D75-18C5-4E63-BC2E-3663D3A7B8C7}" type="presOf" srcId="{9CE79D24-DBE0-48F7-BD2F-C2333E99CABA}" destId="{9AF3AF5D-D44E-4899-846A-6EBD95620447}" srcOrd="0" destOrd="0" presId="urn:microsoft.com/office/officeart/2005/8/layout/process5"/>
    <dgm:cxn modelId="{13FD7E83-D166-4E1B-8458-3FC8E9090F31}" type="presOf" srcId="{EFDCBBC8-E25E-4804-8FE7-E3DAD582C2B1}" destId="{D6785FAE-B7F9-47A6-90F6-9A281BA6889C}" srcOrd="0" destOrd="0" presId="urn:microsoft.com/office/officeart/2005/8/layout/process5"/>
    <dgm:cxn modelId="{35CA6284-9AA5-42DA-B1A9-4AA7A42CC15D}" type="presOf" srcId="{4CBD27D0-E0F3-4638-8DB9-F1BF32C6EE70}" destId="{6EE3FB75-F156-4E41-9E1D-085E73E6187E}" srcOrd="1" destOrd="0" presId="urn:microsoft.com/office/officeart/2005/8/layout/process5"/>
    <dgm:cxn modelId="{4959AA8D-5F14-48F4-BEF1-BDBC1601FD68}" type="presOf" srcId="{7DB2CC76-547A-4B0B-AF67-A5CFAE6384CF}" destId="{9715B117-3EDE-4F3C-AE9E-AB0D28278192}" srcOrd="0" destOrd="0" presId="urn:microsoft.com/office/officeart/2005/8/layout/process5"/>
    <dgm:cxn modelId="{69E0A68E-BBAD-4914-BB52-5D0E82191BF8}" type="presOf" srcId="{9CF9D0BF-9277-4A96-8220-7E9BE19E788C}" destId="{BD895761-81B8-4177-8AAC-73FEDF4F166D}" srcOrd="0" destOrd="0" presId="urn:microsoft.com/office/officeart/2005/8/layout/process5"/>
    <dgm:cxn modelId="{C06DD18E-AAE8-4E4F-92C7-4DCB0A303C2F}" type="presOf" srcId="{609B10A3-81A6-438A-AD43-4FEDA5628A5A}" destId="{B13ACD8A-0DF9-4F3C-9A59-0E24A4011EA9}" srcOrd="0" destOrd="0" presId="urn:microsoft.com/office/officeart/2005/8/layout/process5"/>
    <dgm:cxn modelId="{D8941794-1767-44C6-8B17-7F282A006863}" type="presOf" srcId="{422E68C6-769F-4525-AC05-7294BF317A7F}" destId="{E27FF523-0310-4205-B1E0-0663AEDB1814}" srcOrd="0" destOrd="0" presId="urn:microsoft.com/office/officeart/2005/8/layout/process5"/>
    <dgm:cxn modelId="{793B9DA1-178C-4539-8387-5ECFC0A8D5E0}" srcId="{9CF9D0BF-9277-4A96-8220-7E9BE19E788C}" destId="{23444B63-5A5F-4CC6-8AA1-13D8C5E049D7}" srcOrd="0" destOrd="0" parTransId="{5C8B97BC-E0D9-48FC-BB96-7BDE6C012D89}" sibTransId="{609B10A3-81A6-438A-AD43-4FEDA5628A5A}"/>
    <dgm:cxn modelId="{A486E2AF-2D3D-4D27-A465-98315A9A4908}" type="presOf" srcId="{1A173364-DBC3-48F8-A0F0-A8A7FB26ADB5}" destId="{D2641DBD-6638-45AD-950C-05BFA183E15B}" srcOrd="0" destOrd="0" presId="urn:microsoft.com/office/officeart/2005/8/layout/process5"/>
    <dgm:cxn modelId="{4B5EFCB5-CB2B-4C8B-9D09-E627902058F4}" type="presOf" srcId="{23444B63-5A5F-4CC6-8AA1-13D8C5E049D7}" destId="{9A2983A6-ED5E-4A1B-9228-B7C5D09CAC9B}" srcOrd="0" destOrd="0" presId="urn:microsoft.com/office/officeart/2005/8/layout/process5"/>
    <dgm:cxn modelId="{869C34C5-3C09-4722-B175-457F74D28714}" type="presOf" srcId="{EFDCBBC8-E25E-4804-8FE7-E3DAD582C2B1}" destId="{3D55BA95-48C9-436C-A1D2-A5388D7FC8A7}" srcOrd="1" destOrd="0" presId="urn:microsoft.com/office/officeart/2005/8/layout/process5"/>
    <dgm:cxn modelId="{998D19C7-E82B-4D49-996B-B100CDAB7C7F}" type="presOf" srcId="{BB4BB099-8FA5-4C13-B0DB-38063EBA15DD}" destId="{A6D17412-2015-4BB0-A790-927FB3CD316A}" srcOrd="0" destOrd="0" presId="urn:microsoft.com/office/officeart/2005/8/layout/process5"/>
    <dgm:cxn modelId="{0CDFA1ED-BDCE-413A-AA94-B5A6E7D7DB91}" type="presOf" srcId="{422E68C6-769F-4525-AC05-7294BF317A7F}" destId="{FEB2B28B-522D-470C-A8D1-A80AB34188EB}" srcOrd="1" destOrd="0" presId="urn:microsoft.com/office/officeart/2005/8/layout/process5"/>
    <dgm:cxn modelId="{B1C14BF2-06E0-4B4E-8F47-5DEF49A6B1EA}" srcId="{9CF9D0BF-9277-4A96-8220-7E9BE19E788C}" destId="{BB4BB099-8FA5-4C13-B0DB-38063EBA15DD}" srcOrd="5" destOrd="0" parTransId="{8FD9A987-B057-411A-8203-F434D873E3E1}" sibTransId="{422E68C6-769F-4525-AC05-7294BF317A7F}"/>
    <dgm:cxn modelId="{532976F8-A62F-40AF-ABD1-C393A43848D2}" type="presOf" srcId="{D55607F4-9ADF-4395-86C1-4D82F00DBC17}" destId="{36AF6788-A491-471A-BC89-234B2A25B0EC}" srcOrd="0" destOrd="0" presId="urn:microsoft.com/office/officeart/2005/8/layout/process5"/>
    <dgm:cxn modelId="{EEED97F8-F222-43DD-9B9E-82D457C8C486}" type="presOf" srcId="{30EF916E-1BA8-452F-A85F-30291664BEEC}" destId="{AD1270C1-39D2-45EB-9C32-BF7E6BC8D9DF}" srcOrd="0" destOrd="0" presId="urn:microsoft.com/office/officeart/2005/8/layout/process5"/>
    <dgm:cxn modelId="{9D112D39-0AB4-41E4-B0B6-1C618248BE5B}" type="presParOf" srcId="{BD895761-81B8-4177-8AAC-73FEDF4F166D}" destId="{9A2983A6-ED5E-4A1B-9228-B7C5D09CAC9B}" srcOrd="0" destOrd="0" presId="urn:microsoft.com/office/officeart/2005/8/layout/process5"/>
    <dgm:cxn modelId="{F3F7C84D-F4AD-4789-BC94-14136B516953}" type="presParOf" srcId="{BD895761-81B8-4177-8AAC-73FEDF4F166D}" destId="{B13ACD8A-0DF9-4F3C-9A59-0E24A4011EA9}" srcOrd="1" destOrd="0" presId="urn:microsoft.com/office/officeart/2005/8/layout/process5"/>
    <dgm:cxn modelId="{5061A9ED-9215-43CF-BF43-50FBDA4735F7}" type="presParOf" srcId="{B13ACD8A-0DF9-4F3C-9A59-0E24A4011EA9}" destId="{1BDEEF80-4EDC-4DEC-987D-6D3B1BA9214E}" srcOrd="0" destOrd="0" presId="urn:microsoft.com/office/officeart/2005/8/layout/process5"/>
    <dgm:cxn modelId="{6FEADDC2-1D63-4DD1-BA7E-0472D8840E39}" type="presParOf" srcId="{BD895761-81B8-4177-8AAC-73FEDF4F166D}" destId="{36AF6788-A491-471A-BC89-234B2A25B0EC}" srcOrd="2" destOrd="0" presId="urn:microsoft.com/office/officeart/2005/8/layout/process5"/>
    <dgm:cxn modelId="{6D073341-368E-4349-9892-D9A62E6C9EA7}" type="presParOf" srcId="{BD895761-81B8-4177-8AAC-73FEDF4F166D}" destId="{7B19AEFE-4C6D-4E3D-BDDA-7F373834A566}" srcOrd="3" destOrd="0" presId="urn:microsoft.com/office/officeart/2005/8/layout/process5"/>
    <dgm:cxn modelId="{64AFAF42-A08E-4091-A2F6-49C2148347D3}" type="presParOf" srcId="{7B19AEFE-4C6D-4E3D-BDDA-7F373834A566}" destId="{F0AA8F16-5C3F-45C0-9B51-CC73748B5368}" srcOrd="0" destOrd="0" presId="urn:microsoft.com/office/officeart/2005/8/layout/process5"/>
    <dgm:cxn modelId="{D9B7A64F-022C-4C3D-807B-D00FED244B61}" type="presParOf" srcId="{BD895761-81B8-4177-8AAC-73FEDF4F166D}" destId="{9AF3AF5D-D44E-4899-846A-6EBD95620447}" srcOrd="4" destOrd="0" presId="urn:microsoft.com/office/officeart/2005/8/layout/process5"/>
    <dgm:cxn modelId="{DBD031E9-C0D2-4B54-B122-53CB9C528784}" type="presParOf" srcId="{BD895761-81B8-4177-8AAC-73FEDF4F166D}" destId="{D2641DBD-6638-45AD-950C-05BFA183E15B}" srcOrd="5" destOrd="0" presId="urn:microsoft.com/office/officeart/2005/8/layout/process5"/>
    <dgm:cxn modelId="{FC0C31E8-AB4A-4CCC-956B-B35272A90AB4}" type="presParOf" srcId="{D2641DBD-6638-45AD-950C-05BFA183E15B}" destId="{40E3014C-8242-42BF-8659-F48B9BB9080F}" srcOrd="0" destOrd="0" presId="urn:microsoft.com/office/officeart/2005/8/layout/process5"/>
    <dgm:cxn modelId="{38D7533C-E922-4D0A-9B9A-3488ABEF94A1}" type="presParOf" srcId="{BD895761-81B8-4177-8AAC-73FEDF4F166D}" destId="{8B0F2D6E-A4C0-4F0A-9D29-28494DAA3B82}" srcOrd="6" destOrd="0" presId="urn:microsoft.com/office/officeart/2005/8/layout/process5"/>
    <dgm:cxn modelId="{95B225EF-6106-4941-83D9-5DF40FF91E00}" type="presParOf" srcId="{BD895761-81B8-4177-8AAC-73FEDF4F166D}" destId="{D6785FAE-B7F9-47A6-90F6-9A281BA6889C}" srcOrd="7" destOrd="0" presId="urn:microsoft.com/office/officeart/2005/8/layout/process5"/>
    <dgm:cxn modelId="{C6EC005F-0BF5-4F99-9680-DF503E068D2E}" type="presParOf" srcId="{D6785FAE-B7F9-47A6-90F6-9A281BA6889C}" destId="{3D55BA95-48C9-436C-A1D2-A5388D7FC8A7}" srcOrd="0" destOrd="0" presId="urn:microsoft.com/office/officeart/2005/8/layout/process5"/>
    <dgm:cxn modelId="{CDD04A2A-6EF0-4BE6-AAA6-BB0291319A1A}" type="presParOf" srcId="{BD895761-81B8-4177-8AAC-73FEDF4F166D}" destId="{804756C1-4E1D-45B8-8668-C27B0C907D68}" srcOrd="8" destOrd="0" presId="urn:microsoft.com/office/officeart/2005/8/layout/process5"/>
    <dgm:cxn modelId="{0848EDC8-8F09-4FE6-AD4B-7086BD5D4369}" type="presParOf" srcId="{BD895761-81B8-4177-8AAC-73FEDF4F166D}" destId="{AD1270C1-39D2-45EB-9C32-BF7E6BC8D9DF}" srcOrd="9" destOrd="0" presId="urn:microsoft.com/office/officeart/2005/8/layout/process5"/>
    <dgm:cxn modelId="{313E41D6-4518-45E3-B946-92243F3580C1}" type="presParOf" srcId="{AD1270C1-39D2-45EB-9C32-BF7E6BC8D9DF}" destId="{A775A964-4C3C-44F3-A05D-08FA11CA180C}" srcOrd="0" destOrd="0" presId="urn:microsoft.com/office/officeart/2005/8/layout/process5"/>
    <dgm:cxn modelId="{422B05E1-B184-4FE3-A894-1B1D2AFBE36E}" type="presParOf" srcId="{BD895761-81B8-4177-8AAC-73FEDF4F166D}" destId="{A6D17412-2015-4BB0-A790-927FB3CD316A}" srcOrd="10" destOrd="0" presId="urn:microsoft.com/office/officeart/2005/8/layout/process5"/>
    <dgm:cxn modelId="{946D0763-9044-4744-8855-C1010C6E3813}" type="presParOf" srcId="{BD895761-81B8-4177-8AAC-73FEDF4F166D}" destId="{E27FF523-0310-4205-B1E0-0663AEDB1814}" srcOrd="11" destOrd="0" presId="urn:microsoft.com/office/officeart/2005/8/layout/process5"/>
    <dgm:cxn modelId="{CD59DCBC-0472-459E-A908-5B83D76D3162}" type="presParOf" srcId="{E27FF523-0310-4205-B1E0-0663AEDB1814}" destId="{FEB2B28B-522D-470C-A8D1-A80AB34188EB}" srcOrd="0" destOrd="0" presId="urn:microsoft.com/office/officeart/2005/8/layout/process5"/>
    <dgm:cxn modelId="{C081C6A9-1727-454D-BCD4-E72FF27FDC0F}" type="presParOf" srcId="{BD895761-81B8-4177-8AAC-73FEDF4F166D}" destId="{24ED6AA8-06C0-41A4-9F8C-B49EF96B25B3}" srcOrd="12" destOrd="0" presId="urn:microsoft.com/office/officeart/2005/8/layout/process5"/>
    <dgm:cxn modelId="{0A6C8F86-7571-4762-B945-14FDB8CD9475}" type="presParOf" srcId="{BD895761-81B8-4177-8AAC-73FEDF4F166D}" destId="{D3E953F8-5F55-4981-B99C-B5B9ED1511EA}" srcOrd="13" destOrd="0" presId="urn:microsoft.com/office/officeart/2005/8/layout/process5"/>
    <dgm:cxn modelId="{D0BD41F7-B30C-4156-BC32-B5A2AE1ED4CA}" type="presParOf" srcId="{D3E953F8-5F55-4981-B99C-B5B9ED1511EA}" destId="{6EE3FB75-F156-4E41-9E1D-085E73E6187E}" srcOrd="0" destOrd="0" presId="urn:microsoft.com/office/officeart/2005/8/layout/process5"/>
    <dgm:cxn modelId="{64D3077C-84C9-45CA-B126-78AD327283A1}" type="presParOf" srcId="{BD895761-81B8-4177-8AAC-73FEDF4F166D}" destId="{9715B117-3EDE-4F3C-AE9E-AB0D28278192}" srcOrd="14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940B79-0A82-4E41-8750-8C51413267AD}">
      <dsp:nvSpPr>
        <dsp:cNvPr id="0" name=""/>
        <dsp:cNvSpPr/>
      </dsp:nvSpPr>
      <dsp:spPr>
        <a:xfrm>
          <a:off x="1659215" y="388981"/>
          <a:ext cx="5278584" cy="5278584"/>
        </a:xfrm>
        <a:prstGeom prst="pie">
          <a:avLst>
            <a:gd name="adj1" fmla="val 16200000"/>
            <a:gd name="adj2" fmla="val 2052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k-KZ" sz="1300" b="0" i="0" kern="1200"/>
            <a:t>Мектеп әкімшілігінің рөлі</a:t>
          </a:r>
          <a:endParaRPr lang="ru-RU" sz="1300" kern="1200"/>
        </a:p>
      </dsp:txBody>
      <dsp:txXfrm>
        <a:off x="4412877" y="1276286"/>
        <a:ext cx="1696687" cy="1131125"/>
      </dsp:txXfrm>
    </dsp:sp>
    <dsp:sp modelId="{5D83DC7A-8E12-4BA0-91DE-7CA90118579B}">
      <dsp:nvSpPr>
        <dsp:cNvPr id="0" name=""/>
        <dsp:cNvSpPr/>
      </dsp:nvSpPr>
      <dsp:spPr>
        <a:xfrm>
          <a:off x="1704460" y="529743"/>
          <a:ext cx="5278584" cy="5278584"/>
        </a:xfrm>
        <a:prstGeom prst="pie">
          <a:avLst>
            <a:gd name="adj1" fmla="val 20520000"/>
            <a:gd name="adj2" fmla="val 324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k-KZ" sz="1300" b="0" i="0" kern="1200"/>
            <a:t>Оқу үрдісі қатысушыларының үлгі болуы</a:t>
          </a:r>
          <a:endParaRPr lang="ru-RU" sz="1300" kern="1200"/>
        </a:p>
      </dsp:txBody>
      <dsp:txXfrm>
        <a:off x="5104120" y="2941553"/>
        <a:ext cx="1571007" cy="1256805"/>
      </dsp:txXfrm>
    </dsp:sp>
    <dsp:sp modelId="{D9E766EF-C7E0-460E-9556-6D01869CA4A2}">
      <dsp:nvSpPr>
        <dsp:cNvPr id="0" name=""/>
        <dsp:cNvSpPr/>
      </dsp:nvSpPr>
      <dsp:spPr>
        <a:xfrm>
          <a:off x="1585064" y="616463"/>
          <a:ext cx="5278584" cy="5278584"/>
        </a:xfrm>
        <a:prstGeom prst="pie">
          <a:avLst>
            <a:gd name="adj1" fmla="val 3240000"/>
            <a:gd name="adj2" fmla="val 756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k-KZ" sz="1300" b="0" i="0" kern="1200"/>
            <a:t>Мектеп мәдениеті</a:t>
          </a:r>
          <a:endParaRPr lang="ru-RU" sz="1300" kern="1200"/>
        </a:p>
      </dsp:txBody>
      <dsp:txXfrm>
        <a:off x="3470273" y="4324040"/>
        <a:ext cx="1508166" cy="1382486"/>
      </dsp:txXfrm>
    </dsp:sp>
    <dsp:sp modelId="{7A819607-9D60-401B-8A5E-94FF8D360D6B}">
      <dsp:nvSpPr>
        <dsp:cNvPr id="0" name=""/>
        <dsp:cNvSpPr/>
      </dsp:nvSpPr>
      <dsp:spPr>
        <a:xfrm>
          <a:off x="1465667" y="529743"/>
          <a:ext cx="5278584" cy="5278584"/>
        </a:xfrm>
        <a:prstGeom prst="pie">
          <a:avLst>
            <a:gd name="adj1" fmla="val 7560000"/>
            <a:gd name="adj2" fmla="val 1188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k-KZ" sz="1300" b="0" i="0" kern="1200"/>
            <a:t>Оқу іс-әрекетінің рефлексиясы</a:t>
          </a:r>
          <a:endParaRPr lang="ru-RU" sz="1300" kern="1200"/>
        </a:p>
      </dsp:txBody>
      <dsp:txXfrm>
        <a:off x="1773585" y="2941553"/>
        <a:ext cx="1571007" cy="1256805"/>
      </dsp:txXfrm>
    </dsp:sp>
    <dsp:sp modelId="{43FF885A-C99C-4B50-A6BF-725D4E114BC7}">
      <dsp:nvSpPr>
        <dsp:cNvPr id="0" name=""/>
        <dsp:cNvSpPr/>
      </dsp:nvSpPr>
      <dsp:spPr>
        <a:xfrm>
          <a:off x="1510912" y="388981"/>
          <a:ext cx="5278584" cy="5278584"/>
        </a:xfrm>
        <a:prstGeom prst="pie">
          <a:avLst>
            <a:gd name="adj1" fmla="val 11880000"/>
            <a:gd name="adj2" fmla="val 1620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k-KZ" sz="1300" b="0" i="0" kern="1200"/>
            <a:t>Оқушыларға құндылықтарды шынайы өмірде қолдануына жағдай жасау</a:t>
          </a:r>
          <a:endParaRPr lang="ru-RU" sz="1300" kern="1200"/>
        </a:p>
      </dsp:txBody>
      <dsp:txXfrm>
        <a:off x="2339147" y="1276286"/>
        <a:ext cx="1696687" cy="1131125"/>
      </dsp:txXfrm>
    </dsp:sp>
    <dsp:sp modelId="{E0829124-10EF-4DC1-85DE-80A5115F3AE4}">
      <dsp:nvSpPr>
        <dsp:cNvPr id="0" name=""/>
        <dsp:cNvSpPr/>
      </dsp:nvSpPr>
      <dsp:spPr>
        <a:xfrm>
          <a:off x="1332197" y="62211"/>
          <a:ext cx="5932123" cy="5932123"/>
        </a:xfrm>
        <a:prstGeom prst="circularArrow">
          <a:avLst>
            <a:gd name="adj1" fmla="val 5085"/>
            <a:gd name="adj2" fmla="val 327528"/>
            <a:gd name="adj3" fmla="val 20192361"/>
            <a:gd name="adj4" fmla="val 16200324"/>
            <a:gd name="adj5" fmla="val 5932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944863C-D329-4B97-8518-F91FD2F058E4}">
      <dsp:nvSpPr>
        <dsp:cNvPr id="0" name=""/>
        <dsp:cNvSpPr/>
      </dsp:nvSpPr>
      <dsp:spPr>
        <a:xfrm>
          <a:off x="1378056" y="202927"/>
          <a:ext cx="5932123" cy="5932123"/>
        </a:xfrm>
        <a:prstGeom prst="circularArrow">
          <a:avLst>
            <a:gd name="adj1" fmla="val 5085"/>
            <a:gd name="adj2" fmla="val 327528"/>
            <a:gd name="adj3" fmla="val 2912753"/>
            <a:gd name="adj4" fmla="val 20519953"/>
            <a:gd name="adj5" fmla="val 5932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AF6DB0C-D934-4486-9A32-B1D45CCDA0AF}">
      <dsp:nvSpPr>
        <dsp:cNvPr id="0" name=""/>
        <dsp:cNvSpPr/>
      </dsp:nvSpPr>
      <dsp:spPr>
        <a:xfrm>
          <a:off x="1258294" y="289912"/>
          <a:ext cx="5932123" cy="5932123"/>
        </a:xfrm>
        <a:prstGeom prst="circularArrow">
          <a:avLst>
            <a:gd name="adj1" fmla="val 5085"/>
            <a:gd name="adj2" fmla="val 327528"/>
            <a:gd name="adj3" fmla="val 7232777"/>
            <a:gd name="adj4" fmla="val 3239695"/>
            <a:gd name="adj5" fmla="val 5932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EFDF6A6-8B54-43DE-B8C7-CF885A84CDF0}">
      <dsp:nvSpPr>
        <dsp:cNvPr id="0" name=""/>
        <dsp:cNvSpPr/>
      </dsp:nvSpPr>
      <dsp:spPr>
        <a:xfrm>
          <a:off x="1138533" y="202927"/>
          <a:ext cx="5932123" cy="5932123"/>
        </a:xfrm>
        <a:prstGeom prst="circularArrow">
          <a:avLst>
            <a:gd name="adj1" fmla="val 5085"/>
            <a:gd name="adj2" fmla="val 327528"/>
            <a:gd name="adj3" fmla="val 11552519"/>
            <a:gd name="adj4" fmla="val 7559718"/>
            <a:gd name="adj5" fmla="val 5932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25940C0-7233-4BB3-9222-5FAE09AA2E31}">
      <dsp:nvSpPr>
        <dsp:cNvPr id="0" name=""/>
        <dsp:cNvSpPr/>
      </dsp:nvSpPr>
      <dsp:spPr>
        <a:xfrm>
          <a:off x="1184391" y="62211"/>
          <a:ext cx="5932123" cy="5932123"/>
        </a:xfrm>
        <a:prstGeom prst="circularArrow">
          <a:avLst>
            <a:gd name="adj1" fmla="val 5085"/>
            <a:gd name="adj2" fmla="val 327528"/>
            <a:gd name="adj3" fmla="val 15872148"/>
            <a:gd name="adj4" fmla="val 11880111"/>
            <a:gd name="adj5" fmla="val 5932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C076F0-3CCC-42F6-9BCB-9081D0AFA087}">
      <dsp:nvSpPr>
        <dsp:cNvPr id="0" name=""/>
        <dsp:cNvSpPr/>
      </dsp:nvSpPr>
      <dsp:spPr>
        <a:xfrm>
          <a:off x="49286" y="-29165"/>
          <a:ext cx="6159987" cy="109202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Ұлттық</a:t>
          </a:r>
          <a:r>
            <a:rPr lang="ru-RU" sz="14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4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болмыстың</a:t>
          </a:r>
          <a:r>
            <a:rPr lang="ru-RU" sz="14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4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өзегін</a:t>
          </a:r>
          <a:r>
            <a:rPr lang="ru-RU" sz="14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4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сақтай</a:t>
          </a:r>
          <a:r>
            <a:rPr lang="ru-RU" sz="14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4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отырып</a:t>
          </a:r>
          <a:r>
            <a:rPr lang="ru-RU" sz="14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ru-RU" sz="14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тұлғаны</a:t>
          </a:r>
          <a:r>
            <a:rPr lang="ru-RU" sz="14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4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патриотизмге</a:t>
          </a:r>
          <a:r>
            <a:rPr lang="ru-RU" sz="14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ru-RU" sz="14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Отанына</a:t>
          </a:r>
          <a:r>
            <a:rPr lang="ru-RU" sz="14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4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адал</a:t>
          </a:r>
          <a:r>
            <a:rPr lang="ru-RU" sz="14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4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қызмет</a:t>
          </a:r>
          <a:r>
            <a:rPr lang="ru-RU" sz="14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4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етуге</a:t>
          </a:r>
          <a:r>
            <a:rPr lang="ru-RU" sz="14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4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және</a:t>
          </a:r>
          <a:r>
            <a:rPr lang="ru-RU" sz="14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4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оның</a:t>
          </a:r>
          <a:r>
            <a:rPr lang="ru-RU" sz="14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4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мүдделерін</a:t>
          </a:r>
          <a:r>
            <a:rPr lang="ru-RU" sz="14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4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қорғауға</a:t>
          </a:r>
          <a:r>
            <a:rPr lang="ru-RU" sz="14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4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тәрбиелеу</a:t>
          </a:r>
          <a:r>
            <a:rPr lang="ru-RU" sz="14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;</a:t>
          </a:r>
          <a:br>
            <a:rPr lang="ru-RU" sz="14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</a:br>
          <a:endParaRPr lang="ru-RU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1270" y="2819"/>
        <a:ext cx="5004021" cy="1028054"/>
      </dsp:txXfrm>
    </dsp:sp>
    <dsp:sp modelId="{C0A41865-C365-4105-A81C-0E71EFB9E771}">
      <dsp:nvSpPr>
        <dsp:cNvPr id="0" name=""/>
        <dsp:cNvSpPr/>
      </dsp:nvSpPr>
      <dsp:spPr>
        <a:xfrm>
          <a:off x="467360" y="1139992"/>
          <a:ext cx="6258560" cy="97536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Тұлғалық</a:t>
          </a:r>
          <a:r>
            <a:rPr lang="ru-RU" sz="14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4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қасиеттерді</a:t>
          </a:r>
          <a:r>
            <a:rPr lang="ru-RU" sz="14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4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дамыту</a:t>
          </a:r>
          <a:r>
            <a:rPr lang="ru-RU" sz="14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; </a:t>
          </a:r>
          <a:r>
            <a:rPr lang="ru-RU" sz="14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бәсекеге</a:t>
          </a:r>
          <a:r>
            <a:rPr lang="ru-RU" sz="14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4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қабілеттілікті</a:t>
          </a:r>
          <a:r>
            <a:rPr lang="ru-RU" sz="14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, сын </a:t>
          </a:r>
          <a:r>
            <a:rPr lang="ru-RU" sz="14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тұрғысынан</a:t>
          </a:r>
          <a:r>
            <a:rPr lang="ru-RU" sz="14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4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ойлауды</a:t>
          </a:r>
          <a:r>
            <a:rPr lang="ru-RU" sz="14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4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және</a:t>
          </a:r>
          <a:r>
            <a:rPr lang="ru-RU" sz="14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4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функционалдық</a:t>
          </a:r>
          <a:r>
            <a:rPr lang="ru-RU" sz="14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4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сауаттылықты</a:t>
          </a:r>
          <a:r>
            <a:rPr lang="ru-RU" sz="14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ru-RU" sz="14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проблемаларды</a:t>
          </a:r>
          <a:r>
            <a:rPr lang="ru-RU" sz="14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4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өздігінен</a:t>
          </a:r>
          <a:r>
            <a:rPr lang="ru-RU" sz="14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4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шешу</a:t>
          </a:r>
          <a:r>
            <a:rPr lang="ru-RU" sz="14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4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қабілетін</a:t>
          </a:r>
          <a:r>
            <a:rPr lang="ru-RU" sz="14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4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дамытуға</a:t>
          </a:r>
          <a:r>
            <a:rPr lang="ru-RU" sz="14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ru-RU" sz="14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салауатты</a:t>
          </a:r>
          <a:r>
            <a:rPr lang="ru-RU" sz="14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4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өмір</a:t>
          </a:r>
          <a:r>
            <a:rPr lang="ru-RU" sz="14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4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салтын</a:t>
          </a:r>
          <a:r>
            <a:rPr lang="ru-RU" sz="14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4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қалыптастыруға</a:t>
          </a:r>
          <a:r>
            <a:rPr lang="ru-RU" sz="14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4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қажетті</a:t>
          </a:r>
          <a:r>
            <a:rPr lang="ru-RU" sz="14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4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жағдайлар</a:t>
          </a:r>
          <a:r>
            <a:rPr lang="ru-RU" sz="14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4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жасау</a:t>
          </a:r>
          <a:r>
            <a:rPr lang="ru-RU" sz="14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;</a:t>
          </a:r>
          <a:br>
            <a:rPr lang="ru-RU" sz="14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</a:br>
          <a:endParaRPr lang="ru-RU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95927" y="1168559"/>
        <a:ext cx="5100081" cy="918226"/>
      </dsp:txXfrm>
    </dsp:sp>
    <dsp:sp modelId="{75E89FFC-978D-46F8-9F07-B1444A1CD5C4}">
      <dsp:nvSpPr>
        <dsp:cNvPr id="0" name=""/>
        <dsp:cNvSpPr/>
      </dsp:nvSpPr>
      <dsp:spPr>
        <a:xfrm>
          <a:off x="934719" y="2250819"/>
          <a:ext cx="6258560" cy="97536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Білім</a:t>
          </a:r>
          <a:r>
            <a:rPr lang="ru-RU" sz="14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4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алушыларды</a:t>
          </a:r>
          <a:r>
            <a:rPr lang="ru-RU" sz="14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4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еңбекқорлыққа</a:t>
          </a:r>
          <a:r>
            <a:rPr lang="ru-RU" sz="14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4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жетелей</a:t>
          </a:r>
          <a:r>
            <a:rPr lang="ru-RU" sz="14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4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отырып</a:t>
          </a:r>
          <a:r>
            <a:rPr lang="ru-RU" sz="14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ru-RU" sz="14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бойында</a:t>
          </a:r>
          <a:r>
            <a:rPr lang="ru-RU" sz="14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4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өзін-өзі</a:t>
          </a:r>
          <a:r>
            <a:rPr lang="ru-RU" sz="14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4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тану</a:t>
          </a:r>
          <a:r>
            <a:rPr lang="ru-RU" sz="14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ru-RU" sz="14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өз-өзіне</a:t>
          </a:r>
          <a:r>
            <a:rPr lang="ru-RU" sz="14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4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баға</a:t>
          </a:r>
          <a:r>
            <a:rPr lang="ru-RU" sz="14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беру, </a:t>
          </a:r>
          <a:r>
            <a:rPr lang="ru-RU" sz="14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өзін-өзі</a:t>
          </a:r>
          <a:r>
            <a:rPr lang="ru-RU" sz="14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4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тәрбиелеу</a:t>
          </a:r>
          <a:r>
            <a:rPr lang="ru-RU" sz="14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ru-RU" sz="14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өздігінен</a:t>
          </a:r>
          <a:r>
            <a:rPr lang="ru-RU" sz="14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даму, </a:t>
          </a:r>
          <a:r>
            <a:rPr lang="ru-RU" sz="14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әлеуметтік</a:t>
          </a:r>
          <a:r>
            <a:rPr lang="ru-RU" sz="14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4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жауапкершілік</a:t>
          </a:r>
          <a:r>
            <a:rPr lang="ru-RU" sz="14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4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және</a:t>
          </a:r>
          <a:r>
            <a:rPr lang="ru-RU" sz="14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4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әлеуметтену</a:t>
          </a:r>
          <a:r>
            <a:rPr lang="ru-RU" sz="14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4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дағдыларын</a:t>
          </a:r>
          <a:r>
            <a:rPr lang="ru-RU" sz="14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4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қалыптастыру</a:t>
          </a:r>
          <a:r>
            <a:rPr lang="ru-RU" sz="14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;</a:t>
          </a:r>
          <a:br>
            <a:rPr lang="ru-RU" sz="14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</a:br>
          <a:endParaRPr lang="ru-RU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63286" y="2279386"/>
        <a:ext cx="5100081" cy="918226"/>
      </dsp:txXfrm>
    </dsp:sp>
    <dsp:sp modelId="{36614CF6-8DE6-422E-A6E6-2249B2664F4E}">
      <dsp:nvSpPr>
        <dsp:cNvPr id="0" name=""/>
        <dsp:cNvSpPr/>
      </dsp:nvSpPr>
      <dsp:spPr>
        <a:xfrm>
          <a:off x="1402079" y="3361645"/>
          <a:ext cx="6258560" cy="97536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Білім</a:t>
          </a:r>
          <a:r>
            <a:rPr lang="ru-RU" sz="14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4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алушылардың</a:t>
          </a:r>
          <a:r>
            <a:rPr lang="ru-RU" sz="14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да, </a:t>
          </a:r>
          <a:r>
            <a:rPr lang="ru-RU" sz="14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ұжымның</a:t>
          </a:r>
          <a:r>
            <a:rPr lang="ru-RU" sz="14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да </a:t>
          </a:r>
          <a:r>
            <a:rPr lang="ru-RU" sz="14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табыстылығын</a:t>
          </a:r>
          <a:r>
            <a:rPr lang="ru-RU" sz="14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4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және</a:t>
          </a:r>
          <a:r>
            <a:rPr lang="ru-RU" sz="14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4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денсаулығы</a:t>
          </a:r>
          <a:r>
            <a:rPr lang="ru-RU" sz="14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мен </a:t>
          </a:r>
          <a:r>
            <a:rPr lang="ru-RU" sz="14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жан-жақты</a:t>
          </a:r>
          <a:r>
            <a:rPr lang="ru-RU" sz="14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4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жетілуін</a:t>
          </a:r>
          <a:r>
            <a:rPr lang="ru-RU" sz="14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4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қамтамасыз</a:t>
          </a:r>
          <a:r>
            <a:rPr lang="ru-RU" sz="14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4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ету</a:t>
          </a:r>
          <a:r>
            <a:rPr lang="ru-RU" sz="14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4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үшін</a:t>
          </a:r>
          <a:r>
            <a:rPr lang="ru-RU" sz="14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ru-RU" sz="14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мектептің</a:t>
          </a:r>
          <a:r>
            <a:rPr lang="ru-RU" sz="14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4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эмоционалды</a:t>
          </a:r>
          <a:r>
            <a:rPr lang="ru-RU" sz="14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4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ахуалын</a:t>
          </a:r>
          <a:r>
            <a:rPr lang="ru-RU" sz="14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4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жақсарту</a:t>
          </a:r>
          <a:r>
            <a:rPr lang="ru-RU" sz="14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ru-RU" sz="14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білім</a:t>
          </a:r>
          <a:r>
            <a:rPr lang="ru-RU" sz="14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беру </a:t>
          </a:r>
          <a:r>
            <a:rPr lang="ru-RU" sz="14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ортасын</a:t>
          </a:r>
          <a:r>
            <a:rPr lang="ru-RU" sz="14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4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дамыту</a:t>
          </a:r>
          <a:r>
            <a:rPr lang="ru-RU" sz="14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;</a:t>
          </a:r>
          <a:br>
            <a:rPr lang="ru-RU" sz="14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</a:br>
          <a:endParaRPr lang="ru-RU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430646" y="3390212"/>
        <a:ext cx="5100081" cy="918226"/>
      </dsp:txXfrm>
    </dsp:sp>
    <dsp:sp modelId="{4E1D001B-7E53-4DA4-9DE4-6532459F3B26}">
      <dsp:nvSpPr>
        <dsp:cNvPr id="0" name=""/>
        <dsp:cNvSpPr/>
      </dsp:nvSpPr>
      <dsp:spPr>
        <a:xfrm>
          <a:off x="1869439" y="4472472"/>
          <a:ext cx="6258560" cy="97536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Оқу-тәрбие</a:t>
          </a:r>
          <a:r>
            <a:rPr lang="ru-RU" sz="14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4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процесінде</a:t>
          </a:r>
          <a:r>
            <a:rPr lang="ru-RU" sz="14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4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ата-аналардың</a:t>
          </a:r>
          <a:r>
            <a:rPr lang="ru-RU" sz="14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4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қатысу</a:t>
          </a:r>
          <a:r>
            <a:rPr lang="ru-RU" sz="14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4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рөлін</a:t>
          </a:r>
          <a:r>
            <a:rPr lang="ru-RU" sz="14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4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арттыру</a:t>
          </a:r>
          <a:r>
            <a:rPr lang="ru-RU" sz="14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;</a:t>
          </a:r>
          <a:endParaRPr lang="ru-RU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898006" y="4501039"/>
        <a:ext cx="5100081" cy="918226"/>
      </dsp:txXfrm>
    </dsp:sp>
    <dsp:sp modelId="{CF46F643-DE41-49D7-99B9-F7EE9CF75EBA}">
      <dsp:nvSpPr>
        <dsp:cNvPr id="0" name=""/>
        <dsp:cNvSpPr/>
      </dsp:nvSpPr>
      <dsp:spPr>
        <a:xfrm>
          <a:off x="5624575" y="741720"/>
          <a:ext cx="633984" cy="633984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4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767221" y="741720"/>
        <a:ext cx="348692" cy="477073"/>
      </dsp:txXfrm>
    </dsp:sp>
    <dsp:sp modelId="{3AECD1E8-96D1-4A7C-8508-FCF8ECCDBA87}">
      <dsp:nvSpPr>
        <dsp:cNvPr id="0" name=""/>
        <dsp:cNvSpPr/>
      </dsp:nvSpPr>
      <dsp:spPr>
        <a:xfrm>
          <a:off x="6091935" y="1852547"/>
          <a:ext cx="633984" cy="633984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4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234581" y="1852547"/>
        <a:ext cx="348692" cy="477073"/>
      </dsp:txXfrm>
    </dsp:sp>
    <dsp:sp modelId="{29026364-C38F-489B-B11F-B8CCF298BDFD}">
      <dsp:nvSpPr>
        <dsp:cNvPr id="0" name=""/>
        <dsp:cNvSpPr/>
      </dsp:nvSpPr>
      <dsp:spPr>
        <a:xfrm>
          <a:off x="6559295" y="2947117"/>
          <a:ext cx="633984" cy="633984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4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701941" y="2947117"/>
        <a:ext cx="348692" cy="477073"/>
      </dsp:txXfrm>
    </dsp:sp>
    <dsp:sp modelId="{5729B889-E9E3-4101-9403-A2FD4DAB91D3}">
      <dsp:nvSpPr>
        <dsp:cNvPr id="0" name=""/>
        <dsp:cNvSpPr/>
      </dsp:nvSpPr>
      <dsp:spPr>
        <a:xfrm>
          <a:off x="7026655" y="4068781"/>
          <a:ext cx="633984" cy="633984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4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169301" y="4068781"/>
        <a:ext cx="348692" cy="47707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C7B28B-7E21-4043-A737-CAAA0D986134}">
      <dsp:nvSpPr>
        <dsp:cNvPr id="0" name=""/>
        <dsp:cNvSpPr/>
      </dsp:nvSpPr>
      <dsp:spPr>
        <a:xfrm>
          <a:off x="4095" y="991642"/>
          <a:ext cx="1570005" cy="62800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ізгілік</a:t>
          </a:r>
          <a:r>
            <a:rPr lang="ru-RU" sz="1400" kern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ru-RU" sz="1400" kern="1200" dirty="0" err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принципі</a:t>
          </a:r>
          <a:r>
            <a:rPr lang="ru-RU" sz="1400" kern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endParaRPr lang="ru-RU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095" y="991642"/>
        <a:ext cx="1570005" cy="628002"/>
      </dsp:txXfrm>
    </dsp:sp>
    <dsp:sp modelId="{D050039D-E919-49A3-9E83-B2CF2D391DF6}">
      <dsp:nvSpPr>
        <dsp:cNvPr id="0" name=""/>
        <dsp:cNvSpPr/>
      </dsp:nvSpPr>
      <dsp:spPr>
        <a:xfrm>
          <a:off x="4095" y="1623143"/>
          <a:ext cx="1570005" cy="280388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676" tIns="74676" rIns="99568" bIns="112014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SzPts val="1000"/>
            <a:buFont typeface="Symbol" panose="05050102010706020507" pitchFamily="18" charset="2"/>
            <a:buChar char=""/>
          </a:pPr>
          <a:r>
            <a:rPr lang="ru-RU" sz="1400" kern="1200" dirty="0" err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білім</a:t>
          </a:r>
          <a:r>
            <a:rPr lang="ru-RU" sz="1400" kern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ru-RU" sz="1400" kern="1200" dirty="0" err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алушының</a:t>
          </a:r>
          <a:r>
            <a:rPr lang="ru-RU" sz="1400" kern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ru-RU" sz="1400" kern="1200" dirty="0" err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еркін</a:t>
          </a:r>
          <a:r>
            <a:rPr lang="ru-RU" sz="1400" kern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даму </a:t>
          </a:r>
          <a:r>
            <a:rPr lang="ru-RU" sz="1400" kern="1200" dirty="0" err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құқығының</a:t>
          </a:r>
          <a:r>
            <a:rPr lang="ru-RU" sz="1400" kern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, </a:t>
          </a:r>
          <a:r>
            <a:rPr lang="ru-RU" sz="1400" kern="1200" dirty="0" err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ішкі</a:t>
          </a:r>
          <a:r>
            <a:rPr lang="ru-RU" sz="1400" kern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ru-RU" sz="1400" kern="1200" dirty="0" err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адамгершілік</a:t>
          </a:r>
          <a:r>
            <a:rPr lang="ru-RU" sz="1400" kern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ru-RU" sz="1400" kern="1200" dirty="0" err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дүниесінің</a:t>
          </a:r>
          <a:r>
            <a:rPr lang="ru-RU" sz="1400" kern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ru-RU" sz="1400" kern="1200" dirty="0" err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неғұрлым</a:t>
          </a:r>
          <a:r>
            <a:rPr lang="ru-RU" sz="1400" kern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ru-RU" sz="1400" kern="1200" dirty="0" err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толық</a:t>
          </a:r>
          <a:r>
            <a:rPr lang="ru-RU" sz="1400" kern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ru-RU" sz="1400" kern="1200" dirty="0" err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дамуын</a:t>
          </a:r>
          <a:r>
            <a:rPr lang="ru-RU" sz="1400" kern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ru-RU" sz="1400" kern="1200" dirty="0" err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мойындау</a:t>
          </a:r>
          <a:endParaRPr lang="ru-RU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095" y="1623143"/>
        <a:ext cx="1570005" cy="2803880"/>
      </dsp:txXfrm>
    </dsp:sp>
    <dsp:sp modelId="{0E228E1E-038D-43B3-8A15-882074E06B5E}">
      <dsp:nvSpPr>
        <dsp:cNvPr id="0" name=""/>
        <dsp:cNvSpPr/>
      </dsp:nvSpPr>
      <dsp:spPr>
        <a:xfrm>
          <a:off x="1793902" y="989892"/>
          <a:ext cx="1570005" cy="62800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56896" rIns="99568" bIns="56896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 err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құндылықты</a:t>
          </a:r>
          <a:r>
            <a:rPr lang="ru-RU" sz="1400" kern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ru-RU" sz="1400" kern="1200" dirty="0" err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бағдар</a:t>
          </a:r>
          <a:r>
            <a:rPr lang="ru-RU" sz="1400" kern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ru-RU" sz="1400" kern="1200" dirty="0" err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принципі</a:t>
          </a:r>
          <a:r>
            <a:rPr lang="ru-RU" sz="1400" kern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endParaRPr lang="ru-RU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793902" y="989892"/>
        <a:ext cx="1570005" cy="628002"/>
      </dsp:txXfrm>
    </dsp:sp>
    <dsp:sp modelId="{94DC1652-B881-4DA6-98F6-41C89B62C9D6}">
      <dsp:nvSpPr>
        <dsp:cNvPr id="0" name=""/>
        <dsp:cNvSpPr/>
      </dsp:nvSpPr>
      <dsp:spPr>
        <a:xfrm>
          <a:off x="1793902" y="1617894"/>
          <a:ext cx="1570005" cy="281088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676" tIns="74676" rIns="99568" bIns="112014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 dirty="0" err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білім</a:t>
          </a:r>
          <a:r>
            <a:rPr lang="ru-RU" sz="1400" kern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ru-RU" sz="1400" kern="1200" dirty="0" err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алушылар</a:t>
          </a:r>
          <a:r>
            <a:rPr lang="ru-RU" sz="1400" kern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мен </a:t>
          </a:r>
          <a:r>
            <a:rPr lang="ru-RU" sz="1400" kern="1200" dirty="0" err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мұғалімнің</a:t>
          </a:r>
          <a:r>
            <a:rPr lang="ru-RU" sz="1400" kern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ru-RU" sz="1400" kern="1200" dirty="0" err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адамгершілік</a:t>
          </a:r>
          <a:r>
            <a:rPr lang="ru-RU" sz="1400" kern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ru-RU" sz="1400" kern="1200" dirty="0" err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тәрбиесіне</a:t>
          </a:r>
          <a:r>
            <a:rPr lang="ru-RU" sz="1400" kern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ru-RU" sz="1400" kern="1200" dirty="0" err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бағытталған</a:t>
          </a:r>
          <a:r>
            <a:rPr lang="ru-RU" sz="1400" kern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ru-RU" sz="1400" kern="1200" dirty="0" err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құндылықтандыру</a:t>
          </a:r>
          <a:endParaRPr lang="ru-RU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793902" y="1617894"/>
        <a:ext cx="1570005" cy="2810880"/>
      </dsp:txXfrm>
    </dsp:sp>
    <dsp:sp modelId="{06EC103C-CACE-4E89-9256-755981B9413F}">
      <dsp:nvSpPr>
        <dsp:cNvPr id="0" name=""/>
        <dsp:cNvSpPr/>
      </dsp:nvSpPr>
      <dsp:spPr>
        <a:xfrm>
          <a:off x="3583709" y="989892"/>
          <a:ext cx="1570005" cy="62800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56896" rIns="99568" bIns="56896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 err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шынайылық</a:t>
          </a:r>
          <a:r>
            <a:rPr lang="ru-RU" sz="1400" kern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ru-RU" sz="1400" kern="1200" dirty="0" err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принципі</a:t>
          </a:r>
          <a:r>
            <a:rPr lang="ru-RU" sz="1400" kern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endParaRPr lang="ru-RU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583709" y="989892"/>
        <a:ext cx="1570005" cy="628002"/>
      </dsp:txXfrm>
    </dsp:sp>
    <dsp:sp modelId="{3F820F88-360C-4B83-A4C4-314BD0C6732B}">
      <dsp:nvSpPr>
        <dsp:cNvPr id="0" name=""/>
        <dsp:cNvSpPr/>
      </dsp:nvSpPr>
      <dsp:spPr>
        <a:xfrm>
          <a:off x="3583709" y="1617894"/>
          <a:ext cx="1570005" cy="281088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676" tIns="74676" rIns="99568" bIns="112014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 dirty="0" err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білім</a:t>
          </a:r>
          <a:r>
            <a:rPr lang="ru-RU" sz="1400" kern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ru-RU" sz="1400" kern="1200" dirty="0" err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алушы</a:t>
          </a:r>
          <a:r>
            <a:rPr lang="ru-RU" sz="1400" kern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ru-RU" sz="1400" kern="1200" dirty="0" err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адамгершілік</a:t>
          </a:r>
          <a:r>
            <a:rPr lang="ru-RU" sz="1400" kern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ru-RU" sz="1400" kern="1200" dirty="0" err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әрекеттің</a:t>
          </a:r>
          <a:r>
            <a:rPr lang="ru-RU" sz="1400" kern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ru-RU" sz="1400" kern="1200" dirty="0" err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субъектісі</a:t>
          </a:r>
          <a:r>
            <a:rPr lang="ru-RU" sz="1400" kern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ru-RU" sz="1400" kern="1200" dirty="0" err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ретінде</a:t>
          </a:r>
          <a:r>
            <a:rPr lang="ru-RU" sz="1400" kern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ru-RU" sz="1400" kern="1200" dirty="0" err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шынайы</a:t>
          </a:r>
          <a:r>
            <a:rPr lang="ru-RU" sz="1400" kern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ru-RU" sz="1400" kern="1200" dirty="0" err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өмірде</a:t>
          </a:r>
          <a:r>
            <a:rPr lang="ru-RU" sz="1400" kern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ru-RU" sz="1400" kern="1200" dirty="0" err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мәдениетке</a:t>
          </a:r>
          <a:r>
            <a:rPr lang="ru-RU" sz="1400" kern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ru-RU" sz="1400" kern="1200" dirty="0" err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жетуінің</a:t>
          </a:r>
          <a:r>
            <a:rPr lang="ru-RU" sz="1400" kern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ru-RU" sz="1400" kern="1200" dirty="0" err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жолын</a:t>
          </a:r>
          <a:r>
            <a:rPr lang="ru-RU" sz="1400" kern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ru-RU" sz="1400" kern="1200" dirty="0" err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өздігінен</a:t>
          </a:r>
          <a:r>
            <a:rPr lang="ru-RU" sz="1400" kern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ru-RU" sz="1400" kern="1200" dirty="0" err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таңдайды</a:t>
          </a:r>
          <a:endParaRPr lang="ru-RU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583709" y="1617894"/>
        <a:ext cx="1570005" cy="2810880"/>
      </dsp:txXfrm>
    </dsp:sp>
    <dsp:sp modelId="{8F312972-F78D-4C86-B23F-DB4B2200A57E}">
      <dsp:nvSpPr>
        <dsp:cNvPr id="0" name=""/>
        <dsp:cNvSpPr/>
      </dsp:nvSpPr>
      <dsp:spPr>
        <a:xfrm>
          <a:off x="5373515" y="989892"/>
          <a:ext cx="1570005" cy="62800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56896" rIns="99568" bIns="56896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рефлексивті бағдары принципі </a:t>
          </a:r>
          <a:endParaRPr lang="ru-RU" sz="14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373515" y="989892"/>
        <a:ext cx="1570005" cy="628002"/>
      </dsp:txXfrm>
    </dsp:sp>
    <dsp:sp modelId="{DA82B0FC-2FC7-449A-943B-841979C7BD93}">
      <dsp:nvSpPr>
        <dsp:cNvPr id="0" name=""/>
        <dsp:cNvSpPr/>
      </dsp:nvSpPr>
      <dsp:spPr>
        <a:xfrm>
          <a:off x="5373515" y="1617894"/>
          <a:ext cx="1570005" cy="281088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676" tIns="74676" rIns="99568" bIns="112014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 dirty="0" err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мұғалім</a:t>
          </a:r>
          <a:r>
            <a:rPr lang="ru-RU" sz="1400" kern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ru-RU" sz="1400" kern="1200" dirty="0" err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білім</a:t>
          </a:r>
          <a:r>
            <a:rPr lang="ru-RU" sz="1400" kern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ru-RU" sz="1400" kern="1200" dirty="0" err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алушылардың</a:t>
          </a:r>
          <a:r>
            <a:rPr lang="ru-RU" sz="1400" kern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ru-RU" sz="1400" kern="1200" dirty="0" err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ойын</a:t>
          </a:r>
          <a:r>
            <a:rPr lang="ru-RU" sz="1400" kern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, </a:t>
          </a:r>
          <a:r>
            <a:rPr lang="ru-RU" sz="1400" kern="1200" dirty="0" err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сезімдерін</a:t>
          </a:r>
          <a:r>
            <a:rPr lang="ru-RU" sz="1400" kern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ru-RU" sz="1400" kern="1200" dirty="0" err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және</a:t>
          </a:r>
          <a:r>
            <a:rPr lang="ru-RU" sz="1400" kern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ru-RU" sz="1400" kern="1200" dirty="0" err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іс-әрекеттерін</a:t>
          </a:r>
          <a:r>
            <a:rPr lang="ru-RU" sz="1400" kern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ru-RU" sz="1400" kern="1200" dirty="0" err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дұрыс</a:t>
          </a:r>
          <a:r>
            <a:rPr lang="ru-RU" sz="1400" kern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ru-RU" sz="1400" kern="1200" dirty="0" err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түсінуге</a:t>
          </a:r>
          <a:r>
            <a:rPr lang="ru-RU" sz="1400" kern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ru-RU" sz="1400" kern="1200" dirty="0" err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және</a:t>
          </a:r>
          <a:r>
            <a:rPr lang="ru-RU" sz="1400" kern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ru-RU" sz="1400" kern="1200" dirty="0" err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мақсатты</a:t>
          </a:r>
          <a:r>
            <a:rPr lang="ru-RU" sz="1400" kern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ru-RU" sz="1400" kern="1200" dirty="0" err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түрде</a:t>
          </a:r>
          <a:r>
            <a:rPr lang="ru-RU" sz="1400" kern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ru-RU" sz="1400" kern="1200" dirty="0" err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реттеуге</a:t>
          </a:r>
          <a:r>
            <a:rPr lang="ru-RU" sz="1400" kern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ru-RU" sz="1400" kern="1200" dirty="0" err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ұмтылады</a:t>
          </a:r>
          <a:endParaRPr lang="ru-RU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373515" y="1617894"/>
        <a:ext cx="1570005" cy="2810880"/>
      </dsp:txXfrm>
    </dsp:sp>
    <dsp:sp modelId="{3941F383-34A5-454B-B9EC-97B198AA3A24}">
      <dsp:nvSpPr>
        <dsp:cNvPr id="0" name=""/>
        <dsp:cNvSpPr/>
      </dsp:nvSpPr>
      <dsp:spPr>
        <a:xfrm>
          <a:off x="7163322" y="989892"/>
          <a:ext cx="1570005" cy="62800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56896" rIns="99568" bIns="56896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cубъектілік принципі </a:t>
          </a:r>
          <a:endParaRPr lang="ru-RU" sz="14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163322" y="989892"/>
        <a:ext cx="1570005" cy="628002"/>
      </dsp:txXfrm>
    </dsp:sp>
    <dsp:sp modelId="{5F2C6327-94A0-481C-A482-E2305963113C}">
      <dsp:nvSpPr>
        <dsp:cNvPr id="0" name=""/>
        <dsp:cNvSpPr/>
      </dsp:nvSpPr>
      <dsp:spPr>
        <a:xfrm>
          <a:off x="7163322" y="1646312"/>
          <a:ext cx="1570005" cy="281088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8674" tIns="58674" rIns="78232" bIns="88011" numCol="1" spcCol="1270" anchor="t" anchorCtr="0">
          <a:noAutofit/>
        </a:bodyPr>
        <a:lstStyle/>
        <a:p>
          <a:pPr marL="5715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050" kern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педагог </a:t>
          </a:r>
          <a:r>
            <a:rPr lang="ru-RU" sz="1050" kern="1200" dirty="0" err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білім</a:t>
          </a:r>
          <a:r>
            <a:rPr lang="ru-RU" sz="1050" kern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ru-RU" sz="1050" kern="1200" dirty="0" err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алушы</a:t>
          </a:r>
          <a:r>
            <a:rPr lang="ru-RU" sz="1050" kern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ru-RU" sz="1050" kern="1200" dirty="0" err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қабілетінің</a:t>
          </a:r>
          <a:r>
            <a:rPr lang="ru-RU" sz="1050" kern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ru-RU" sz="1050" kern="1200" dirty="0" err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дамуына</a:t>
          </a:r>
          <a:r>
            <a:rPr lang="ru-RU" sz="1050" kern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, </a:t>
          </a:r>
          <a:r>
            <a:rPr lang="ru-RU" sz="1050" kern="1200" dirty="0" err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басқа</a:t>
          </a:r>
          <a:r>
            <a:rPr lang="ru-RU" sz="1050" kern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ru-RU" sz="1050" kern="1200" dirty="0" err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адамдармен</a:t>
          </a:r>
          <a:r>
            <a:rPr lang="ru-RU" sz="1050" kern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ru-RU" sz="1050" kern="1200" dirty="0" err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және</a:t>
          </a:r>
          <a:r>
            <a:rPr lang="ru-RU" sz="1050" kern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ru-RU" sz="1050" kern="1200" dirty="0" err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алуан</a:t>
          </a:r>
          <a:r>
            <a:rPr lang="ru-RU" sz="1050" kern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ru-RU" sz="1050" kern="1200" dirty="0" err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түрлілігін</a:t>
          </a:r>
          <a:r>
            <a:rPr lang="ru-RU" sz="1050" kern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ru-RU" sz="1050" kern="1200" dirty="0" err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қоса</a:t>
          </a:r>
          <a:r>
            <a:rPr lang="ru-RU" sz="1050" kern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ru-RU" sz="1050" kern="1200" dirty="0" err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алғандағы</a:t>
          </a:r>
          <a:r>
            <a:rPr lang="ru-RU" sz="1050" kern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ru-RU" sz="1050" kern="1200" dirty="0" err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әлеммен</a:t>
          </a:r>
          <a:r>
            <a:rPr lang="ru-RU" sz="1050" kern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ru-RU" sz="1050" kern="1200" dirty="0" err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байланысындағы</a:t>
          </a:r>
          <a:r>
            <a:rPr lang="ru-RU" sz="1050" kern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ru-RU" sz="1050" kern="1200" dirty="0" err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өзінің</a:t>
          </a:r>
          <a:r>
            <a:rPr lang="ru-RU" sz="1050" kern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«</a:t>
          </a:r>
          <a:r>
            <a:rPr lang="ru-RU" sz="1050" kern="1200" dirty="0" err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Менін</a:t>
          </a:r>
          <a:r>
            <a:rPr lang="ru-RU" sz="1050" kern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» </a:t>
          </a:r>
          <a:r>
            <a:rPr lang="ru-RU" sz="1050" kern="1200" dirty="0" err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түсінуіне</a:t>
          </a:r>
          <a:r>
            <a:rPr lang="ru-RU" sz="1050" kern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, </a:t>
          </a:r>
          <a:r>
            <a:rPr lang="ru-RU" sz="1050" kern="1200" dirty="0" err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өз</a:t>
          </a:r>
          <a:r>
            <a:rPr lang="ru-RU" sz="1050" kern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ru-RU" sz="1050" kern="1200" dirty="0" err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әрекеттерін</a:t>
          </a:r>
          <a:r>
            <a:rPr lang="ru-RU" sz="1050" kern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ru-RU" sz="1050" kern="1200" dirty="0" err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ұғынуына</a:t>
          </a:r>
          <a:r>
            <a:rPr lang="ru-RU" sz="1050" kern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, </a:t>
          </a:r>
          <a:r>
            <a:rPr lang="ru-RU" sz="1050" kern="1200" dirty="0" err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өзінің</a:t>
          </a:r>
          <a:r>
            <a:rPr lang="ru-RU" sz="1050" kern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ru-RU" sz="1050" kern="1200" dirty="0" err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және</a:t>
          </a:r>
          <a:r>
            <a:rPr lang="ru-RU" sz="1050" kern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ru-RU" sz="1050" kern="1200" dirty="0" err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басқа</a:t>
          </a:r>
          <a:r>
            <a:rPr lang="ru-RU" sz="1050" kern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ru-RU" sz="1050" kern="1200" dirty="0" err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адамдардың</a:t>
          </a:r>
          <a:r>
            <a:rPr lang="ru-RU" sz="1050" kern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ru-RU" sz="1050" kern="1200" dirty="0" err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тағдыры</a:t>
          </a:r>
          <a:r>
            <a:rPr lang="ru-RU" sz="1050" kern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ru-RU" sz="1050" kern="1200" dirty="0" err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үшін</a:t>
          </a:r>
          <a:r>
            <a:rPr lang="ru-RU" sz="1050" kern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де </a:t>
          </a:r>
          <a:r>
            <a:rPr lang="ru-RU" sz="1050" kern="1200" dirty="0" err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олардың</a:t>
          </a:r>
          <a:r>
            <a:rPr lang="ru-RU" sz="1050" kern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ru-RU" sz="1050" kern="1200" dirty="0" err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себеп-салдарын</a:t>
          </a:r>
          <a:r>
            <a:rPr lang="ru-RU" sz="1050" kern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ru-RU" sz="1050" kern="1200" dirty="0" err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алдын</a:t>
          </a:r>
          <a:r>
            <a:rPr lang="ru-RU" sz="1050" kern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-ала </a:t>
          </a:r>
          <a:r>
            <a:rPr lang="ru-RU" sz="1050" kern="1200" dirty="0" err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болжауына</a:t>
          </a:r>
          <a:r>
            <a:rPr lang="ru-RU" sz="1050" kern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, </a:t>
          </a:r>
          <a:r>
            <a:rPr lang="ru-RU" sz="1050" kern="1200" dirty="0" err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өзін</a:t>
          </a:r>
          <a:r>
            <a:rPr lang="ru-RU" sz="1050" kern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ru-RU" sz="1050" kern="1200" dirty="0" err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білімнің</a:t>
          </a:r>
          <a:r>
            <a:rPr lang="ru-RU" sz="1050" kern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, </a:t>
          </a:r>
          <a:r>
            <a:rPr lang="ru-RU" sz="1050" kern="1200" dirty="0" err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сонымен</a:t>
          </a:r>
          <a:r>
            <a:rPr lang="ru-RU" sz="1050" kern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ru-RU" sz="1050" kern="1200" dirty="0" err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қатар</a:t>
          </a:r>
          <a:r>
            <a:rPr lang="ru-RU" sz="1050" kern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ru-RU" sz="1050" kern="1200" dirty="0" err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өз</a:t>
          </a:r>
          <a:r>
            <a:rPr lang="ru-RU" sz="1050" kern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ru-RU" sz="1050" kern="1200" dirty="0" err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таңдауының</a:t>
          </a:r>
          <a:r>
            <a:rPr lang="ru-RU" sz="1050" kern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ru-RU" sz="1050" kern="1200" dirty="0" err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субъектісі</a:t>
          </a:r>
          <a:r>
            <a:rPr lang="ru-RU" sz="1050" kern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ru-RU" sz="1050" kern="1200" dirty="0" err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ретінде</a:t>
          </a:r>
          <a:r>
            <a:rPr lang="ru-RU" sz="1050" kern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ru-RU" sz="1050" kern="1200" dirty="0" err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бағалауына</a:t>
          </a:r>
          <a:r>
            <a:rPr lang="ru-RU" sz="1050" kern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ru-RU" sz="1050" kern="1200" dirty="0" err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барынша</a:t>
          </a:r>
          <a:r>
            <a:rPr lang="ru-RU" sz="1050" kern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ru-RU" sz="1050" kern="1200" dirty="0" err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көмектеседі</a:t>
          </a:r>
          <a:endParaRPr lang="ru-RU" sz="105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163322" y="1646312"/>
        <a:ext cx="1570005" cy="281088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A286B9-0535-423A-A76C-89CC37392024}">
      <dsp:nvSpPr>
        <dsp:cNvPr id="0" name=""/>
        <dsp:cNvSpPr/>
      </dsp:nvSpPr>
      <dsp:spPr>
        <a:xfrm>
          <a:off x="106101" y="1416"/>
          <a:ext cx="2947445" cy="147372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k-KZ" sz="2000" kern="1200" dirty="0"/>
            <a:t>1 КЕЗЕҢ  Ұйымдастыру тобы құрылады</a:t>
          </a:r>
          <a:endParaRPr lang="ru-RU" sz="2000" kern="1200" dirty="0"/>
        </a:p>
      </dsp:txBody>
      <dsp:txXfrm>
        <a:off x="149265" y="44580"/>
        <a:ext cx="2861117" cy="1387394"/>
      </dsp:txXfrm>
    </dsp:sp>
    <dsp:sp modelId="{A71007D1-E467-416C-B936-1F8214BC72E1}">
      <dsp:nvSpPr>
        <dsp:cNvPr id="0" name=""/>
        <dsp:cNvSpPr/>
      </dsp:nvSpPr>
      <dsp:spPr>
        <a:xfrm>
          <a:off x="400845" y="1475139"/>
          <a:ext cx="294744" cy="171695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16953"/>
              </a:lnTo>
              <a:lnTo>
                <a:pt x="294744" y="171695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C366B1E-7D7A-4C77-8D55-4DB2DB2D2886}">
      <dsp:nvSpPr>
        <dsp:cNvPr id="0" name=""/>
        <dsp:cNvSpPr/>
      </dsp:nvSpPr>
      <dsp:spPr>
        <a:xfrm>
          <a:off x="695590" y="1843569"/>
          <a:ext cx="2357956" cy="269704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• </a:t>
          </a:r>
          <a:r>
            <a:rPr lang="ru-RU" sz="18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педагогтар</a:t>
          </a:r>
          <a:br>
            <a:rPr lang="ru-RU" sz="18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sz="18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• педагог-психолог</a:t>
          </a:r>
          <a:br>
            <a:rPr lang="ru-RU" sz="18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sz="18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• </a:t>
          </a:r>
          <a:r>
            <a:rPr lang="ru-RU" sz="18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әлеуметтік</a:t>
          </a:r>
          <a:r>
            <a:rPr lang="ru-RU" sz="18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педагог</a:t>
          </a:r>
          <a:br>
            <a:rPr lang="ru-RU" sz="18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sz="18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• </a:t>
          </a:r>
          <a:r>
            <a:rPr lang="ru-RU" sz="18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әдіскерлер</a:t>
          </a:r>
          <a:br>
            <a:rPr lang="ru-RU" sz="18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sz="18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• </a:t>
          </a:r>
          <a:r>
            <a:rPr lang="ru-RU" sz="18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техникалық</a:t>
          </a:r>
          <a:r>
            <a:rPr lang="ru-RU" sz="18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8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қызметкерлер</a:t>
          </a:r>
          <a:br>
            <a:rPr lang="ru-RU" sz="18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sz="18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• </a:t>
          </a:r>
          <a:r>
            <a:rPr lang="ru-RU" sz="18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ата-аналар</a:t>
          </a:r>
          <a:br>
            <a:rPr lang="ru-RU" sz="18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sz="18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• </a:t>
          </a:r>
          <a:r>
            <a:rPr lang="ru-RU" sz="18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білім</a:t>
          </a:r>
          <a:r>
            <a:rPr lang="ru-RU" sz="18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8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алушылардың</a:t>
          </a:r>
          <a:r>
            <a:rPr lang="ru-RU" sz="18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ru-RU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64652" y="1912631"/>
        <a:ext cx="2219832" cy="2558920"/>
      </dsp:txXfrm>
    </dsp:sp>
    <dsp:sp modelId="{EDA9288C-106A-45BE-8948-45CC6EDAEA4F}">
      <dsp:nvSpPr>
        <dsp:cNvPr id="0" name=""/>
        <dsp:cNvSpPr/>
      </dsp:nvSpPr>
      <dsp:spPr>
        <a:xfrm>
          <a:off x="3287986" y="6736"/>
          <a:ext cx="2947445" cy="147372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k-KZ" sz="2000" kern="1200" dirty="0"/>
            <a:t>2 КЕЗЕҢ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k-KZ" sz="2000" kern="1200" dirty="0"/>
            <a:t>Оқу жылында басшылыққа алынатын құндылықтар анықталады</a:t>
          </a:r>
          <a:endParaRPr lang="ru-RU" sz="2000" kern="1200" dirty="0"/>
        </a:p>
      </dsp:txBody>
      <dsp:txXfrm>
        <a:off x="3331150" y="49900"/>
        <a:ext cx="2861117" cy="1387394"/>
      </dsp:txXfrm>
    </dsp:sp>
    <dsp:sp modelId="{54F79468-9928-4B56-AB63-EEC6701C6D48}">
      <dsp:nvSpPr>
        <dsp:cNvPr id="0" name=""/>
        <dsp:cNvSpPr/>
      </dsp:nvSpPr>
      <dsp:spPr>
        <a:xfrm>
          <a:off x="3582730" y="1480459"/>
          <a:ext cx="100790" cy="206357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63572"/>
              </a:lnTo>
              <a:lnTo>
                <a:pt x="100790" y="206357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2B7BA53-2266-47E2-95B8-30735A99D9C6}">
      <dsp:nvSpPr>
        <dsp:cNvPr id="0" name=""/>
        <dsp:cNvSpPr/>
      </dsp:nvSpPr>
      <dsp:spPr>
        <a:xfrm>
          <a:off x="3683521" y="1764917"/>
          <a:ext cx="2357956" cy="355822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1) Патриотизм</a:t>
          </a:r>
          <a:br>
            <a:rPr lang="ru-RU" sz="1200" kern="120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</a:br>
          <a:r>
            <a:rPr lang="ru-RU" sz="1200" kern="120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2) Ұлттық құндылықтар</a:t>
          </a:r>
          <a:br>
            <a:rPr lang="ru-RU" sz="1200" kern="120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</a:br>
          <a:r>
            <a:rPr lang="ru-RU" sz="1200" kern="120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3) Құрмет</a:t>
          </a:r>
          <a:br>
            <a:rPr lang="ru-RU" sz="1200" kern="120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</a:br>
          <a:r>
            <a:rPr lang="ru-RU" sz="1200" kern="120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4) Ынтымақтастық</a:t>
          </a:r>
          <a:br>
            <a:rPr lang="ru-RU" sz="1200" kern="120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</a:br>
          <a:r>
            <a:rPr lang="ru-RU" sz="1200" kern="120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5) Жауапкершілік</a:t>
          </a:r>
          <a:br>
            <a:rPr lang="ru-RU" sz="1200" kern="120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</a:br>
          <a:r>
            <a:rPr lang="ru-RU" sz="1200" kern="120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6) Адалдық</a:t>
          </a:r>
          <a:br>
            <a:rPr lang="ru-RU" sz="1200" kern="120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</a:br>
          <a:r>
            <a:rPr lang="ru-RU" sz="1200" kern="120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7) Еңбекқорлық</a:t>
          </a:r>
          <a:br>
            <a:rPr lang="ru-RU" sz="1200" kern="120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</a:br>
          <a:r>
            <a:rPr lang="ru-RU" sz="1200" kern="120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8) Тазалық</a:t>
          </a:r>
          <a:br>
            <a:rPr lang="ru-RU" sz="1200" kern="120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</a:br>
          <a:r>
            <a:rPr lang="ru-RU" sz="1200" kern="120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9) Кішіпейілділік</a:t>
          </a:r>
          <a:br>
            <a:rPr lang="ru-RU" sz="1200" kern="120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</a:br>
          <a:r>
            <a:rPr lang="ru-RU" sz="1200" kern="120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10) Әділдік</a:t>
          </a:r>
          <a:br>
            <a:rPr lang="ru-RU" sz="1200" kern="120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</a:br>
          <a:r>
            <a:rPr lang="ru-RU" sz="1200" kern="120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11) Денсаулық</a:t>
          </a:r>
          <a:br>
            <a:rPr lang="ru-RU" sz="1200" kern="120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</a:br>
          <a:r>
            <a:rPr lang="ru-RU" sz="1200" kern="120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12) Батылдық</a:t>
          </a:r>
          <a:br>
            <a:rPr lang="ru-RU" sz="1200" kern="120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</a:br>
          <a:r>
            <a:rPr lang="ru-RU" sz="1200" kern="120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13) Жомарттық</a:t>
          </a:r>
          <a:br>
            <a:rPr lang="ru-RU" sz="1200" kern="120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</a:br>
          <a:r>
            <a:rPr lang="ru-RU" sz="1200" kern="120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14) Табандылық</a:t>
          </a:r>
          <a:br>
            <a:rPr lang="ru-RU" sz="1200" kern="120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</a:br>
          <a:r>
            <a:rPr lang="ru-RU" sz="1200" kern="120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15) Сүйіспеншілік</a:t>
          </a:r>
          <a:br>
            <a:rPr lang="ru-RU" sz="1200" kern="120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</a:br>
          <a:r>
            <a:rPr lang="ru-RU" sz="1200" kern="120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16) Эмпатия</a:t>
          </a:r>
          <a:br>
            <a:rPr lang="ru-RU" sz="1200" kern="120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</a:br>
          <a:r>
            <a:rPr lang="ru-RU" sz="1200" kern="120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17) Әдептілік</a:t>
          </a:r>
          <a:br>
            <a:rPr lang="ru-RU" sz="1200" kern="120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</a:br>
          <a:r>
            <a:rPr lang="ru-RU" sz="1200" kern="120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18) кемелдену</a:t>
          </a:r>
          <a:br>
            <a:rPr lang="ru-RU" sz="1200" kern="120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</a:br>
          <a:endParaRPr lang="ru-RU" sz="12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752583" y="1833979"/>
        <a:ext cx="2219832" cy="342010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A286B9-0535-423A-A76C-89CC37392024}">
      <dsp:nvSpPr>
        <dsp:cNvPr id="0" name=""/>
        <dsp:cNvSpPr/>
      </dsp:nvSpPr>
      <dsp:spPr>
        <a:xfrm>
          <a:off x="90135" y="0"/>
          <a:ext cx="2626867" cy="159968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k-KZ" sz="2000" kern="1200" dirty="0"/>
            <a:t>3 КЕЗЕҢ 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k-KZ" sz="1800" kern="1200" dirty="0"/>
            <a:t>Оқу-тәрбие барысындағы барлық жоспарларына кіріктіру</a:t>
          </a:r>
          <a:endParaRPr lang="ru-RU" sz="1800" kern="1200" dirty="0"/>
        </a:p>
      </dsp:txBody>
      <dsp:txXfrm>
        <a:off x="136988" y="46853"/>
        <a:ext cx="2533161" cy="1505974"/>
      </dsp:txXfrm>
    </dsp:sp>
    <dsp:sp modelId="{A71007D1-E467-416C-B936-1F8214BC72E1}">
      <dsp:nvSpPr>
        <dsp:cNvPr id="0" name=""/>
        <dsp:cNvSpPr/>
      </dsp:nvSpPr>
      <dsp:spPr>
        <a:xfrm>
          <a:off x="307102" y="1599680"/>
          <a:ext cx="91440" cy="208703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087030"/>
              </a:lnTo>
              <a:lnTo>
                <a:pt x="108661" y="208703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C366B1E-7D7A-4C77-8D55-4DB2DB2D2886}">
      <dsp:nvSpPr>
        <dsp:cNvPr id="0" name=""/>
        <dsp:cNvSpPr/>
      </dsp:nvSpPr>
      <dsp:spPr>
        <a:xfrm>
          <a:off x="415763" y="1885190"/>
          <a:ext cx="2167522" cy="360303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 dirty="0">
              <a:effectLst/>
              <a:latin typeface="Arial" panose="020B0604020202020204" pitchFamily="34" charset="0"/>
              <a:ea typeface="Times New Roman" panose="02020603050405020304" pitchFamily="18" charset="0"/>
            </a:rPr>
            <a:t>• </a:t>
          </a:r>
          <a:r>
            <a:rPr lang="ru-RU" sz="1400" kern="1200" dirty="0" err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Оқу</a:t>
          </a:r>
          <a:r>
            <a:rPr lang="ru-RU" sz="1400" kern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ru-RU" sz="1400" kern="1200" dirty="0" err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бөлімі</a:t>
          </a:r>
          <a:r>
            <a:rPr lang="ru-RU" sz="1400" kern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ru-RU" sz="1400" kern="1200" dirty="0" err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процестерінің</a:t>
          </a:r>
          <a:r>
            <a:rPr lang="ru-RU" sz="1400" kern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ru-RU" sz="1400" kern="1200" dirty="0" err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барлық</a:t>
          </a:r>
          <a:r>
            <a:rPr lang="ru-RU" sz="1400" kern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ru-RU" sz="1400" kern="1200" dirty="0" err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жоспарында</a:t>
          </a:r>
          <a:r>
            <a:rPr lang="ru-RU" sz="1400" kern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ru-RU" sz="1400" kern="1200" dirty="0" err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мақсатты</a:t>
          </a:r>
          <a:r>
            <a:rPr lang="ru-RU" sz="1400" kern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ru-RU" sz="1400" kern="1200" dirty="0" err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түрде</a:t>
          </a:r>
          <a:r>
            <a:rPr lang="ru-RU" sz="1400" kern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ru-RU" sz="1400" kern="1200" dirty="0" err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орындалуына</a:t>
          </a:r>
          <a:br>
            <a:rPr lang="ru-RU" sz="1400" kern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</a:br>
          <a:r>
            <a:rPr lang="ru-RU" sz="1400" kern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• </a:t>
          </a:r>
          <a:r>
            <a:rPr lang="ru-RU" sz="1400" kern="1200" dirty="0" err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Тәрбиелік</a:t>
          </a:r>
          <a:r>
            <a:rPr lang="ru-RU" sz="1400" kern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ru-RU" sz="1400" kern="1200" dirty="0" err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шаралардың</a:t>
          </a:r>
          <a:r>
            <a:rPr lang="ru-RU" sz="1400" kern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ru-RU" sz="1400" kern="1200" dirty="0" err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басты</a:t>
          </a:r>
          <a:r>
            <a:rPr lang="ru-RU" sz="1400" kern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ru-RU" sz="1400" kern="1200" dirty="0" err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мақсаттары</a:t>
          </a:r>
          <a:r>
            <a:rPr lang="ru-RU" sz="1400" kern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ru-RU" sz="1400" kern="1200" dirty="0" err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сол</a:t>
          </a:r>
          <a:r>
            <a:rPr lang="ru-RU" sz="1400" kern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ru-RU" sz="1400" kern="1200" dirty="0" err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айдың</a:t>
          </a:r>
          <a:r>
            <a:rPr lang="ru-RU" sz="1400" kern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ru-RU" sz="1400" kern="1200" dirty="0" err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құндылығына</a:t>
          </a:r>
          <a:r>
            <a:rPr lang="ru-RU" sz="1400" kern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сай </a:t>
          </a:r>
          <a:r>
            <a:rPr lang="ru-RU" sz="1400" kern="1200" dirty="0" err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болуына</a:t>
          </a:r>
          <a:br>
            <a:rPr lang="ru-RU" sz="1400" kern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</a:br>
          <a:r>
            <a:rPr lang="ru-RU" sz="1400" kern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• </a:t>
          </a:r>
          <a:r>
            <a:rPr lang="ru-RU" sz="1400" kern="1200" dirty="0" err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Пәндік</a:t>
          </a:r>
          <a:r>
            <a:rPr lang="ru-RU" sz="1400" kern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ru-RU" sz="1400" kern="1200" dirty="0" err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бірлестік</a:t>
          </a:r>
          <a:r>
            <a:rPr lang="ru-RU" sz="1400" kern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ru-RU" sz="1400" kern="1200" dirty="0" err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шараларының</a:t>
          </a:r>
          <a:r>
            <a:rPr lang="ru-RU" sz="1400" kern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ru-RU" sz="1400" kern="1200" dirty="0" err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мақсаттарында</a:t>
          </a:r>
          <a:r>
            <a:rPr lang="ru-RU" sz="1400" kern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ru-RU" sz="1400" kern="1200" dirty="0" err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және</a:t>
          </a:r>
          <a:r>
            <a:rPr lang="ru-RU" sz="1400" kern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ru-RU" sz="1400" kern="1200" dirty="0" err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орындалу</a:t>
          </a:r>
          <a:r>
            <a:rPr lang="ru-RU" sz="1400" kern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ru-RU" sz="1400" kern="1200" dirty="0" err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барыстарында</a:t>
          </a:r>
          <a:br>
            <a:rPr lang="ru-RU" sz="1400" kern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</a:br>
          <a:r>
            <a:rPr lang="ru-RU" sz="1400" kern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• </a:t>
          </a:r>
          <a:r>
            <a:rPr lang="ru-RU" sz="1400" kern="1200" dirty="0" err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Ұжымдық</a:t>
          </a:r>
          <a:r>
            <a:rPr lang="ru-RU" sz="1400" kern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ru-RU" sz="1400" kern="1200" dirty="0" err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шараларда</a:t>
          </a:r>
          <a:br>
            <a:rPr lang="ru-RU" sz="1400" kern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</a:br>
          <a:r>
            <a:rPr lang="ru-RU" sz="1400" kern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• </a:t>
          </a:r>
          <a:r>
            <a:rPr lang="ru-RU" sz="1400" kern="1200" dirty="0" err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Ата-аналармен</a:t>
          </a:r>
          <a:r>
            <a:rPr lang="ru-RU" sz="1400" kern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ru-RU" sz="1400" kern="1200" dirty="0" err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бірлескен</a:t>
          </a:r>
          <a:r>
            <a:rPr lang="ru-RU" sz="1400" kern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ru-RU" sz="1400" kern="1200" dirty="0" err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барлық</a:t>
          </a:r>
          <a:r>
            <a:rPr lang="ru-RU" sz="1400" kern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ru-RU" sz="1400" kern="1200" dirty="0" err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шараларда</a:t>
          </a:r>
          <a:br>
            <a:rPr lang="ru-RU" sz="1400" kern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</a:br>
          <a:r>
            <a:rPr lang="ru-RU" sz="1400" kern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• </a:t>
          </a:r>
          <a:r>
            <a:rPr lang="ru-RU" sz="1400" kern="1200" dirty="0" err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Күнделікті</a:t>
          </a:r>
          <a:r>
            <a:rPr lang="ru-RU" sz="1400" kern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ru-RU" sz="1400" kern="1200" dirty="0" err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айналымды</a:t>
          </a:r>
          <a:r>
            <a:rPr lang="ru-RU" sz="1400" kern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ru-RU" sz="1400" kern="1200" dirty="0" err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жұмыс</a:t>
          </a:r>
          <a:r>
            <a:rPr lang="ru-RU" sz="1400" kern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ru-RU" sz="1400" kern="1200" dirty="0" err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барысында</a:t>
          </a:r>
          <a:endParaRPr lang="ru-RU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79248" y="1948675"/>
        <a:ext cx="2040552" cy="347606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C32041-705B-4496-A42B-884960FA87ED}">
      <dsp:nvSpPr>
        <dsp:cNvPr id="0" name=""/>
        <dsp:cNvSpPr/>
      </dsp:nvSpPr>
      <dsp:spPr>
        <a:xfrm>
          <a:off x="10" y="317676"/>
          <a:ext cx="3992562" cy="4454262"/>
        </a:xfrm>
        <a:prstGeom prst="roundRect">
          <a:avLst>
            <a:gd name="adj" fmla="val 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37160" rIns="177800" bIns="0" numCol="1" spcCol="1270" anchor="t" anchorCtr="0">
          <a:noAutofit/>
        </a:bodyPr>
        <a:lstStyle/>
        <a:p>
          <a:pPr marL="0" lvl="0" indent="0" algn="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k-KZ" sz="4000" kern="1200" dirty="0"/>
            <a:t>ШАРТТАРЫ</a:t>
          </a:r>
          <a:endParaRPr lang="ru-RU" sz="4000" kern="1200" dirty="0"/>
        </a:p>
      </dsp:txBody>
      <dsp:txXfrm rot="16200000">
        <a:off x="-1426980" y="1744668"/>
        <a:ext cx="3652495" cy="798512"/>
      </dsp:txXfrm>
    </dsp:sp>
    <dsp:sp modelId="{23AA79A2-E082-43F7-A5F8-16C9CE741C0D}">
      <dsp:nvSpPr>
        <dsp:cNvPr id="0" name=""/>
        <dsp:cNvSpPr/>
      </dsp:nvSpPr>
      <dsp:spPr>
        <a:xfrm>
          <a:off x="798523" y="317676"/>
          <a:ext cx="2974459" cy="4454262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61722" rIns="0" bIns="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effectLst/>
              <a:latin typeface="Arial" panose="020B0604020202020204" pitchFamily="34" charset="0"/>
              <a:ea typeface="Times New Roman" panose="02020603050405020304" pitchFamily="18" charset="0"/>
            </a:rPr>
            <a:t>1. </a:t>
          </a:r>
          <a:r>
            <a:rPr lang="ru-RU" sz="1800" kern="1200" dirty="0" err="1">
              <a:effectLst/>
              <a:latin typeface="Arial" panose="020B0604020202020204" pitchFamily="34" charset="0"/>
              <a:ea typeface="Times New Roman" panose="02020603050405020304" pitchFamily="18" charset="0"/>
            </a:rPr>
            <a:t>Бағдарламаны</a:t>
          </a:r>
          <a:r>
            <a:rPr lang="ru-RU" sz="1800" kern="1200" dirty="0">
              <a:effectLst/>
              <a:latin typeface="Arial" panose="020B0604020202020204" pitchFamily="34" charset="0"/>
              <a:ea typeface="Times New Roman" panose="02020603050405020304" pitchFamily="18" charset="0"/>
            </a:rPr>
            <a:t> </a:t>
          </a:r>
          <a:r>
            <a:rPr lang="ru-RU" sz="1800" kern="1200" dirty="0" err="1">
              <a:effectLst/>
              <a:latin typeface="Arial" panose="020B0604020202020204" pitchFamily="34" charset="0"/>
              <a:ea typeface="Times New Roman" panose="02020603050405020304" pitchFamily="18" charset="0"/>
            </a:rPr>
            <a:t>жүзеге</a:t>
          </a:r>
          <a:r>
            <a:rPr lang="ru-RU" sz="1800" kern="1200" dirty="0">
              <a:effectLst/>
              <a:latin typeface="Arial" panose="020B0604020202020204" pitchFamily="34" charset="0"/>
              <a:ea typeface="Times New Roman" panose="02020603050405020304" pitchFamily="18" charset="0"/>
            </a:rPr>
            <a:t> </a:t>
          </a:r>
          <a:r>
            <a:rPr lang="ru-RU" sz="1800" kern="1200" dirty="0" err="1">
              <a:effectLst/>
              <a:latin typeface="Arial" panose="020B0604020202020204" pitchFamily="34" charset="0"/>
              <a:ea typeface="Times New Roman" panose="02020603050405020304" pitchFamily="18" charset="0"/>
            </a:rPr>
            <a:t>асырудың</a:t>
          </a:r>
          <a:r>
            <a:rPr lang="ru-RU" sz="1800" kern="1200" dirty="0">
              <a:effectLst/>
              <a:latin typeface="Arial" panose="020B0604020202020204" pitchFamily="34" charset="0"/>
              <a:ea typeface="Times New Roman" panose="02020603050405020304" pitchFamily="18" charset="0"/>
            </a:rPr>
            <a:t> </a:t>
          </a:r>
          <a:r>
            <a:rPr lang="ru-RU" sz="1800" kern="1200" dirty="0" err="1">
              <a:effectLst/>
              <a:latin typeface="Arial" panose="020B0604020202020204" pitchFamily="34" charset="0"/>
              <a:ea typeface="Times New Roman" panose="02020603050405020304" pitchFamily="18" charset="0"/>
            </a:rPr>
            <a:t>ең</a:t>
          </a:r>
          <a:r>
            <a:rPr lang="ru-RU" sz="1800" kern="1200" dirty="0">
              <a:effectLst/>
              <a:latin typeface="Arial" panose="020B0604020202020204" pitchFamily="34" charset="0"/>
              <a:ea typeface="Times New Roman" panose="02020603050405020304" pitchFamily="18" charset="0"/>
            </a:rPr>
            <a:t> </a:t>
          </a:r>
          <a:r>
            <a:rPr lang="ru-RU" sz="1800" kern="1200" dirty="0" err="1">
              <a:effectLst/>
              <a:latin typeface="Arial" panose="020B0604020202020204" pitchFamily="34" charset="0"/>
              <a:ea typeface="Times New Roman" panose="02020603050405020304" pitchFamily="18" charset="0"/>
            </a:rPr>
            <a:t>басты</a:t>
          </a:r>
          <a:r>
            <a:rPr lang="ru-RU" sz="1800" kern="1200" dirty="0">
              <a:effectLst/>
              <a:latin typeface="Arial" panose="020B0604020202020204" pitchFamily="34" charset="0"/>
              <a:ea typeface="Times New Roman" panose="02020603050405020304" pitchFamily="18" charset="0"/>
            </a:rPr>
            <a:t> </a:t>
          </a:r>
          <a:r>
            <a:rPr lang="ru-RU" sz="1800" kern="1200" dirty="0" err="1">
              <a:effectLst/>
              <a:latin typeface="Arial" panose="020B0604020202020204" pitchFamily="34" charset="0"/>
              <a:ea typeface="Times New Roman" panose="02020603050405020304" pitchFamily="18" charset="0"/>
            </a:rPr>
            <a:t>шарты</a:t>
          </a:r>
          <a:r>
            <a:rPr lang="ru-RU" sz="1800" kern="1200" dirty="0">
              <a:effectLst/>
              <a:latin typeface="Arial" panose="020B0604020202020204" pitchFamily="34" charset="0"/>
              <a:ea typeface="Times New Roman" panose="02020603050405020304" pitchFamily="18" charset="0"/>
            </a:rPr>
            <a:t> – </a:t>
          </a:r>
          <a:r>
            <a:rPr lang="ru-RU" sz="1800" kern="1200" dirty="0" err="1">
              <a:effectLst/>
              <a:latin typeface="Arial" panose="020B0604020202020204" pitchFamily="34" charset="0"/>
              <a:ea typeface="Times New Roman" panose="02020603050405020304" pitchFamily="18" charset="0"/>
            </a:rPr>
            <a:t>үлгі</a:t>
          </a:r>
          <a:r>
            <a:rPr lang="ru-RU" sz="1800" kern="1200" dirty="0">
              <a:effectLst/>
              <a:latin typeface="Arial" panose="020B0604020202020204" pitchFamily="34" charset="0"/>
              <a:ea typeface="Times New Roman" panose="02020603050405020304" pitchFamily="18" charset="0"/>
            </a:rPr>
            <a:t>, </a:t>
          </a:r>
          <a:r>
            <a:rPr lang="ru-RU" sz="1800" kern="1200" dirty="0" err="1">
              <a:effectLst/>
              <a:latin typeface="Arial" panose="020B0604020202020204" pitchFamily="34" charset="0"/>
              <a:ea typeface="Times New Roman" panose="02020603050405020304" pitchFamily="18" charset="0"/>
            </a:rPr>
            <a:t>өнеге</a:t>
          </a:r>
          <a:r>
            <a:rPr lang="ru-RU" sz="1800" kern="1200" dirty="0">
              <a:effectLst/>
              <a:latin typeface="Arial" panose="020B0604020202020204" pitchFamily="34" charset="0"/>
              <a:ea typeface="Times New Roman" panose="02020603050405020304" pitchFamily="18" charset="0"/>
            </a:rPr>
            <a:t> болу.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br>
            <a:rPr lang="ru-RU" sz="1800" kern="1200" dirty="0">
              <a:effectLst/>
              <a:latin typeface="Arial" panose="020B0604020202020204" pitchFamily="34" charset="0"/>
              <a:ea typeface="Times New Roman" panose="02020603050405020304" pitchFamily="18" charset="0"/>
            </a:rPr>
          </a:br>
          <a:r>
            <a:rPr lang="ru-RU" sz="1800" kern="1200" dirty="0">
              <a:effectLst/>
              <a:latin typeface="Arial" panose="020B0604020202020204" pitchFamily="34" charset="0"/>
              <a:ea typeface="Times New Roman" panose="02020603050405020304" pitchFamily="18" charset="0"/>
            </a:rPr>
            <a:t>2. </a:t>
          </a:r>
          <a:r>
            <a:rPr lang="ru-RU" sz="1800" kern="1200" dirty="0" err="1">
              <a:effectLst/>
              <a:latin typeface="Arial" panose="020B0604020202020204" pitchFamily="34" charset="0"/>
              <a:ea typeface="Times New Roman" panose="02020603050405020304" pitchFamily="18" charset="0"/>
            </a:rPr>
            <a:t>Ұжым</a:t>
          </a:r>
          <a:r>
            <a:rPr lang="ru-RU" sz="1800" kern="1200" dirty="0">
              <a:effectLst/>
              <a:latin typeface="Arial" panose="020B0604020202020204" pitchFamily="34" charset="0"/>
              <a:ea typeface="Times New Roman" panose="02020603050405020304" pitchFamily="18" charset="0"/>
            </a:rPr>
            <a:t> мен </a:t>
          </a:r>
          <a:r>
            <a:rPr lang="ru-RU" sz="1800" kern="1200" dirty="0" err="1">
              <a:effectLst/>
              <a:latin typeface="Arial" panose="020B0604020202020204" pitchFamily="34" charset="0"/>
              <a:ea typeface="Times New Roman" panose="02020603050405020304" pitchFamily="18" charset="0"/>
            </a:rPr>
            <a:t>ата-ананың</a:t>
          </a:r>
          <a:r>
            <a:rPr lang="ru-RU" sz="1800" kern="1200" dirty="0">
              <a:effectLst/>
              <a:latin typeface="Arial" panose="020B0604020202020204" pitchFamily="34" charset="0"/>
              <a:ea typeface="Times New Roman" panose="02020603050405020304" pitchFamily="18" charset="0"/>
            </a:rPr>
            <a:t> </a:t>
          </a:r>
          <a:r>
            <a:rPr lang="ru-RU" sz="1800" kern="1200" dirty="0" err="1">
              <a:effectLst/>
              <a:latin typeface="Arial" panose="020B0604020202020204" pitchFamily="34" charset="0"/>
              <a:ea typeface="Times New Roman" panose="02020603050405020304" pitchFamily="18" charset="0"/>
            </a:rPr>
            <a:t>бір</a:t>
          </a:r>
          <a:r>
            <a:rPr lang="ru-RU" sz="1800" kern="1200" dirty="0">
              <a:effectLst/>
              <a:latin typeface="Arial" panose="020B0604020202020204" pitchFamily="34" charset="0"/>
              <a:ea typeface="Times New Roman" panose="02020603050405020304" pitchFamily="18" charset="0"/>
            </a:rPr>
            <a:t> </a:t>
          </a:r>
          <a:r>
            <a:rPr lang="ru-RU" sz="1800" kern="1200" dirty="0" err="1">
              <a:effectLst/>
              <a:latin typeface="Arial" panose="020B0604020202020204" pitchFamily="34" charset="0"/>
              <a:ea typeface="Times New Roman" panose="02020603050405020304" pitchFamily="18" charset="0"/>
            </a:rPr>
            <a:t>мақсатта</a:t>
          </a:r>
          <a:r>
            <a:rPr lang="ru-RU" sz="1800" kern="1200" dirty="0">
              <a:effectLst/>
              <a:latin typeface="Arial" panose="020B0604020202020204" pitchFamily="34" charset="0"/>
              <a:ea typeface="Times New Roman" panose="02020603050405020304" pitchFamily="18" charset="0"/>
            </a:rPr>
            <a:t> </a:t>
          </a:r>
          <a:r>
            <a:rPr lang="ru-RU" sz="1800" kern="1200" dirty="0" err="1">
              <a:effectLst/>
              <a:latin typeface="Arial" panose="020B0604020202020204" pitchFamily="34" charset="0"/>
              <a:ea typeface="Times New Roman" panose="02020603050405020304" pitchFamily="18" charset="0"/>
            </a:rPr>
            <a:t>бірлесе</a:t>
          </a:r>
          <a:r>
            <a:rPr lang="ru-RU" sz="1800" kern="1200" dirty="0">
              <a:effectLst/>
              <a:latin typeface="Arial" panose="020B0604020202020204" pitchFamily="34" charset="0"/>
              <a:ea typeface="Times New Roman" panose="02020603050405020304" pitchFamily="18" charset="0"/>
            </a:rPr>
            <a:t> </a:t>
          </a:r>
          <a:r>
            <a:rPr lang="ru-RU" sz="1800" kern="1200" dirty="0" err="1">
              <a:effectLst/>
              <a:latin typeface="Arial" panose="020B0604020202020204" pitchFamily="34" charset="0"/>
              <a:ea typeface="Times New Roman" panose="02020603050405020304" pitchFamily="18" charset="0"/>
            </a:rPr>
            <a:t>жұмыс</a:t>
          </a:r>
          <a:r>
            <a:rPr lang="ru-RU" sz="1800" kern="1200" dirty="0">
              <a:effectLst/>
              <a:latin typeface="Arial" panose="020B0604020202020204" pitchFamily="34" charset="0"/>
              <a:ea typeface="Times New Roman" panose="02020603050405020304" pitchFamily="18" charset="0"/>
            </a:rPr>
            <a:t> </a:t>
          </a:r>
          <a:r>
            <a:rPr lang="ru-RU" sz="1800" kern="1200" dirty="0" err="1">
              <a:effectLst/>
              <a:latin typeface="Arial" panose="020B0604020202020204" pitchFamily="34" charset="0"/>
              <a:ea typeface="Times New Roman" panose="02020603050405020304" pitchFamily="18" charset="0"/>
            </a:rPr>
            <a:t>жасауы</a:t>
          </a:r>
          <a:r>
            <a:rPr lang="ru-RU" sz="1800" kern="1200" dirty="0">
              <a:effectLst/>
              <a:latin typeface="Arial" panose="020B0604020202020204" pitchFamily="34" charset="0"/>
              <a:ea typeface="Times New Roman" panose="02020603050405020304" pitchFamily="18" charset="0"/>
            </a:rPr>
            <a:t>.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br>
            <a:rPr lang="ru-RU" sz="1800" kern="1200" dirty="0">
              <a:effectLst/>
              <a:latin typeface="Arial" panose="020B0604020202020204" pitchFamily="34" charset="0"/>
              <a:ea typeface="Times New Roman" panose="02020603050405020304" pitchFamily="18" charset="0"/>
            </a:rPr>
          </a:br>
          <a:r>
            <a:rPr lang="ru-RU" sz="1800" kern="1200" dirty="0">
              <a:effectLst/>
              <a:latin typeface="Arial" panose="020B0604020202020204" pitchFamily="34" charset="0"/>
              <a:ea typeface="Times New Roman" panose="02020603050405020304" pitchFamily="18" charset="0"/>
            </a:rPr>
            <a:t>3. </a:t>
          </a:r>
          <a:r>
            <a:rPr lang="ru-RU" sz="1800" kern="1200" dirty="0" err="1">
              <a:effectLst/>
              <a:latin typeface="Arial" panose="020B0604020202020204" pitchFamily="34" charset="0"/>
              <a:ea typeface="Times New Roman" panose="02020603050405020304" pitchFamily="18" charset="0"/>
            </a:rPr>
            <a:t>Сабақтарды</a:t>
          </a:r>
          <a:r>
            <a:rPr lang="ru-RU" sz="1800" kern="1200" dirty="0">
              <a:effectLst/>
              <a:latin typeface="Arial" panose="020B0604020202020204" pitchFamily="34" charset="0"/>
              <a:ea typeface="Times New Roman" panose="02020603050405020304" pitchFamily="18" charset="0"/>
            </a:rPr>
            <a:t> </a:t>
          </a:r>
          <a:r>
            <a:rPr lang="ru-RU" sz="1800" kern="1200" dirty="0" err="1">
              <a:effectLst/>
              <a:latin typeface="Arial" panose="020B0604020202020204" pitchFamily="34" charset="0"/>
              <a:ea typeface="Times New Roman" panose="02020603050405020304" pitchFamily="18" charset="0"/>
            </a:rPr>
            <a:t>берілген</a:t>
          </a:r>
          <a:r>
            <a:rPr lang="ru-RU" sz="1800" kern="1200" dirty="0">
              <a:effectLst/>
              <a:latin typeface="Arial" panose="020B0604020202020204" pitchFamily="34" charset="0"/>
              <a:ea typeface="Times New Roman" panose="02020603050405020304" pitchFamily="18" charset="0"/>
            </a:rPr>
            <a:t> </a:t>
          </a:r>
          <a:r>
            <a:rPr lang="ru-RU" sz="1800" kern="1200" dirty="0" err="1">
              <a:effectLst/>
              <a:latin typeface="Arial" panose="020B0604020202020204" pitchFamily="34" charset="0"/>
              <a:ea typeface="Times New Roman" panose="02020603050405020304" pitchFamily="18" charset="0"/>
            </a:rPr>
            <a:t>құндылықтарға</a:t>
          </a:r>
          <a:r>
            <a:rPr lang="ru-RU" sz="1800" kern="1200" dirty="0">
              <a:effectLst/>
              <a:latin typeface="Arial" panose="020B0604020202020204" pitchFamily="34" charset="0"/>
              <a:ea typeface="Times New Roman" panose="02020603050405020304" pitchFamily="18" charset="0"/>
            </a:rPr>
            <a:t> </a:t>
          </a:r>
          <a:r>
            <a:rPr lang="ru-RU" sz="1800" kern="1200" dirty="0" err="1">
              <a:effectLst/>
              <a:latin typeface="Arial" panose="020B0604020202020204" pitchFamily="34" charset="0"/>
              <a:ea typeface="Times New Roman" panose="02020603050405020304" pitchFamily="18" charset="0"/>
            </a:rPr>
            <a:t>сәйкес</a:t>
          </a:r>
          <a:r>
            <a:rPr lang="ru-RU" sz="1800" kern="1200" dirty="0">
              <a:effectLst/>
              <a:latin typeface="Arial" panose="020B0604020202020204" pitchFamily="34" charset="0"/>
              <a:ea typeface="Times New Roman" panose="02020603050405020304" pitchFamily="18" charset="0"/>
            </a:rPr>
            <a:t> </a:t>
          </a:r>
          <a:r>
            <a:rPr lang="ru-RU" sz="1800" kern="1200" dirty="0" err="1">
              <a:effectLst/>
              <a:latin typeface="Arial" panose="020B0604020202020204" pitchFamily="34" charset="0"/>
              <a:ea typeface="Times New Roman" panose="02020603050405020304" pitchFamily="18" charset="0"/>
            </a:rPr>
            <a:t>өткізуі</a:t>
          </a:r>
          <a:r>
            <a:rPr lang="ru-RU" sz="1800" kern="1200" dirty="0">
              <a:effectLst/>
              <a:latin typeface="Arial" panose="020B0604020202020204" pitchFamily="34" charset="0"/>
              <a:ea typeface="Times New Roman" panose="02020603050405020304" pitchFamily="18" charset="0"/>
            </a:rPr>
            <a:t>.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br>
            <a:rPr lang="ru-RU" sz="1800" kern="1200" dirty="0">
              <a:effectLst/>
              <a:latin typeface="Arial" panose="020B0604020202020204" pitchFamily="34" charset="0"/>
              <a:ea typeface="Times New Roman" panose="02020603050405020304" pitchFamily="18" charset="0"/>
            </a:rPr>
          </a:br>
          <a:r>
            <a:rPr lang="ru-RU" sz="1800" kern="1200" dirty="0">
              <a:effectLst/>
              <a:latin typeface="Arial" panose="020B0604020202020204" pitchFamily="34" charset="0"/>
              <a:ea typeface="Times New Roman" panose="02020603050405020304" pitchFamily="18" charset="0"/>
            </a:rPr>
            <a:t>4. Жақсы </a:t>
          </a:r>
          <a:r>
            <a:rPr lang="ru-RU" sz="1800" kern="1200" dirty="0" err="1">
              <a:effectLst/>
              <a:latin typeface="Arial" panose="020B0604020202020204" pitchFamily="34" charset="0"/>
              <a:ea typeface="Times New Roman" panose="02020603050405020304" pitchFamily="18" charset="0"/>
            </a:rPr>
            <a:t>қасиеттер</a:t>
          </a:r>
          <a:r>
            <a:rPr lang="ru-RU" sz="1800" kern="1200" dirty="0">
              <a:effectLst/>
              <a:latin typeface="Arial" panose="020B0604020202020204" pitchFamily="34" charset="0"/>
              <a:ea typeface="Times New Roman" panose="02020603050405020304" pitchFamily="18" charset="0"/>
            </a:rPr>
            <a:t> «Мен </a:t>
          </a:r>
          <a:r>
            <a:rPr lang="ru-RU" sz="1800" kern="1200" dirty="0" err="1">
              <a:effectLst/>
              <a:latin typeface="Arial" panose="020B0604020202020204" pitchFamily="34" charset="0"/>
              <a:ea typeface="Times New Roman" panose="02020603050405020304" pitchFamily="18" charset="0"/>
            </a:rPr>
            <a:t>айтқандай</a:t>
          </a:r>
          <a:r>
            <a:rPr lang="ru-RU" sz="1800" kern="1200" dirty="0">
              <a:effectLst/>
              <a:latin typeface="Arial" panose="020B0604020202020204" pitchFamily="34" charset="0"/>
              <a:ea typeface="Times New Roman" panose="02020603050405020304" pitchFamily="18" charset="0"/>
            </a:rPr>
            <a:t> </a:t>
          </a:r>
          <a:r>
            <a:rPr lang="ru-RU" sz="1800" kern="1200" dirty="0" err="1">
              <a:effectLst/>
              <a:latin typeface="Arial" panose="020B0604020202020204" pitchFamily="34" charset="0"/>
              <a:ea typeface="Times New Roman" panose="02020603050405020304" pitchFamily="18" charset="0"/>
            </a:rPr>
            <a:t>істе</a:t>
          </a:r>
          <a:r>
            <a:rPr lang="ru-RU" sz="1800" kern="1200" dirty="0">
              <a:effectLst/>
              <a:latin typeface="Arial" panose="020B0604020202020204" pitchFamily="34" charset="0"/>
              <a:ea typeface="Times New Roman" panose="02020603050405020304" pitchFamily="18" charset="0"/>
            </a:rPr>
            <a:t>» </a:t>
          </a:r>
          <a:r>
            <a:rPr lang="ru-RU" sz="1800" kern="1200" dirty="0" err="1">
              <a:effectLst/>
              <a:latin typeface="Arial" panose="020B0604020202020204" pitchFamily="34" charset="0"/>
              <a:ea typeface="Times New Roman" panose="02020603050405020304" pitchFamily="18" charset="0"/>
            </a:rPr>
            <a:t>тұрғысынан</a:t>
          </a:r>
          <a:r>
            <a:rPr lang="ru-RU" sz="1800" kern="1200" dirty="0">
              <a:effectLst/>
              <a:latin typeface="Arial" panose="020B0604020202020204" pitchFamily="34" charset="0"/>
              <a:ea typeface="Times New Roman" panose="02020603050405020304" pitchFamily="18" charset="0"/>
            </a:rPr>
            <a:t> </a:t>
          </a:r>
          <a:r>
            <a:rPr lang="ru-RU" sz="1800" kern="1200" dirty="0" err="1">
              <a:effectLst/>
              <a:latin typeface="Arial" panose="020B0604020202020204" pitchFamily="34" charset="0"/>
              <a:ea typeface="Times New Roman" panose="02020603050405020304" pitchFamily="18" charset="0"/>
            </a:rPr>
            <a:t>емес</a:t>
          </a:r>
          <a:r>
            <a:rPr lang="ru-RU" sz="1800" kern="1200" dirty="0">
              <a:effectLst/>
              <a:latin typeface="Arial" panose="020B0604020202020204" pitchFamily="34" charset="0"/>
              <a:ea typeface="Times New Roman" panose="02020603050405020304" pitchFamily="18" charset="0"/>
            </a:rPr>
            <a:t>, «Мен </a:t>
          </a:r>
          <a:r>
            <a:rPr lang="ru-RU" sz="1800" kern="1200" dirty="0" err="1">
              <a:effectLst/>
              <a:latin typeface="Arial" panose="020B0604020202020204" pitchFamily="34" charset="0"/>
              <a:ea typeface="Times New Roman" panose="02020603050405020304" pitchFamily="18" charset="0"/>
            </a:rPr>
            <a:t>сияқты</a:t>
          </a:r>
          <a:r>
            <a:rPr lang="ru-RU" sz="1800" kern="1200" dirty="0">
              <a:effectLst/>
              <a:latin typeface="Arial" panose="020B0604020202020204" pitchFamily="34" charset="0"/>
              <a:ea typeface="Times New Roman" panose="02020603050405020304" pitchFamily="18" charset="0"/>
            </a:rPr>
            <a:t> </a:t>
          </a:r>
          <a:r>
            <a:rPr lang="ru-RU" sz="1800" kern="1200" dirty="0" err="1">
              <a:effectLst/>
              <a:latin typeface="Arial" panose="020B0604020202020204" pitchFamily="34" charset="0"/>
              <a:ea typeface="Times New Roman" panose="02020603050405020304" pitchFamily="18" charset="0"/>
            </a:rPr>
            <a:t>істе</a:t>
          </a:r>
          <a:r>
            <a:rPr lang="ru-RU" sz="1800" kern="1200" dirty="0">
              <a:effectLst/>
              <a:latin typeface="Arial" panose="020B0604020202020204" pitchFamily="34" charset="0"/>
              <a:ea typeface="Times New Roman" panose="02020603050405020304" pitchFamily="18" charset="0"/>
            </a:rPr>
            <a:t>.</a:t>
          </a:r>
          <a:endParaRPr lang="ru-RU" sz="1800" kern="1200" dirty="0"/>
        </a:p>
      </dsp:txBody>
      <dsp:txXfrm>
        <a:off x="798523" y="317676"/>
        <a:ext cx="2974459" cy="4454262"/>
      </dsp:txXfrm>
    </dsp:sp>
    <dsp:sp modelId="{81F2E5AC-BDD3-4FF0-AD39-8B6FF072A06C}">
      <dsp:nvSpPr>
        <dsp:cNvPr id="0" name=""/>
        <dsp:cNvSpPr/>
      </dsp:nvSpPr>
      <dsp:spPr>
        <a:xfrm>
          <a:off x="4133869" y="313796"/>
          <a:ext cx="3992562" cy="4791074"/>
        </a:xfrm>
        <a:prstGeom prst="roundRect">
          <a:avLst>
            <a:gd name="adj" fmla="val 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37160" rIns="177800" bIns="0" numCol="1" spcCol="1270" anchor="t" anchorCtr="0">
          <a:noAutofit/>
        </a:bodyPr>
        <a:lstStyle/>
        <a:p>
          <a:pPr marL="0" lvl="0" indent="0" algn="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000" b="1" kern="1200" dirty="0" err="1">
              <a:effectLst/>
              <a:latin typeface="Arial" panose="020B0604020202020204" pitchFamily="34" charset="0"/>
              <a:ea typeface="Times New Roman" panose="02020603050405020304" pitchFamily="18" charset="0"/>
            </a:rPr>
            <a:t>Механизмдері</a:t>
          </a:r>
          <a:r>
            <a:rPr lang="ru-RU" sz="4000" b="1" kern="1200" dirty="0">
              <a:effectLst/>
              <a:latin typeface="Arial" panose="020B0604020202020204" pitchFamily="34" charset="0"/>
              <a:ea typeface="Times New Roman" panose="02020603050405020304" pitchFamily="18" charset="0"/>
            </a:rPr>
            <a:t>:</a:t>
          </a:r>
          <a:endParaRPr lang="ru-RU" sz="4000" kern="1200" dirty="0"/>
        </a:p>
      </dsp:txBody>
      <dsp:txXfrm rot="16200000">
        <a:off x="2568785" y="1878880"/>
        <a:ext cx="3928681" cy="798512"/>
      </dsp:txXfrm>
    </dsp:sp>
    <dsp:sp modelId="{EA8FA1F7-057D-4657-9F9C-3122ABB62CD8}">
      <dsp:nvSpPr>
        <dsp:cNvPr id="0" name=""/>
        <dsp:cNvSpPr/>
      </dsp:nvSpPr>
      <dsp:spPr>
        <a:xfrm rot="5400000">
          <a:off x="3801851" y="4120803"/>
          <a:ext cx="703962" cy="598884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D65E261-B674-413B-92A1-49D7CFF143BF}">
      <dsp:nvSpPr>
        <dsp:cNvPr id="0" name=""/>
        <dsp:cNvSpPr/>
      </dsp:nvSpPr>
      <dsp:spPr>
        <a:xfrm>
          <a:off x="4932382" y="313796"/>
          <a:ext cx="2974459" cy="4791074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54864" rIns="0" bIns="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Әр</a:t>
          </a:r>
          <a:r>
            <a:rPr lang="ru-RU" sz="16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айдың</a:t>
          </a:r>
          <a:r>
            <a:rPr lang="ru-RU" sz="16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басында</a:t>
          </a:r>
          <a:r>
            <a:rPr lang="ru-RU" sz="16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оқушыларға</a:t>
          </a:r>
          <a:r>
            <a:rPr lang="ru-RU" sz="16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ru-RU" sz="16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ұжымға</a:t>
          </a:r>
          <a:r>
            <a:rPr lang="ru-RU" sz="16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ай </a:t>
          </a:r>
          <a:r>
            <a:rPr lang="ru-RU" sz="16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құндылығы</a:t>
          </a:r>
          <a:r>
            <a:rPr lang="ru-RU" sz="16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жайында</a:t>
          </a:r>
          <a:r>
            <a:rPr lang="ru-RU" sz="16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толық</a:t>
          </a:r>
          <a:r>
            <a:rPr lang="ru-RU" sz="16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ақпарат</a:t>
          </a:r>
          <a:r>
            <a:rPr lang="ru-RU" sz="16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беріледі</a:t>
          </a:r>
          <a:r>
            <a:rPr lang="ru-RU" sz="16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.</a:t>
          </a:r>
          <a:br>
            <a:rPr lang="ru-RU" sz="16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sz="16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• </a:t>
          </a:r>
          <a:r>
            <a:rPr lang="ru-RU" sz="16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Білім</a:t>
          </a:r>
          <a:r>
            <a:rPr lang="ru-RU" sz="16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беру </a:t>
          </a:r>
          <a:r>
            <a:rPr lang="ru-RU" sz="16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ордасын</a:t>
          </a:r>
          <a:r>
            <a:rPr lang="ru-RU" sz="16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ай </a:t>
          </a:r>
          <a:r>
            <a:rPr lang="ru-RU" sz="16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құндылығына</a:t>
          </a:r>
          <a:r>
            <a:rPr lang="ru-RU" sz="16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қатысты</a:t>
          </a:r>
          <a:r>
            <a:rPr lang="ru-RU" sz="16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көрнекіліктермен</a:t>
          </a:r>
          <a:r>
            <a:rPr lang="ru-RU" sz="16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безендіреді</a:t>
          </a:r>
          <a:r>
            <a:rPr lang="ru-RU" sz="16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.</a:t>
          </a:r>
          <a:br>
            <a:rPr lang="ru-RU" sz="16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sz="16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• </a:t>
          </a:r>
          <a:r>
            <a:rPr lang="ru-RU" sz="16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Құндылық</a:t>
          </a:r>
          <a:r>
            <a:rPr lang="ru-RU" sz="16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тақырыбына</a:t>
          </a:r>
          <a:r>
            <a:rPr lang="ru-RU" sz="16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сай </a:t>
          </a:r>
          <a:r>
            <a:rPr lang="ru-RU" sz="16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іс-шаралар</a:t>
          </a:r>
          <a:r>
            <a:rPr lang="ru-RU" sz="16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ұйымдастырылады</a:t>
          </a:r>
          <a:r>
            <a:rPr lang="ru-RU" sz="16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.</a:t>
          </a:r>
          <a:br>
            <a:rPr lang="ru-RU" sz="16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sz="16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• </a:t>
          </a:r>
          <a:r>
            <a:rPr lang="ru-RU" sz="16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Оқушылардың</a:t>
          </a:r>
          <a:r>
            <a:rPr lang="ru-RU" sz="16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құндылықтарды</a:t>
          </a:r>
          <a:r>
            <a:rPr lang="ru-RU" sz="16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күнделікті</a:t>
          </a:r>
          <a:r>
            <a:rPr lang="ru-RU" sz="16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өмірде</a:t>
          </a:r>
          <a:r>
            <a:rPr lang="ru-RU" sz="16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қолдануына</a:t>
          </a:r>
          <a:r>
            <a:rPr lang="ru-RU" sz="16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жағдай</a:t>
          </a:r>
          <a:r>
            <a:rPr lang="ru-RU" sz="16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жасалады</a:t>
          </a:r>
          <a:r>
            <a:rPr lang="ru-RU" sz="16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.</a:t>
          </a:r>
          <a:br>
            <a:rPr lang="ru-RU" sz="16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sz="16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• </a:t>
          </a:r>
          <a:r>
            <a:rPr lang="ru-RU" sz="16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Құндылықты</a:t>
          </a:r>
          <a:r>
            <a:rPr lang="ru-RU" sz="16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дәріптеу</a:t>
          </a:r>
          <a:r>
            <a:rPr lang="ru-RU" sz="16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жұмыстарында</a:t>
          </a:r>
          <a:r>
            <a:rPr lang="ru-RU" sz="16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ата-аналарды</a:t>
          </a:r>
          <a:r>
            <a:rPr lang="ru-RU" sz="16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қатыстырады</a:t>
          </a:r>
          <a:r>
            <a:rPr lang="ru-RU" sz="16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.</a:t>
          </a:r>
          <a:br>
            <a:rPr lang="ru-RU" sz="16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sz="16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• </a:t>
          </a:r>
          <a:r>
            <a:rPr lang="ru-RU" sz="16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Әр</a:t>
          </a:r>
          <a:r>
            <a:rPr lang="ru-RU" sz="16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айдың</a:t>
          </a:r>
          <a:r>
            <a:rPr lang="ru-RU" sz="16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соңында</a:t>
          </a:r>
          <a:r>
            <a:rPr lang="ru-RU" sz="16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оқушылардан</a:t>
          </a:r>
          <a:r>
            <a:rPr lang="ru-RU" sz="16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құндылықты</a:t>
          </a:r>
          <a:r>
            <a:rPr lang="ru-RU" sz="16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меңгергендігін</a:t>
          </a:r>
          <a:r>
            <a:rPr lang="ru-RU" sz="16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анықтау</a:t>
          </a:r>
          <a:r>
            <a:rPr lang="ru-RU" sz="16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мақсатында</a:t>
          </a:r>
          <a:r>
            <a:rPr lang="ru-RU" sz="16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кері</a:t>
          </a:r>
          <a:r>
            <a:rPr lang="ru-RU" sz="16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байланыс</a:t>
          </a:r>
          <a:r>
            <a:rPr lang="ru-RU" sz="16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алынады</a:t>
          </a:r>
          <a:r>
            <a:rPr lang="ru-RU" sz="16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ru-RU" sz="16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сынып</a:t>
          </a:r>
          <a:r>
            <a:rPr lang="ru-RU" sz="16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іші</a:t>
          </a:r>
          <a:r>
            <a:rPr lang="ru-RU" sz="16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жұмыстарына</a:t>
          </a:r>
          <a:r>
            <a:rPr lang="ru-RU" sz="16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анализ </a:t>
          </a:r>
          <a:r>
            <a:rPr lang="ru-RU" sz="16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жасалады</a:t>
          </a:r>
          <a:r>
            <a:rPr lang="ru-RU" sz="16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.</a:t>
          </a:r>
          <a:br>
            <a:rPr lang="ru-RU" sz="16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sz="16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• </a:t>
          </a:r>
          <a:r>
            <a:rPr lang="ru-RU" sz="16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Өткізілген</a:t>
          </a:r>
          <a:r>
            <a:rPr lang="ru-RU" sz="16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құндылық</a:t>
          </a:r>
          <a:r>
            <a:rPr lang="ru-RU" sz="16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айының</a:t>
          </a:r>
          <a:r>
            <a:rPr lang="ru-RU" sz="16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қорытындысы</a:t>
          </a:r>
          <a:r>
            <a:rPr lang="ru-RU" sz="16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жасалады</a:t>
          </a:r>
          <a:r>
            <a:rPr lang="ru-RU" sz="16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ru-RU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932382" y="313796"/>
        <a:ext cx="2974459" cy="4791074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CF947F-9304-41EB-900E-87BC81235957}">
      <dsp:nvSpPr>
        <dsp:cNvPr id="0" name=""/>
        <dsp:cNvSpPr/>
      </dsp:nvSpPr>
      <dsp:spPr>
        <a:xfrm>
          <a:off x="-6126981" y="-937410"/>
          <a:ext cx="7293488" cy="7293488"/>
        </a:xfrm>
        <a:prstGeom prst="blockArc">
          <a:avLst>
            <a:gd name="adj1" fmla="val 18900000"/>
            <a:gd name="adj2" fmla="val 2700000"/>
            <a:gd name="adj3" fmla="val 296"/>
          </a:avLst>
        </a:prstGeom>
        <a:noFill/>
        <a:ln w="2540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C07DB0E-7C50-4F57-B22B-5AF853B93CED}">
      <dsp:nvSpPr>
        <dsp:cNvPr id="0" name=""/>
        <dsp:cNvSpPr/>
      </dsp:nvSpPr>
      <dsp:spPr>
        <a:xfrm>
          <a:off x="509717" y="338558"/>
          <a:ext cx="7541700" cy="677550"/>
        </a:xfrm>
        <a:prstGeom prst="rect">
          <a:avLst/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7805" tIns="40640" rIns="40640" bIns="4064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Білім</a:t>
          </a:r>
          <a:r>
            <a:rPr lang="ru-RU" sz="1600" kern="1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беру </a:t>
          </a:r>
          <a:r>
            <a:rPr lang="ru-RU" sz="1600" kern="1200" dirty="0" err="1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ұйымында</a:t>
          </a:r>
          <a:r>
            <a:rPr lang="ru-RU" sz="1600" kern="1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kern="1200" dirty="0" err="1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құндылықтарды</a:t>
          </a:r>
          <a:r>
            <a:rPr lang="ru-RU" sz="1600" kern="1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kern="1200" dirty="0" err="1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дамытуға</a:t>
          </a:r>
          <a:r>
            <a:rPr lang="ru-RU" sz="1600" kern="1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kern="1200" dirty="0" err="1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арналған</a:t>
          </a:r>
          <a:r>
            <a:rPr lang="ru-RU" sz="1600" kern="1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kern="1200" dirty="0" err="1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жазбаша</a:t>
          </a:r>
          <a:r>
            <a:rPr lang="ru-RU" sz="1600" kern="1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kern="1200" dirty="0" err="1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жоспар</a:t>
          </a:r>
          <a:r>
            <a:rPr lang="ru-RU" sz="1600" kern="1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kern="1200" dirty="0" err="1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болады</a:t>
          </a:r>
          <a:r>
            <a:rPr lang="ru-RU" sz="1600" kern="1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ru-RU" sz="16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09717" y="338558"/>
        <a:ext cx="7541700" cy="677550"/>
      </dsp:txXfrm>
    </dsp:sp>
    <dsp:sp modelId="{BA787B34-41C6-40C9-A387-ABCC111A48BD}">
      <dsp:nvSpPr>
        <dsp:cNvPr id="0" name=""/>
        <dsp:cNvSpPr/>
      </dsp:nvSpPr>
      <dsp:spPr>
        <a:xfrm>
          <a:off x="86248" y="253864"/>
          <a:ext cx="846937" cy="84693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15BCAA-30F5-40ED-82C1-66EF718A926E}">
      <dsp:nvSpPr>
        <dsp:cNvPr id="0" name=""/>
        <dsp:cNvSpPr/>
      </dsp:nvSpPr>
      <dsp:spPr>
        <a:xfrm>
          <a:off x="1071812" y="1392636"/>
          <a:ext cx="7056187" cy="677550"/>
        </a:xfrm>
        <a:prstGeom prst="rect">
          <a:avLst/>
        </a:prstGeom>
        <a:solidFill>
          <a:schemeClr val="accent1">
            <a:shade val="50000"/>
            <a:hueOff val="160997"/>
            <a:satOff val="-3921"/>
            <a:lumOff val="1715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7805" tIns="40640" rIns="40640" bIns="4064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Мектеп</a:t>
          </a:r>
          <a:r>
            <a:rPr lang="ru-RU" sz="1600" kern="1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kern="1200" dirty="0" err="1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құндылықтарының</a:t>
          </a:r>
          <a:r>
            <a:rPr lang="ru-RU" sz="1600" kern="1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kern="1200" dirty="0" err="1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жоспары</a:t>
          </a:r>
          <a:r>
            <a:rPr lang="ru-RU" sz="1600" kern="1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kern="1200" dirty="0" err="1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жыл</a:t>
          </a:r>
          <a:r>
            <a:rPr lang="ru-RU" sz="1600" kern="1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kern="1200" dirty="0" err="1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сайын</a:t>
          </a:r>
          <a:r>
            <a:rPr lang="ru-RU" sz="1600" kern="1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kern="1200" dirty="0" err="1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қайта</a:t>
          </a:r>
          <a:r>
            <a:rPr lang="ru-RU" sz="1600" kern="1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kern="1200" dirty="0" err="1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қаралып</a:t>
          </a:r>
          <a:r>
            <a:rPr lang="ru-RU" sz="1600" kern="1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ru-RU" sz="1600" kern="1200" dirty="0" err="1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талқыланады</a:t>
          </a:r>
          <a:r>
            <a:rPr lang="ru-RU" sz="1600" kern="1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. </a:t>
          </a:r>
          <a:r>
            <a:rPr lang="ru-RU" sz="1600" kern="1200" dirty="0" err="1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Қажет</a:t>
          </a:r>
          <a:r>
            <a:rPr lang="ru-RU" sz="1600" kern="1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kern="1200" dirty="0" err="1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болған</a:t>
          </a:r>
          <a:r>
            <a:rPr lang="ru-RU" sz="1600" kern="1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kern="1200" dirty="0" err="1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жағдайда</a:t>
          </a:r>
          <a:r>
            <a:rPr lang="ru-RU" sz="1600" kern="1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kern="1200" dirty="0" err="1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өзгерістер</a:t>
          </a:r>
          <a:r>
            <a:rPr lang="ru-RU" sz="1600" kern="1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kern="1200" dirty="0" err="1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енгізіледі</a:t>
          </a:r>
          <a:r>
            <a:rPr lang="ru-RU" sz="1600" kern="1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.</a:t>
          </a:r>
          <a:br>
            <a:rPr lang="ru-RU" sz="1600" kern="1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</a:br>
          <a:endParaRPr lang="ru-RU" sz="16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071812" y="1392636"/>
        <a:ext cx="7056187" cy="677550"/>
      </dsp:txXfrm>
    </dsp:sp>
    <dsp:sp modelId="{91539D2E-A11F-4B1B-B464-7CBDDFD73AA6}">
      <dsp:nvSpPr>
        <dsp:cNvPr id="0" name=""/>
        <dsp:cNvSpPr/>
      </dsp:nvSpPr>
      <dsp:spPr>
        <a:xfrm>
          <a:off x="571761" y="1269864"/>
          <a:ext cx="846937" cy="84693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50000"/>
              <a:hueOff val="160997"/>
              <a:satOff val="-3921"/>
              <a:lumOff val="1715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8ABD644-2B8F-4A39-A88B-80638143E451}">
      <dsp:nvSpPr>
        <dsp:cNvPr id="0" name=""/>
        <dsp:cNvSpPr/>
      </dsp:nvSpPr>
      <dsp:spPr>
        <a:xfrm>
          <a:off x="1144243" y="2252867"/>
          <a:ext cx="6907174" cy="912931"/>
        </a:xfrm>
        <a:prstGeom prst="rect">
          <a:avLst/>
        </a:prstGeom>
        <a:solidFill>
          <a:schemeClr val="accent1">
            <a:shade val="50000"/>
            <a:hueOff val="321995"/>
            <a:satOff val="-7842"/>
            <a:lumOff val="3431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7805" tIns="40640" rIns="40640" bIns="4064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>
              <a:solidFill>
                <a:schemeClr val="accent1">
                  <a:lumMod val="7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Құндылықтарға</a:t>
          </a:r>
          <a:r>
            <a:rPr lang="ru-RU" sz="1600" kern="1200" dirty="0">
              <a:solidFill>
                <a:schemeClr val="accent1">
                  <a:lumMod val="7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kern="1200" dirty="0" err="1">
              <a:solidFill>
                <a:schemeClr val="accent1">
                  <a:lumMod val="7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негізделген</a:t>
          </a:r>
          <a:r>
            <a:rPr lang="ru-RU" sz="1600" kern="1200" dirty="0">
              <a:solidFill>
                <a:schemeClr val="accent1">
                  <a:lumMod val="7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kern="1200" dirty="0" err="1">
              <a:solidFill>
                <a:schemeClr val="accent1">
                  <a:lumMod val="7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білім</a:t>
          </a:r>
          <a:r>
            <a:rPr lang="ru-RU" sz="1600" kern="1200" dirty="0">
              <a:solidFill>
                <a:schemeClr val="accent1">
                  <a:lumMod val="7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kern="1200" dirty="0" err="1">
              <a:solidFill>
                <a:schemeClr val="accent1">
                  <a:lumMod val="7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берудің</a:t>
          </a:r>
          <a:r>
            <a:rPr lang="ru-RU" sz="1600" kern="1200" dirty="0">
              <a:solidFill>
                <a:schemeClr val="accent1">
                  <a:lumMod val="7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kern="1200" dirty="0" err="1">
              <a:solidFill>
                <a:schemeClr val="accent1">
                  <a:lumMod val="7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оқушыларға</a:t>
          </a:r>
          <a:r>
            <a:rPr lang="ru-RU" sz="1600" kern="1200" dirty="0">
              <a:solidFill>
                <a:schemeClr val="accent1">
                  <a:lumMod val="7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kern="1200" dirty="0" err="1">
              <a:solidFill>
                <a:schemeClr val="accent1">
                  <a:lumMod val="7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әсерін</a:t>
          </a:r>
          <a:r>
            <a:rPr lang="ru-RU" sz="1600" kern="1200" dirty="0">
              <a:solidFill>
                <a:schemeClr val="accent1">
                  <a:lumMod val="7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kern="1200" dirty="0" err="1">
              <a:solidFill>
                <a:schemeClr val="accent1">
                  <a:lumMod val="7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бағалауда</a:t>
          </a:r>
          <a:r>
            <a:rPr lang="ru-RU" sz="1600" kern="1200" dirty="0">
              <a:solidFill>
                <a:schemeClr val="accent1">
                  <a:lumMod val="7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kern="1200" dirty="0" err="1">
              <a:solidFill>
                <a:schemeClr val="accent1">
                  <a:lumMod val="7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әртүрлі</a:t>
          </a:r>
          <a:r>
            <a:rPr lang="ru-RU" sz="1600" kern="1200" dirty="0">
              <a:solidFill>
                <a:schemeClr val="accent1">
                  <a:lumMod val="7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kern="1200" dirty="0" err="1">
              <a:solidFill>
                <a:schemeClr val="accent1">
                  <a:lumMod val="7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тәсілдер</a:t>
          </a:r>
          <a:r>
            <a:rPr lang="ru-RU" sz="1600" kern="1200" dirty="0">
              <a:solidFill>
                <a:schemeClr val="accent1">
                  <a:lumMod val="7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kern="1200" dirty="0" err="1">
              <a:solidFill>
                <a:schemeClr val="accent1">
                  <a:lumMod val="7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қолданылады</a:t>
          </a:r>
          <a:r>
            <a:rPr lang="ru-RU" sz="1600" kern="1200" dirty="0">
              <a:solidFill>
                <a:schemeClr val="accent1">
                  <a:lumMod val="7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(</a:t>
          </a:r>
          <a:r>
            <a:rPr lang="ru-RU" sz="1600" kern="1200" dirty="0" err="1">
              <a:solidFill>
                <a:schemeClr val="accent1">
                  <a:lumMod val="7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есеп</a:t>
          </a:r>
          <a:r>
            <a:rPr lang="ru-RU" sz="1600" kern="1200" dirty="0">
              <a:solidFill>
                <a:schemeClr val="accent1">
                  <a:lumMod val="7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kern="1200" dirty="0" err="1">
              <a:solidFill>
                <a:schemeClr val="accent1">
                  <a:lumMod val="7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карточкалары</a:t>
          </a:r>
          <a:r>
            <a:rPr lang="ru-RU" sz="1600" kern="1200" dirty="0">
              <a:solidFill>
                <a:schemeClr val="accent1">
                  <a:lumMod val="7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, анкета, </a:t>
          </a:r>
          <a:r>
            <a:rPr lang="ru-RU" sz="1600" kern="1200" dirty="0" err="1">
              <a:solidFill>
                <a:schemeClr val="accent1">
                  <a:lumMod val="7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әңгімелесу</a:t>
          </a:r>
          <a:r>
            <a:rPr lang="ru-RU" sz="1600" kern="1200" dirty="0">
              <a:solidFill>
                <a:schemeClr val="accent1">
                  <a:lumMod val="7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ru-RU" sz="1600" kern="1200" dirty="0" err="1">
              <a:solidFill>
                <a:schemeClr val="accent1">
                  <a:lumMod val="7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ата-аналар</a:t>
          </a:r>
          <a:r>
            <a:rPr lang="ru-RU" sz="1600" kern="1200" dirty="0">
              <a:solidFill>
                <a:schemeClr val="accent1">
                  <a:lumMod val="7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kern="1200" dirty="0" err="1">
              <a:solidFill>
                <a:schemeClr val="accent1">
                  <a:lumMod val="7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конференциясы</a:t>
          </a:r>
          <a:r>
            <a:rPr lang="ru-RU" sz="1600" kern="1200" dirty="0">
              <a:solidFill>
                <a:schemeClr val="accent1">
                  <a:lumMod val="7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kern="1200" dirty="0" err="1">
              <a:solidFill>
                <a:schemeClr val="accent1">
                  <a:lumMod val="7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және</a:t>
          </a:r>
          <a:r>
            <a:rPr lang="ru-RU" sz="1600" kern="1200" dirty="0">
              <a:solidFill>
                <a:schemeClr val="accent1">
                  <a:lumMod val="7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kern="1200" dirty="0" err="1">
              <a:solidFill>
                <a:schemeClr val="accent1">
                  <a:lumMod val="7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т.с.с</a:t>
          </a:r>
          <a:r>
            <a:rPr lang="ru-RU" sz="1600" kern="1200" dirty="0">
              <a:solidFill>
                <a:schemeClr val="accent1">
                  <a:lumMod val="7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).</a:t>
          </a:r>
          <a:br>
            <a:rPr lang="ru-RU" sz="1600" kern="1200" dirty="0">
              <a:solidFill>
                <a:schemeClr val="accent1">
                  <a:lumMod val="7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</a:br>
          <a:endParaRPr lang="ru-RU" sz="1600" kern="1200" dirty="0">
            <a:solidFill>
              <a:schemeClr val="accent1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144243" y="2252867"/>
        <a:ext cx="6907174" cy="912931"/>
      </dsp:txXfrm>
    </dsp:sp>
    <dsp:sp modelId="{189D4BAB-9474-4003-85DE-DEB63F77A5EA}">
      <dsp:nvSpPr>
        <dsp:cNvPr id="0" name=""/>
        <dsp:cNvSpPr/>
      </dsp:nvSpPr>
      <dsp:spPr>
        <a:xfrm>
          <a:off x="720774" y="2285864"/>
          <a:ext cx="846937" cy="84693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50000"/>
              <a:hueOff val="321995"/>
              <a:satOff val="-7842"/>
              <a:lumOff val="3431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E207D34-2157-409E-9468-8BC1E15A14AF}">
      <dsp:nvSpPr>
        <dsp:cNvPr id="0" name=""/>
        <dsp:cNvSpPr/>
      </dsp:nvSpPr>
      <dsp:spPr>
        <a:xfrm>
          <a:off x="995230" y="3386558"/>
          <a:ext cx="7056187" cy="677550"/>
        </a:xfrm>
        <a:prstGeom prst="rect">
          <a:avLst/>
        </a:prstGeom>
        <a:solidFill>
          <a:schemeClr val="accent1">
            <a:shade val="50000"/>
            <a:hueOff val="321995"/>
            <a:satOff val="-7842"/>
            <a:lumOff val="3431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7805" tIns="40640" rIns="40640" bIns="4064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>
              <a:solidFill>
                <a:schemeClr val="accent1">
                  <a:lumMod val="7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Оқу</a:t>
          </a:r>
          <a:r>
            <a:rPr lang="ru-RU" sz="1600" kern="1200" dirty="0">
              <a:solidFill>
                <a:schemeClr val="accent1">
                  <a:lumMod val="7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kern="1200" dirty="0" err="1">
              <a:solidFill>
                <a:schemeClr val="accent1">
                  <a:lumMod val="7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жылының</a:t>
          </a:r>
          <a:r>
            <a:rPr lang="ru-RU" sz="1600" kern="1200" dirty="0">
              <a:solidFill>
                <a:schemeClr val="accent1">
                  <a:lumMod val="7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kern="1200" dirty="0" err="1">
              <a:solidFill>
                <a:schemeClr val="accent1">
                  <a:lumMod val="7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басында</a:t>
          </a:r>
          <a:r>
            <a:rPr lang="ru-RU" sz="1600" kern="1200" dirty="0">
              <a:solidFill>
                <a:schemeClr val="accent1">
                  <a:lumMod val="7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kern="1200" dirty="0" err="1">
              <a:solidFill>
                <a:schemeClr val="accent1">
                  <a:lumMod val="7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және</a:t>
          </a:r>
          <a:r>
            <a:rPr lang="ru-RU" sz="1600" kern="1200" dirty="0">
              <a:solidFill>
                <a:schemeClr val="accent1">
                  <a:lumMod val="7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kern="1200" dirty="0" err="1">
              <a:solidFill>
                <a:schemeClr val="accent1">
                  <a:lumMod val="7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соңында</a:t>
          </a:r>
          <a:r>
            <a:rPr lang="ru-RU" sz="1600" kern="1200" dirty="0">
              <a:solidFill>
                <a:schemeClr val="accent1">
                  <a:lumMod val="7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kern="1200" dirty="0" err="1">
              <a:solidFill>
                <a:schemeClr val="accent1">
                  <a:lumMod val="7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оқушылардың</a:t>
          </a:r>
          <a:r>
            <a:rPr lang="ru-RU" sz="1600" kern="1200" dirty="0">
              <a:solidFill>
                <a:schemeClr val="accent1">
                  <a:lumMod val="7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kern="1200" dirty="0" err="1">
              <a:solidFill>
                <a:schemeClr val="accent1">
                  <a:lumMod val="7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эмоционалды</a:t>
          </a:r>
          <a:r>
            <a:rPr lang="ru-RU" sz="1600" kern="1200" dirty="0">
              <a:solidFill>
                <a:schemeClr val="accent1">
                  <a:lumMod val="7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kern="1200" dirty="0" err="1">
              <a:solidFill>
                <a:schemeClr val="accent1">
                  <a:lumMod val="7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портреті</a:t>
          </a:r>
          <a:r>
            <a:rPr lang="ru-RU" sz="1600" kern="1200" dirty="0">
              <a:solidFill>
                <a:schemeClr val="accent1">
                  <a:lumMod val="7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kern="1200" dirty="0" err="1">
              <a:solidFill>
                <a:schemeClr val="accent1">
                  <a:lumMod val="7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шығарылады</a:t>
          </a:r>
          <a:r>
            <a:rPr lang="ru-RU" sz="1600" kern="1200" dirty="0">
              <a:solidFill>
                <a:schemeClr val="accent1">
                  <a:lumMod val="7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.</a:t>
          </a:r>
          <a:br>
            <a:rPr lang="ru-RU" sz="1600" kern="1200" dirty="0">
              <a:solidFill>
                <a:schemeClr val="accent1">
                  <a:lumMod val="7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</a:br>
          <a:endParaRPr lang="ru-RU" sz="1600" kern="1200" dirty="0">
            <a:solidFill>
              <a:schemeClr val="accent1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95230" y="3386558"/>
        <a:ext cx="7056187" cy="677550"/>
      </dsp:txXfrm>
    </dsp:sp>
    <dsp:sp modelId="{8EB2556E-C18B-4D7E-934F-1ECCFF2EA411}">
      <dsp:nvSpPr>
        <dsp:cNvPr id="0" name=""/>
        <dsp:cNvSpPr/>
      </dsp:nvSpPr>
      <dsp:spPr>
        <a:xfrm>
          <a:off x="571761" y="3301864"/>
          <a:ext cx="846937" cy="84693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50000"/>
              <a:hueOff val="321995"/>
              <a:satOff val="-7842"/>
              <a:lumOff val="3431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AE265EE-A53A-4F21-8CAC-3FDFD2C42850}">
      <dsp:nvSpPr>
        <dsp:cNvPr id="0" name=""/>
        <dsp:cNvSpPr/>
      </dsp:nvSpPr>
      <dsp:spPr>
        <a:xfrm>
          <a:off x="509717" y="4402558"/>
          <a:ext cx="7541700" cy="677550"/>
        </a:xfrm>
        <a:prstGeom prst="rect">
          <a:avLst/>
        </a:prstGeom>
        <a:solidFill>
          <a:schemeClr val="accent1">
            <a:shade val="50000"/>
            <a:hueOff val="160997"/>
            <a:satOff val="-3921"/>
            <a:lumOff val="1715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7805" tIns="40640" rIns="40640" bIns="4064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Әр</a:t>
          </a:r>
          <a:r>
            <a:rPr lang="ru-RU" sz="1600" kern="1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kern="1200" dirty="0" err="1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айдың</a:t>
          </a:r>
          <a:r>
            <a:rPr lang="ru-RU" sz="1600" kern="1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kern="1200" dirty="0" err="1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соңында</a:t>
          </a:r>
          <a:r>
            <a:rPr lang="ru-RU" sz="1600" kern="1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kern="1200" dirty="0" err="1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құндылықтарға</a:t>
          </a:r>
          <a:r>
            <a:rPr lang="ru-RU" sz="1600" kern="1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kern="1200" dirty="0" err="1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негізделген</a:t>
          </a:r>
          <a:r>
            <a:rPr lang="ru-RU" sz="1600" kern="1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kern="1200" dirty="0" err="1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білім</a:t>
          </a:r>
          <a:r>
            <a:rPr lang="ru-RU" sz="1600" kern="1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беру </a:t>
          </a:r>
          <a:r>
            <a:rPr lang="ru-RU" sz="1600" kern="1200" dirty="0" err="1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процесін</a:t>
          </a:r>
          <a:r>
            <a:rPr lang="ru-RU" sz="1600" kern="1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kern="1200" dirty="0" err="1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қорытындылау</a:t>
          </a:r>
          <a:r>
            <a:rPr lang="ru-RU" sz="1600" kern="1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kern="1200" dirty="0" err="1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нәтижесі</a:t>
          </a:r>
          <a:r>
            <a:rPr lang="ru-RU" sz="1600" kern="1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kern="1200" dirty="0" err="1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шығарылады</a:t>
          </a:r>
          <a:endParaRPr lang="ru-RU" sz="16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09717" y="4402558"/>
        <a:ext cx="7541700" cy="677550"/>
      </dsp:txXfrm>
    </dsp:sp>
    <dsp:sp modelId="{9616762C-0B71-4C8B-9567-3B4D45F1D8C6}">
      <dsp:nvSpPr>
        <dsp:cNvPr id="0" name=""/>
        <dsp:cNvSpPr/>
      </dsp:nvSpPr>
      <dsp:spPr>
        <a:xfrm>
          <a:off x="86248" y="4317864"/>
          <a:ext cx="846937" cy="84693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50000"/>
              <a:hueOff val="160997"/>
              <a:satOff val="-3921"/>
              <a:lumOff val="1715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2983A6-ED5E-4A1B-9228-B7C5D09CAC9B}">
      <dsp:nvSpPr>
        <dsp:cNvPr id="0" name=""/>
        <dsp:cNvSpPr/>
      </dsp:nvSpPr>
      <dsp:spPr>
        <a:xfrm>
          <a:off x="105171" y="661"/>
          <a:ext cx="2083593" cy="125015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қазақстандық</a:t>
          </a:r>
          <a:r>
            <a:rPr lang="ru-RU" sz="16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патриотизм</a:t>
          </a:r>
          <a:endParaRPr lang="ru-RU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41787" y="37277"/>
        <a:ext cx="2010361" cy="1176924"/>
      </dsp:txXfrm>
    </dsp:sp>
    <dsp:sp modelId="{B13ACD8A-0DF9-4F3C-9A59-0E24A4011EA9}">
      <dsp:nvSpPr>
        <dsp:cNvPr id="0" name=""/>
        <dsp:cNvSpPr/>
      </dsp:nvSpPr>
      <dsp:spPr>
        <a:xfrm>
          <a:off x="2372121" y="367374"/>
          <a:ext cx="441721" cy="51673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6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372121" y="470720"/>
        <a:ext cx="309205" cy="310039"/>
      </dsp:txXfrm>
    </dsp:sp>
    <dsp:sp modelId="{36AF6788-A491-471A-BC89-234B2A25B0EC}">
      <dsp:nvSpPr>
        <dsp:cNvPr id="0" name=""/>
        <dsp:cNvSpPr/>
      </dsp:nvSpPr>
      <dsp:spPr>
        <a:xfrm>
          <a:off x="3022203" y="661"/>
          <a:ext cx="2083593" cy="125015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азаматтық</a:t>
          </a:r>
          <a:r>
            <a:rPr lang="ru-RU" sz="16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сана-</a:t>
          </a:r>
          <a:r>
            <a:rPr lang="ru-RU" sz="16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сезім</a:t>
          </a:r>
          <a:endParaRPr lang="ru-RU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058819" y="37277"/>
        <a:ext cx="2010361" cy="1176924"/>
      </dsp:txXfrm>
    </dsp:sp>
    <dsp:sp modelId="{7B19AEFE-4C6D-4E3D-BDDA-7F373834A566}">
      <dsp:nvSpPr>
        <dsp:cNvPr id="0" name=""/>
        <dsp:cNvSpPr/>
      </dsp:nvSpPr>
      <dsp:spPr>
        <a:xfrm>
          <a:off x="5289153" y="367374"/>
          <a:ext cx="441721" cy="51673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6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289153" y="470720"/>
        <a:ext cx="309205" cy="310039"/>
      </dsp:txXfrm>
    </dsp:sp>
    <dsp:sp modelId="{9AF3AF5D-D44E-4899-846A-6EBD95620447}">
      <dsp:nvSpPr>
        <dsp:cNvPr id="0" name=""/>
        <dsp:cNvSpPr/>
      </dsp:nvSpPr>
      <dsp:spPr>
        <a:xfrm>
          <a:off x="5939234" y="661"/>
          <a:ext cx="2083593" cy="125015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толеранттылық</a:t>
          </a:r>
          <a:br>
            <a:rPr lang="ru-RU" sz="16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</a:br>
          <a:endParaRPr lang="ru-RU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975850" y="37277"/>
        <a:ext cx="2010361" cy="1176924"/>
      </dsp:txXfrm>
    </dsp:sp>
    <dsp:sp modelId="{D2641DBD-6638-45AD-950C-05BFA183E15B}">
      <dsp:nvSpPr>
        <dsp:cNvPr id="0" name=""/>
        <dsp:cNvSpPr/>
      </dsp:nvSpPr>
      <dsp:spPr>
        <a:xfrm rot="5400000">
          <a:off x="6760170" y="1396669"/>
          <a:ext cx="441721" cy="51673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6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6826011" y="1434174"/>
        <a:ext cx="310039" cy="309205"/>
      </dsp:txXfrm>
    </dsp:sp>
    <dsp:sp modelId="{8B0F2D6E-A4C0-4F0A-9D29-28494DAA3B82}">
      <dsp:nvSpPr>
        <dsp:cNvPr id="0" name=""/>
        <dsp:cNvSpPr/>
      </dsp:nvSpPr>
      <dsp:spPr>
        <a:xfrm>
          <a:off x="5939234" y="2084255"/>
          <a:ext cx="2083593" cy="125015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жалпы</a:t>
          </a:r>
          <a:r>
            <a:rPr lang="ru-RU" sz="16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және</a:t>
          </a:r>
          <a:r>
            <a:rPr lang="ru-RU" sz="16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құқықтық</a:t>
          </a:r>
          <a:r>
            <a:rPr lang="ru-RU" sz="16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мәдениет</a:t>
          </a:r>
          <a:endParaRPr lang="ru-RU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975850" y="2120871"/>
        <a:ext cx="2010361" cy="1176924"/>
      </dsp:txXfrm>
    </dsp:sp>
    <dsp:sp modelId="{D6785FAE-B7F9-47A6-90F6-9A281BA6889C}">
      <dsp:nvSpPr>
        <dsp:cNvPr id="0" name=""/>
        <dsp:cNvSpPr/>
      </dsp:nvSpPr>
      <dsp:spPr>
        <a:xfrm rot="10800000">
          <a:off x="5314156" y="2450967"/>
          <a:ext cx="441721" cy="51673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6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5446672" y="2554313"/>
        <a:ext cx="309205" cy="310039"/>
      </dsp:txXfrm>
    </dsp:sp>
    <dsp:sp modelId="{804756C1-4E1D-45B8-8668-C27B0C907D68}">
      <dsp:nvSpPr>
        <dsp:cNvPr id="0" name=""/>
        <dsp:cNvSpPr/>
      </dsp:nvSpPr>
      <dsp:spPr>
        <a:xfrm>
          <a:off x="3022203" y="2084255"/>
          <a:ext cx="2083593" cy="125015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салауатты</a:t>
          </a:r>
          <a:r>
            <a:rPr lang="ru-RU" sz="16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өмір</a:t>
          </a:r>
          <a:r>
            <a:rPr lang="ru-RU" sz="16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салты</a:t>
          </a:r>
          <a:endParaRPr lang="ru-RU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058819" y="2120871"/>
        <a:ext cx="2010361" cy="1176924"/>
      </dsp:txXfrm>
    </dsp:sp>
    <dsp:sp modelId="{AD1270C1-39D2-45EB-9C32-BF7E6BC8D9DF}">
      <dsp:nvSpPr>
        <dsp:cNvPr id="0" name=""/>
        <dsp:cNvSpPr/>
      </dsp:nvSpPr>
      <dsp:spPr>
        <a:xfrm rot="10800000">
          <a:off x="2397125" y="2450967"/>
          <a:ext cx="441721" cy="51673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6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2529641" y="2554313"/>
        <a:ext cx="309205" cy="310039"/>
      </dsp:txXfrm>
    </dsp:sp>
    <dsp:sp modelId="{A6D17412-2015-4BB0-A790-927FB3CD316A}">
      <dsp:nvSpPr>
        <dsp:cNvPr id="0" name=""/>
        <dsp:cNvSpPr/>
      </dsp:nvSpPr>
      <dsp:spPr>
        <a:xfrm>
          <a:off x="105171" y="2084255"/>
          <a:ext cx="2083593" cy="125015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шығармашылық қабілеттерін жүзеге асыру</a:t>
          </a:r>
          <a:endParaRPr lang="ru-RU" sz="16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41787" y="2120871"/>
        <a:ext cx="2010361" cy="1176924"/>
      </dsp:txXfrm>
    </dsp:sp>
    <dsp:sp modelId="{E27FF523-0310-4205-B1E0-0663AEDB1814}">
      <dsp:nvSpPr>
        <dsp:cNvPr id="0" name=""/>
        <dsp:cNvSpPr/>
      </dsp:nvSpPr>
      <dsp:spPr>
        <a:xfrm rot="5400000">
          <a:off x="926107" y="3480263"/>
          <a:ext cx="441721" cy="51673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6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991948" y="3517768"/>
        <a:ext cx="310039" cy="309205"/>
      </dsp:txXfrm>
    </dsp:sp>
    <dsp:sp modelId="{24ED6AA8-06C0-41A4-9F8C-B49EF96B25B3}">
      <dsp:nvSpPr>
        <dsp:cNvPr id="0" name=""/>
        <dsp:cNvSpPr/>
      </dsp:nvSpPr>
      <dsp:spPr>
        <a:xfrm>
          <a:off x="105171" y="4167849"/>
          <a:ext cx="2083593" cy="125015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өзін-өзі кәсіби анықтауды қалыптастыру</a:t>
          </a:r>
          <a:br>
            <a:rPr lang="ru-RU" sz="1600" kern="120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</a:br>
          <a:endParaRPr lang="ru-RU" sz="16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41787" y="4204465"/>
        <a:ext cx="2010361" cy="1176924"/>
      </dsp:txXfrm>
    </dsp:sp>
    <dsp:sp modelId="{D3E953F8-5F55-4981-B99C-B5B9ED1511EA}">
      <dsp:nvSpPr>
        <dsp:cNvPr id="0" name=""/>
        <dsp:cNvSpPr/>
      </dsp:nvSpPr>
      <dsp:spPr>
        <a:xfrm>
          <a:off x="2372121" y="4534561"/>
          <a:ext cx="441721" cy="51673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6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372121" y="4637907"/>
        <a:ext cx="309205" cy="310039"/>
      </dsp:txXfrm>
    </dsp:sp>
    <dsp:sp modelId="{9715B117-3EDE-4F3C-AE9E-AB0D28278192}">
      <dsp:nvSpPr>
        <dsp:cNvPr id="0" name=""/>
        <dsp:cNvSpPr/>
      </dsp:nvSpPr>
      <dsp:spPr>
        <a:xfrm>
          <a:off x="3022203" y="4167849"/>
          <a:ext cx="2083593" cy="125015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бос уақытын тиімді қамтамасыз ету бойынша даму сатыларының көрінісі күтіледі.</a:t>
          </a:r>
          <a:endParaRPr lang="ru-RU" sz="16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058819" y="4204465"/>
        <a:ext cx="2010361" cy="117692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Process7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presOf axis="self"/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730202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178842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626113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433119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588234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657696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599703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262697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402549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OBJEC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" name="Google Shape;18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6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6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3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23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4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24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5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qundylyq.kz/elementor-228/" TargetMode="Externa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image" Target="../media/image3.png"/><Relationship Id="rId7" Type="http://schemas.openxmlformats.org/officeDocument/2006/relationships/diagramData" Target="../diagrams/data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qundylyq.kz/elementor-228/" TargetMode="External"/><Relationship Id="rId11" Type="http://schemas.microsoft.com/office/2007/relationships/diagramDrawing" Target="../diagrams/drawing2.xml"/><Relationship Id="rId5" Type="http://schemas.openxmlformats.org/officeDocument/2006/relationships/image" Target="../media/image2.png"/><Relationship Id="rId10" Type="http://schemas.openxmlformats.org/officeDocument/2006/relationships/diagramColors" Target="../diagrams/colors2.xml"/><Relationship Id="rId4" Type="http://schemas.microsoft.com/office/2007/relationships/hdphoto" Target="../media/hdphoto1.wdp"/><Relationship Id="rId9" Type="http://schemas.openxmlformats.org/officeDocument/2006/relationships/diagramQuickStyle" Target="../diagrams/quickStyle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qundylyq.kz/elementor-228/" TargetMode="Externa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3" Type="http://schemas.openxmlformats.org/officeDocument/2006/relationships/image" Target="../media/image3.png"/><Relationship Id="rId7" Type="http://schemas.openxmlformats.org/officeDocument/2006/relationships/image" Target="../media/image11.jpeg"/><Relationship Id="rId12" Type="http://schemas.microsoft.com/office/2007/relationships/diagramDrawing" Target="../diagrams/drawing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qundylyq.kz/elementor-228/" TargetMode="External"/><Relationship Id="rId11" Type="http://schemas.openxmlformats.org/officeDocument/2006/relationships/diagramColors" Target="../diagrams/colors3.xml"/><Relationship Id="rId5" Type="http://schemas.openxmlformats.org/officeDocument/2006/relationships/image" Target="../media/image2.png"/><Relationship Id="rId10" Type="http://schemas.openxmlformats.org/officeDocument/2006/relationships/diagramQuickStyle" Target="../diagrams/quickStyle3.xml"/><Relationship Id="rId4" Type="http://schemas.microsoft.com/office/2007/relationships/hdphoto" Target="../media/hdphoto1.wdp"/><Relationship Id="rId9" Type="http://schemas.openxmlformats.org/officeDocument/2006/relationships/diagramLayout" Target="../diagrams/layout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13" Type="http://schemas.openxmlformats.org/officeDocument/2006/relationships/diagramLayout" Target="../diagrams/layout5.xml"/><Relationship Id="rId3" Type="http://schemas.openxmlformats.org/officeDocument/2006/relationships/image" Target="../media/image3.png"/><Relationship Id="rId7" Type="http://schemas.openxmlformats.org/officeDocument/2006/relationships/diagramData" Target="../diagrams/data4.xml"/><Relationship Id="rId12" Type="http://schemas.openxmlformats.org/officeDocument/2006/relationships/diagramData" Target="../diagrams/data5.xml"/><Relationship Id="rId2" Type="http://schemas.openxmlformats.org/officeDocument/2006/relationships/image" Target="../media/image1.png"/><Relationship Id="rId16" Type="http://schemas.microsoft.com/office/2007/relationships/diagramDrawing" Target="../diagrams/drawing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qundylyq.kz/elementor-228/" TargetMode="External"/><Relationship Id="rId11" Type="http://schemas.microsoft.com/office/2007/relationships/diagramDrawing" Target="../diagrams/drawing4.xml"/><Relationship Id="rId5" Type="http://schemas.openxmlformats.org/officeDocument/2006/relationships/image" Target="../media/image2.png"/><Relationship Id="rId15" Type="http://schemas.openxmlformats.org/officeDocument/2006/relationships/diagramColors" Target="../diagrams/colors5.xml"/><Relationship Id="rId10" Type="http://schemas.openxmlformats.org/officeDocument/2006/relationships/diagramColors" Target="../diagrams/colors4.xml"/><Relationship Id="rId4" Type="http://schemas.microsoft.com/office/2007/relationships/hdphoto" Target="../media/hdphoto1.wdp"/><Relationship Id="rId9" Type="http://schemas.openxmlformats.org/officeDocument/2006/relationships/diagramQuickStyle" Target="../diagrams/quickStyle4.xml"/><Relationship Id="rId14" Type="http://schemas.openxmlformats.org/officeDocument/2006/relationships/diagramQuickStyle" Target="../diagrams/quickStyle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6.xml"/><Relationship Id="rId3" Type="http://schemas.openxmlformats.org/officeDocument/2006/relationships/image" Target="../media/image3.png"/><Relationship Id="rId7" Type="http://schemas.openxmlformats.org/officeDocument/2006/relationships/diagramData" Target="../diagrams/data6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qundylyq.kz/elementor-228/" TargetMode="External"/><Relationship Id="rId11" Type="http://schemas.microsoft.com/office/2007/relationships/diagramDrawing" Target="../diagrams/drawing6.xml"/><Relationship Id="rId5" Type="http://schemas.openxmlformats.org/officeDocument/2006/relationships/image" Target="../media/image2.png"/><Relationship Id="rId10" Type="http://schemas.openxmlformats.org/officeDocument/2006/relationships/diagramColors" Target="../diagrams/colors6.xml"/><Relationship Id="rId4" Type="http://schemas.microsoft.com/office/2007/relationships/hdphoto" Target="../media/hdphoto1.wdp"/><Relationship Id="rId9" Type="http://schemas.openxmlformats.org/officeDocument/2006/relationships/diagramQuickStyle" Target="../diagrams/quickStyle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7.xml"/><Relationship Id="rId3" Type="http://schemas.openxmlformats.org/officeDocument/2006/relationships/image" Target="../media/image3.png"/><Relationship Id="rId7" Type="http://schemas.openxmlformats.org/officeDocument/2006/relationships/image" Target="../media/image12.png"/><Relationship Id="rId12" Type="http://schemas.microsoft.com/office/2007/relationships/diagramDrawing" Target="../diagrams/drawing7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qundylyq.kz/elementor-228/" TargetMode="External"/><Relationship Id="rId11" Type="http://schemas.openxmlformats.org/officeDocument/2006/relationships/diagramColors" Target="../diagrams/colors7.xml"/><Relationship Id="rId5" Type="http://schemas.openxmlformats.org/officeDocument/2006/relationships/image" Target="../media/image2.png"/><Relationship Id="rId10" Type="http://schemas.openxmlformats.org/officeDocument/2006/relationships/diagramQuickStyle" Target="../diagrams/quickStyle7.xml"/><Relationship Id="rId4" Type="http://schemas.microsoft.com/office/2007/relationships/hdphoto" Target="../media/hdphoto1.wdp"/><Relationship Id="rId9" Type="http://schemas.openxmlformats.org/officeDocument/2006/relationships/diagramLayout" Target="../diagrams/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8.xml"/><Relationship Id="rId3" Type="http://schemas.openxmlformats.org/officeDocument/2006/relationships/image" Target="../media/image3.png"/><Relationship Id="rId7" Type="http://schemas.openxmlformats.org/officeDocument/2006/relationships/image" Target="../media/image13.png"/><Relationship Id="rId12" Type="http://schemas.microsoft.com/office/2007/relationships/diagramDrawing" Target="../diagrams/drawing8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qundylyq.kz/elementor-228/" TargetMode="External"/><Relationship Id="rId11" Type="http://schemas.openxmlformats.org/officeDocument/2006/relationships/diagramColors" Target="../diagrams/colors8.xml"/><Relationship Id="rId5" Type="http://schemas.openxmlformats.org/officeDocument/2006/relationships/image" Target="../media/image2.png"/><Relationship Id="rId10" Type="http://schemas.openxmlformats.org/officeDocument/2006/relationships/diagramQuickStyle" Target="../diagrams/quickStyle8.xml"/><Relationship Id="rId4" Type="http://schemas.microsoft.com/office/2007/relationships/hdphoto" Target="../media/hdphoto1.wdp"/><Relationship Id="rId9" Type="http://schemas.openxmlformats.org/officeDocument/2006/relationships/diagramLayout" Target="../diagrams/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7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3" Type="http://schemas.openxmlformats.org/officeDocument/2006/relationships/image" Target="../media/image1.png"/><Relationship Id="rId7" Type="http://schemas.openxmlformats.org/officeDocument/2006/relationships/diagramData" Target="../diagrams/data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microsoft.com/office/2007/relationships/diagramDrawing" Target="../diagrams/drawing1.xml"/><Relationship Id="rId5" Type="http://schemas.openxmlformats.org/officeDocument/2006/relationships/image" Target="../media/image3.png"/><Relationship Id="rId10" Type="http://schemas.openxmlformats.org/officeDocument/2006/relationships/diagramColors" Target="../diagrams/colors1.xml"/><Relationship Id="rId4" Type="http://schemas.openxmlformats.org/officeDocument/2006/relationships/image" Target="../media/image2.png"/><Relationship Id="rId9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8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qundylyq.kz/elementor-228/" TargetMode="Externa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.xml"/><Relationship Id="rId3" Type="http://schemas.openxmlformats.org/officeDocument/2006/relationships/image" Target="../media/image3.png"/><Relationship Id="rId7" Type="http://schemas.openxmlformats.org/officeDocument/2006/relationships/chart" Target="../charts/chart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qundylyq.kz/elementor-228/" TargetMode="External"/><Relationship Id="rId5" Type="http://schemas.openxmlformats.org/officeDocument/2006/relationships/image" Target="../media/image2.png"/><Relationship Id="rId4" Type="http://schemas.microsoft.com/office/2007/relationships/hdphoto" Target="../media/hdphoto1.wdp"/><Relationship Id="rId9" Type="http://schemas.openxmlformats.org/officeDocument/2006/relationships/chart" Target="../charts/char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"/>
          <p:cNvSpPr/>
          <p:nvPr/>
        </p:nvSpPr>
        <p:spPr>
          <a:xfrm>
            <a:off x="0" y="0"/>
            <a:ext cx="1990165" cy="6858000"/>
          </a:xfrm>
          <a:prstGeom prst="rect">
            <a:avLst/>
          </a:prstGeom>
          <a:solidFill>
            <a:srgbClr val="16439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9" name="Google Shape;89;p1"/>
          <p:cNvGrpSpPr/>
          <p:nvPr/>
        </p:nvGrpSpPr>
        <p:grpSpPr>
          <a:xfrm>
            <a:off x="333701" y="167843"/>
            <a:ext cx="1359865" cy="1213945"/>
            <a:chOff x="358589" y="259977"/>
            <a:chExt cx="1344706" cy="1362635"/>
          </a:xfrm>
        </p:grpSpPr>
        <p:sp>
          <p:nvSpPr>
            <p:cNvPr id="90" name="Google Shape;90;p1"/>
            <p:cNvSpPr/>
            <p:nvPr/>
          </p:nvSpPr>
          <p:spPr>
            <a:xfrm>
              <a:off x="358589" y="259977"/>
              <a:ext cx="1344706" cy="1362635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91" name="Google Shape;91;p1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97840" y="330949"/>
              <a:ext cx="1117714" cy="101375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92" name="Google Shape;92;p1"/>
          <p:cNvPicPr preferRelativeResize="0"/>
          <p:nvPr/>
        </p:nvPicPr>
        <p:blipFill rotWithShape="1">
          <a:blip r:embed="rId4">
            <a:alphaModFix/>
          </a:blip>
          <a:srcRect l="3671" r="3671"/>
          <a:stretch/>
        </p:blipFill>
        <p:spPr>
          <a:xfrm rot="5400000">
            <a:off x="8115821" y="2781822"/>
            <a:ext cx="6858000" cy="1294356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1"/>
          <p:cNvSpPr txBox="1"/>
          <p:nvPr/>
        </p:nvSpPr>
        <p:spPr>
          <a:xfrm>
            <a:off x="1990165" y="0"/>
            <a:ext cx="8907478" cy="759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22725C"/>
              </a:buClr>
              <a:buSzPts val="2800"/>
              <a:buFont typeface="Times New Roman"/>
              <a:buNone/>
            </a:pPr>
            <a:r>
              <a:rPr lang="ru-RU" sz="2000" b="1" i="0" u="none" strike="noStrike" cap="none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«Абай </a:t>
            </a:r>
            <a:r>
              <a:rPr lang="ru-RU" sz="2000" b="1" i="0" u="none" strike="noStrike" cap="none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атындағы</a:t>
            </a:r>
            <a:r>
              <a:rPr lang="ru-RU" sz="2000" b="1" i="0" u="none" strike="noStrike" cap="none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2000" b="1" i="0" u="none" strike="noStrike" cap="none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мектеп-гимназиясы</a:t>
            </a:r>
            <a:r>
              <a:rPr lang="ru-RU" sz="2000" b="1" i="0" u="none" strike="noStrike" cap="none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» КММ</a:t>
            </a:r>
            <a:endParaRPr sz="2000" b="1" i="0" u="none" strike="noStrike" cap="none" dirty="0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88941" y="2679700"/>
            <a:ext cx="89074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ЖЕКЕ БРЕНДТІ ДАМЫТУ</a:t>
            </a:r>
          </a:p>
          <a:p>
            <a:pPr algn="ctr"/>
            <a:endParaRPr lang="kk-KZ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kk-KZ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ҚҰНДЫЛЫҚТАР НЕГІЗІНДЕ МЕКТЕПТІ МОДЕЛЬДЕУ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256585" y="5411450"/>
            <a:ext cx="6839833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Әр адамның бағасы оның ой-ниет</a:t>
            </a:r>
            <a:r>
              <a:rPr lang="en-US" sz="2000" b="1"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2000" b="1"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en-US" sz="2000" b="1"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2000" b="1"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ң құндылығымен анықталады.</a:t>
            </a:r>
          </a:p>
          <a:p>
            <a:r>
              <a:rPr lang="kk-KZ" sz="2000" b="1"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Марк Аврелий</a:t>
            </a:r>
            <a:endParaRPr lang="ru-RU" sz="2000" b="1" i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br>
              <a:rPr lang="ru-RU"/>
            </a:br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286" b="96000" l="3578" r="9409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8776" y="1661295"/>
            <a:ext cx="1681806" cy="157951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88;p1"/>
          <p:cNvSpPr/>
          <p:nvPr/>
        </p:nvSpPr>
        <p:spPr>
          <a:xfrm>
            <a:off x="0" y="0"/>
            <a:ext cx="1990165" cy="6858000"/>
          </a:xfrm>
          <a:prstGeom prst="rect">
            <a:avLst/>
          </a:prstGeom>
          <a:solidFill>
            <a:srgbClr val="16439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" name="Google Shape;89;p1"/>
          <p:cNvGrpSpPr/>
          <p:nvPr/>
        </p:nvGrpSpPr>
        <p:grpSpPr>
          <a:xfrm>
            <a:off x="333701" y="167843"/>
            <a:ext cx="1359865" cy="1213945"/>
            <a:chOff x="358589" y="259977"/>
            <a:chExt cx="1344706" cy="1362635"/>
          </a:xfrm>
        </p:grpSpPr>
        <p:sp>
          <p:nvSpPr>
            <p:cNvPr id="7" name="Google Shape;90;p1"/>
            <p:cNvSpPr/>
            <p:nvPr/>
          </p:nvSpPr>
          <p:spPr>
            <a:xfrm>
              <a:off x="358589" y="259977"/>
              <a:ext cx="1344706" cy="1362635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8" name="Google Shape;91;p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497840" y="330949"/>
              <a:ext cx="1117714" cy="101375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86" b="96000" l="3578" r="9409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8776" y="1661295"/>
            <a:ext cx="1681806" cy="1579514"/>
          </a:xfrm>
          <a:prstGeom prst="rect">
            <a:avLst/>
          </a:prstGeom>
        </p:spPr>
      </p:pic>
      <p:pic>
        <p:nvPicPr>
          <p:cNvPr id="10" name="Google Shape;92;p1"/>
          <p:cNvPicPr preferRelativeResize="0"/>
          <p:nvPr/>
        </p:nvPicPr>
        <p:blipFill rotWithShape="1">
          <a:blip r:embed="rId5">
            <a:alphaModFix/>
          </a:blip>
          <a:srcRect l="3671" r="3671"/>
          <a:stretch/>
        </p:blipFill>
        <p:spPr>
          <a:xfrm rot="5400000">
            <a:off x="8115821" y="2781822"/>
            <a:ext cx="6858000" cy="129435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AECCDBA-1544-91E8-A440-2DADE608E787}"/>
              </a:ext>
            </a:extLst>
          </p:cNvPr>
          <p:cNvSpPr txBox="1"/>
          <p:nvPr/>
        </p:nvSpPr>
        <p:spPr>
          <a:xfrm>
            <a:off x="4819658" y="313884"/>
            <a:ext cx="3048000" cy="3687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ru-RU" sz="1800" b="1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МАҚСАТЫ ҚАНДАЙ?</a:t>
            </a:r>
            <a:endParaRPr lang="ru-RU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C13FA94-E75F-D6F5-D3D1-FF8C95E1D363}"/>
              </a:ext>
            </a:extLst>
          </p:cNvPr>
          <p:cNvSpPr txBox="1"/>
          <p:nvPr/>
        </p:nvSpPr>
        <p:spPr>
          <a:xfrm>
            <a:off x="3395904" y="966289"/>
            <a:ext cx="6096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spcAft>
                <a:spcPts val="1920"/>
              </a:spcAft>
            </a:pPr>
            <a:r>
              <a:rPr lang="ru-RU" sz="16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Жалпы</a:t>
            </a:r>
            <a:r>
              <a:rPr lang="ru-RU" sz="16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адамзаттық</a:t>
            </a:r>
            <a:r>
              <a:rPr lang="ru-RU" sz="16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sz="16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ұлттық</a:t>
            </a:r>
            <a:r>
              <a:rPr lang="ru-RU" sz="16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құндылықтарды</a:t>
            </a:r>
            <a:r>
              <a:rPr lang="ru-RU" sz="16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бойына</a:t>
            </a:r>
            <a:r>
              <a:rPr lang="ru-RU" sz="16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сіңірген</a:t>
            </a:r>
            <a:r>
              <a:rPr lang="ru-RU" sz="16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заманауи</a:t>
            </a:r>
            <a:r>
              <a:rPr lang="ru-RU" sz="16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білімдерді</a:t>
            </a:r>
            <a:r>
              <a:rPr lang="ru-RU" sz="16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меңгерген</a:t>
            </a:r>
            <a:r>
              <a:rPr lang="ru-RU" sz="16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бәсекеге</a:t>
            </a:r>
            <a:r>
              <a:rPr lang="ru-RU" sz="16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қабілетті</a:t>
            </a:r>
            <a:r>
              <a:rPr lang="ru-RU" sz="16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салауатты</a:t>
            </a:r>
            <a:r>
              <a:rPr lang="ru-RU" sz="16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ұрпақ</a:t>
            </a:r>
            <a:r>
              <a:rPr lang="ru-RU" sz="16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тәрбиелеу</a:t>
            </a:r>
            <a:r>
              <a:rPr lang="ru-RU" sz="16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054" name="Picture 6">
            <a:extLst>
              <a:ext uri="{FF2B5EF4-FFF2-40B4-BE49-F238E27FC236}">
                <a16:creationId xmlns:a16="http://schemas.microsoft.com/office/drawing/2014/main" id="{FCFD74C9-8351-ADD8-91EC-C65BB6A0C5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0152" y="2145012"/>
            <a:ext cx="4076117" cy="40761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7345139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88;p1"/>
          <p:cNvSpPr/>
          <p:nvPr/>
        </p:nvSpPr>
        <p:spPr>
          <a:xfrm>
            <a:off x="0" y="0"/>
            <a:ext cx="1990165" cy="6858000"/>
          </a:xfrm>
          <a:prstGeom prst="rect">
            <a:avLst/>
          </a:prstGeom>
          <a:solidFill>
            <a:srgbClr val="16439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" name="Google Shape;89;p1"/>
          <p:cNvGrpSpPr/>
          <p:nvPr/>
        </p:nvGrpSpPr>
        <p:grpSpPr>
          <a:xfrm>
            <a:off x="333701" y="167843"/>
            <a:ext cx="1359865" cy="1213945"/>
            <a:chOff x="358589" y="259977"/>
            <a:chExt cx="1344706" cy="1362635"/>
          </a:xfrm>
        </p:grpSpPr>
        <p:sp>
          <p:nvSpPr>
            <p:cNvPr id="7" name="Google Shape;90;p1"/>
            <p:cNvSpPr/>
            <p:nvPr/>
          </p:nvSpPr>
          <p:spPr>
            <a:xfrm>
              <a:off x="358589" y="259977"/>
              <a:ext cx="1344706" cy="1362635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8" name="Google Shape;91;p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497840" y="330949"/>
              <a:ext cx="1117714" cy="101375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86" b="96000" l="3578" r="9409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8776" y="1661295"/>
            <a:ext cx="1681806" cy="1579514"/>
          </a:xfrm>
          <a:prstGeom prst="rect">
            <a:avLst/>
          </a:prstGeom>
        </p:spPr>
      </p:pic>
      <p:pic>
        <p:nvPicPr>
          <p:cNvPr id="10" name="Google Shape;92;p1"/>
          <p:cNvPicPr preferRelativeResize="0"/>
          <p:nvPr/>
        </p:nvPicPr>
        <p:blipFill rotWithShape="1">
          <a:blip r:embed="rId5">
            <a:alphaModFix/>
          </a:blip>
          <a:srcRect l="3671" r="3671"/>
          <a:stretch/>
        </p:blipFill>
        <p:spPr>
          <a:xfrm rot="5400000">
            <a:off x="8263597" y="2781822"/>
            <a:ext cx="6858000" cy="129435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5DA969C-A3B5-DBDE-E0F3-CF76DD658495}"/>
              </a:ext>
            </a:extLst>
          </p:cNvPr>
          <p:cNvSpPr txBox="1"/>
          <p:nvPr/>
        </p:nvSpPr>
        <p:spPr>
          <a:xfrm>
            <a:off x="4267358" y="313884"/>
            <a:ext cx="3490294" cy="3687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ru-RU" sz="1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ҚАНДАЙ МІНДЕТТЕРІ БАР?</a:t>
            </a:r>
            <a:endParaRPr lang="ru-RU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Схема 11">
            <a:extLst>
              <a:ext uri="{FF2B5EF4-FFF2-40B4-BE49-F238E27FC236}">
                <a16:creationId xmlns:a16="http://schemas.microsoft.com/office/drawing/2014/main" id="{32AB3F17-20B6-7F0F-CB23-589AA316BEC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45958585"/>
              </p:ext>
            </p:extLst>
          </p:nvPr>
        </p:nvGraphicFramePr>
        <p:xfrm>
          <a:off x="2214283" y="982657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15473849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88;p1"/>
          <p:cNvSpPr/>
          <p:nvPr/>
        </p:nvSpPr>
        <p:spPr>
          <a:xfrm>
            <a:off x="0" y="0"/>
            <a:ext cx="1990165" cy="6858000"/>
          </a:xfrm>
          <a:prstGeom prst="rect">
            <a:avLst/>
          </a:prstGeom>
          <a:solidFill>
            <a:srgbClr val="16439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ru-RU"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" name="Google Shape;89;p1"/>
          <p:cNvGrpSpPr/>
          <p:nvPr/>
        </p:nvGrpSpPr>
        <p:grpSpPr>
          <a:xfrm>
            <a:off x="333701" y="167843"/>
            <a:ext cx="1359865" cy="1213945"/>
            <a:chOff x="358589" y="259977"/>
            <a:chExt cx="1344706" cy="1362635"/>
          </a:xfrm>
        </p:grpSpPr>
        <p:sp>
          <p:nvSpPr>
            <p:cNvPr id="7" name="Google Shape;90;p1"/>
            <p:cNvSpPr/>
            <p:nvPr/>
          </p:nvSpPr>
          <p:spPr>
            <a:xfrm>
              <a:off x="358589" y="259977"/>
              <a:ext cx="1344706" cy="1362635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8" name="Google Shape;91;p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497840" y="330949"/>
              <a:ext cx="1117714" cy="101375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86" b="96000" l="3578" r="9409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8776" y="1661295"/>
            <a:ext cx="1681806" cy="1579514"/>
          </a:xfrm>
          <a:prstGeom prst="rect">
            <a:avLst/>
          </a:prstGeom>
        </p:spPr>
      </p:pic>
      <p:pic>
        <p:nvPicPr>
          <p:cNvPr id="10" name="Google Shape;92;p1"/>
          <p:cNvPicPr preferRelativeResize="0"/>
          <p:nvPr/>
        </p:nvPicPr>
        <p:blipFill rotWithShape="1">
          <a:blip r:embed="rId5">
            <a:alphaModFix/>
          </a:blip>
          <a:srcRect l="3671" r="3671"/>
          <a:stretch/>
        </p:blipFill>
        <p:spPr>
          <a:xfrm rot="5400000">
            <a:off x="8115821" y="2781822"/>
            <a:ext cx="6858000" cy="129435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679919E-94B0-666C-EF30-AD2E3A30F640}"/>
              </a:ext>
            </a:extLst>
          </p:cNvPr>
          <p:cNvSpPr txBox="1"/>
          <p:nvPr/>
        </p:nvSpPr>
        <p:spPr>
          <a:xfrm>
            <a:off x="8420930" y="275544"/>
            <a:ext cx="2782303" cy="10640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lnSpc>
                <a:spcPct val="107000"/>
              </a:lnSpc>
              <a:spcAft>
                <a:spcPts val="800"/>
              </a:spcAft>
            </a:pPr>
            <a:r>
              <a:rPr lang="ru-RU" sz="1800" b="1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     ТӘРБИЕЛІК БАҒЫТЫ </a:t>
            </a:r>
            <a:endParaRPr lang="en-US" sz="1800" b="1" u="sng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hlinkClick r:id="rId6"/>
            </a:endParaRPr>
          </a:p>
          <a:p>
            <a:pPr algn="ctr" fontAlgn="base">
              <a:lnSpc>
                <a:spcPct val="107000"/>
              </a:lnSpc>
              <a:spcAft>
                <a:spcPts val="800"/>
              </a:spcAft>
            </a:pPr>
            <a:r>
              <a:rPr lang="ru-RU" sz="1800" b="1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ҚАНДАЙ?</a:t>
            </a:r>
            <a:endParaRPr lang="ru-RU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E38A2284-CDFC-91F2-B31C-8C4A40CCFF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62" t="19626"/>
          <a:stretch/>
        </p:blipFill>
        <p:spPr bwMode="auto">
          <a:xfrm>
            <a:off x="2465721" y="3913907"/>
            <a:ext cx="2444944" cy="2384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0F8F0800-E5FD-EA06-A933-9A5F55A7B5F5}"/>
              </a:ext>
            </a:extLst>
          </p:cNvPr>
          <p:cNvGrpSpPr/>
          <p:nvPr/>
        </p:nvGrpSpPr>
        <p:grpSpPr>
          <a:xfrm>
            <a:off x="4910665" y="3344513"/>
            <a:ext cx="6405139" cy="3513487"/>
            <a:chOff x="4696485" y="692139"/>
            <a:chExt cx="6201157" cy="3256502"/>
          </a:xfrm>
        </p:grpSpPr>
        <p:sp>
          <p:nvSpPr>
            <p:cNvPr id="15" name="Полилиния: фигура 14">
              <a:extLst>
                <a:ext uri="{FF2B5EF4-FFF2-40B4-BE49-F238E27FC236}">
                  <a16:creationId xmlns:a16="http://schemas.microsoft.com/office/drawing/2014/main" id="{6BD73C8E-ADAA-0ED1-90AE-079C372FDF8B}"/>
                </a:ext>
              </a:extLst>
            </p:cNvPr>
            <p:cNvSpPr/>
            <p:nvPr/>
          </p:nvSpPr>
          <p:spPr>
            <a:xfrm>
              <a:off x="4696485" y="692139"/>
              <a:ext cx="1458011" cy="1254694"/>
            </a:xfrm>
            <a:custGeom>
              <a:avLst/>
              <a:gdLst>
                <a:gd name="connsiteX0" fmla="*/ 0 w 1254693"/>
                <a:gd name="connsiteY0" fmla="*/ 0 h 878285"/>
                <a:gd name="connsiteX1" fmla="*/ 815551 w 1254693"/>
                <a:gd name="connsiteY1" fmla="*/ 0 h 878285"/>
                <a:gd name="connsiteX2" fmla="*/ 1254693 w 1254693"/>
                <a:gd name="connsiteY2" fmla="*/ 439143 h 878285"/>
                <a:gd name="connsiteX3" fmla="*/ 815551 w 1254693"/>
                <a:gd name="connsiteY3" fmla="*/ 878285 h 878285"/>
                <a:gd name="connsiteX4" fmla="*/ 0 w 1254693"/>
                <a:gd name="connsiteY4" fmla="*/ 878285 h 878285"/>
                <a:gd name="connsiteX5" fmla="*/ 439143 w 1254693"/>
                <a:gd name="connsiteY5" fmla="*/ 439143 h 878285"/>
                <a:gd name="connsiteX6" fmla="*/ 0 w 1254693"/>
                <a:gd name="connsiteY6" fmla="*/ 0 h 878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54693" h="878285">
                  <a:moveTo>
                    <a:pt x="1254693" y="0"/>
                  </a:moveTo>
                  <a:lnTo>
                    <a:pt x="1254693" y="570886"/>
                  </a:lnTo>
                  <a:lnTo>
                    <a:pt x="627346" y="878285"/>
                  </a:lnTo>
                  <a:lnTo>
                    <a:pt x="0" y="570886"/>
                  </a:lnTo>
                  <a:lnTo>
                    <a:pt x="0" y="0"/>
                  </a:lnTo>
                  <a:lnTo>
                    <a:pt x="627346" y="307400"/>
                  </a:lnTo>
                  <a:lnTo>
                    <a:pt x="1254693" y="0"/>
                  </a:ln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446" tIns="443589" rIns="4444" bIns="443587" numCol="1" spcCol="1270" anchor="ctr" anchorCtr="0">
              <a:noAutofit/>
            </a:bodyPr>
            <a:lstStyle/>
            <a:p>
              <a:pPr marL="0" lvl="0" indent="0" algn="ctr" defTabSz="311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kk-KZ" b="1" i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Бәсекеге қабілеттілік</a:t>
              </a:r>
              <a:endParaRPr lang="ru-RU" i="1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Полилиния: фигура 15">
              <a:extLst>
                <a:ext uri="{FF2B5EF4-FFF2-40B4-BE49-F238E27FC236}">
                  <a16:creationId xmlns:a16="http://schemas.microsoft.com/office/drawing/2014/main" id="{21877C9A-E677-C096-1A51-4C35EE0DD01B}"/>
                </a:ext>
              </a:extLst>
            </p:cNvPr>
            <p:cNvSpPr/>
            <p:nvPr/>
          </p:nvSpPr>
          <p:spPr>
            <a:xfrm>
              <a:off x="6154494" y="692141"/>
              <a:ext cx="4743148" cy="815551"/>
            </a:xfrm>
            <a:custGeom>
              <a:avLst/>
              <a:gdLst>
                <a:gd name="connsiteX0" fmla="*/ 135928 w 815550"/>
                <a:gd name="connsiteY0" fmla="*/ 0 h 4743147"/>
                <a:gd name="connsiteX1" fmla="*/ 679622 w 815550"/>
                <a:gd name="connsiteY1" fmla="*/ 0 h 4743147"/>
                <a:gd name="connsiteX2" fmla="*/ 815550 w 815550"/>
                <a:gd name="connsiteY2" fmla="*/ 135928 h 4743147"/>
                <a:gd name="connsiteX3" fmla="*/ 815550 w 815550"/>
                <a:gd name="connsiteY3" fmla="*/ 4743147 h 4743147"/>
                <a:gd name="connsiteX4" fmla="*/ 815550 w 815550"/>
                <a:gd name="connsiteY4" fmla="*/ 4743147 h 4743147"/>
                <a:gd name="connsiteX5" fmla="*/ 0 w 815550"/>
                <a:gd name="connsiteY5" fmla="*/ 4743147 h 4743147"/>
                <a:gd name="connsiteX6" fmla="*/ 0 w 815550"/>
                <a:gd name="connsiteY6" fmla="*/ 4743147 h 4743147"/>
                <a:gd name="connsiteX7" fmla="*/ 0 w 815550"/>
                <a:gd name="connsiteY7" fmla="*/ 135928 h 4743147"/>
                <a:gd name="connsiteX8" fmla="*/ 135928 w 815550"/>
                <a:gd name="connsiteY8" fmla="*/ 0 h 4743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15550" h="4743147">
                  <a:moveTo>
                    <a:pt x="815550" y="790544"/>
                  </a:moveTo>
                  <a:lnTo>
                    <a:pt x="815550" y="3952603"/>
                  </a:lnTo>
                  <a:cubicBezTo>
                    <a:pt x="815550" y="4389207"/>
                    <a:pt x="805086" y="4743144"/>
                    <a:pt x="792178" y="4743144"/>
                  </a:cubicBezTo>
                  <a:lnTo>
                    <a:pt x="0" y="4743144"/>
                  </a:lnTo>
                  <a:lnTo>
                    <a:pt x="0" y="4743144"/>
                  </a:lnTo>
                  <a:lnTo>
                    <a:pt x="0" y="3"/>
                  </a:lnTo>
                  <a:lnTo>
                    <a:pt x="0" y="3"/>
                  </a:lnTo>
                  <a:lnTo>
                    <a:pt x="792178" y="3"/>
                  </a:lnTo>
                  <a:cubicBezTo>
                    <a:pt x="805086" y="3"/>
                    <a:pt x="815550" y="353940"/>
                    <a:pt x="815550" y="790544"/>
                  </a:cubicBez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8233" tIns="46797" rIns="46797" bIns="46798" numCol="1" spcCol="1270" anchor="ctr" anchorCtr="0">
              <a:noAutofit/>
            </a:bodyPr>
            <a:lstStyle/>
            <a:p>
              <a:pPr algn="just" fontAlgn="base"/>
              <a:r>
                <a:rPr lang="kk-KZ" b="1" i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Мақсаты:</a:t>
              </a:r>
              <a:r>
                <a:rPr lang="en-GB" b="1" i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 </a:t>
              </a:r>
              <a:r>
                <a:rPr lang="kk-KZ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Жаңа дәуір ұрпағын 21 ғасырға лайықты</a:t>
              </a:r>
              <a:r>
                <a:rPr lang="en-US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kk-KZ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қабілеттерге, сандық сауаттылыққа, шет тілдерін үйренуге, мәдени ашықтыққа бағыттау.</a:t>
              </a:r>
            </a:p>
          </p:txBody>
        </p:sp>
        <p:sp>
          <p:nvSpPr>
            <p:cNvPr id="17" name="Полилиния: фигура 16">
              <a:extLst>
                <a:ext uri="{FF2B5EF4-FFF2-40B4-BE49-F238E27FC236}">
                  <a16:creationId xmlns:a16="http://schemas.microsoft.com/office/drawing/2014/main" id="{31F1F645-CA60-BC8C-F5C9-FC5AA9DC2525}"/>
                </a:ext>
              </a:extLst>
            </p:cNvPr>
            <p:cNvSpPr/>
            <p:nvPr/>
          </p:nvSpPr>
          <p:spPr>
            <a:xfrm>
              <a:off x="4696485" y="1747261"/>
              <a:ext cx="1458009" cy="1254693"/>
            </a:xfrm>
            <a:custGeom>
              <a:avLst/>
              <a:gdLst>
                <a:gd name="connsiteX0" fmla="*/ 0 w 1254693"/>
                <a:gd name="connsiteY0" fmla="*/ 0 h 878285"/>
                <a:gd name="connsiteX1" fmla="*/ 815551 w 1254693"/>
                <a:gd name="connsiteY1" fmla="*/ 0 h 878285"/>
                <a:gd name="connsiteX2" fmla="*/ 1254693 w 1254693"/>
                <a:gd name="connsiteY2" fmla="*/ 439143 h 878285"/>
                <a:gd name="connsiteX3" fmla="*/ 815551 w 1254693"/>
                <a:gd name="connsiteY3" fmla="*/ 878285 h 878285"/>
                <a:gd name="connsiteX4" fmla="*/ 0 w 1254693"/>
                <a:gd name="connsiteY4" fmla="*/ 878285 h 878285"/>
                <a:gd name="connsiteX5" fmla="*/ 439143 w 1254693"/>
                <a:gd name="connsiteY5" fmla="*/ 439143 h 878285"/>
                <a:gd name="connsiteX6" fmla="*/ 0 w 1254693"/>
                <a:gd name="connsiteY6" fmla="*/ 0 h 878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54693" h="878285">
                  <a:moveTo>
                    <a:pt x="1254693" y="0"/>
                  </a:moveTo>
                  <a:lnTo>
                    <a:pt x="1254693" y="570886"/>
                  </a:lnTo>
                  <a:lnTo>
                    <a:pt x="627346" y="878285"/>
                  </a:lnTo>
                  <a:lnTo>
                    <a:pt x="0" y="570886"/>
                  </a:lnTo>
                  <a:lnTo>
                    <a:pt x="0" y="0"/>
                  </a:lnTo>
                  <a:lnTo>
                    <a:pt x="627346" y="307400"/>
                  </a:lnTo>
                  <a:lnTo>
                    <a:pt x="1254693" y="0"/>
                  </a:ln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446" tIns="443588" rIns="4444" bIns="443587" numCol="1" spcCol="1270" anchor="ctr" anchorCtr="0">
              <a:noAutofit/>
            </a:bodyPr>
            <a:lstStyle/>
            <a:p>
              <a:pPr marL="0" lvl="0" indent="0" algn="ctr" defTabSz="311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kk-KZ" b="1" i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Еңбекқорлық</a:t>
              </a:r>
              <a:endParaRPr lang="ru-RU" i="1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Полилиния: фигура 17">
              <a:extLst>
                <a:ext uri="{FF2B5EF4-FFF2-40B4-BE49-F238E27FC236}">
                  <a16:creationId xmlns:a16="http://schemas.microsoft.com/office/drawing/2014/main" id="{B4AD4777-9A71-929D-0211-CC0FC3EB2401}"/>
                </a:ext>
              </a:extLst>
            </p:cNvPr>
            <p:cNvSpPr/>
            <p:nvPr/>
          </p:nvSpPr>
          <p:spPr>
            <a:xfrm>
              <a:off x="6154494" y="1747262"/>
              <a:ext cx="4743148" cy="815551"/>
            </a:xfrm>
            <a:custGeom>
              <a:avLst/>
              <a:gdLst>
                <a:gd name="connsiteX0" fmla="*/ 135928 w 815550"/>
                <a:gd name="connsiteY0" fmla="*/ 0 h 4743147"/>
                <a:gd name="connsiteX1" fmla="*/ 679622 w 815550"/>
                <a:gd name="connsiteY1" fmla="*/ 0 h 4743147"/>
                <a:gd name="connsiteX2" fmla="*/ 815550 w 815550"/>
                <a:gd name="connsiteY2" fmla="*/ 135928 h 4743147"/>
                <a:gd name="connsiteX3" fmla="*/ 815550 w 815550"/>
                <a:gd name="connsiteY3" fmla="*/ 4743147 h 4743147"/>
                <a:gd name="connsiteX4" fmla="*/ 815550 w 815550"/>
                <a:gd name="connsiteY4" fmla="*/ 4743147 h 4743147"/>
                <a:gd name="connsiteX5" fmla="*/ 0 w 815550"/>
                <a:gd name="connsiteY5" fmla="*/ 4743147 h 4743147"/>
                <a:gd name="connsiteX6" fmla="*/ 0 w 815550"/>
                <a:gd name="connsiteY6" fmla="*/ 4743147 h 4743147"/>
                <a:gd name="connsiteX7" fmla="*/ 0 w 815550"/>
                <a:gd name="connsiteY7" fmla="*/ 135928 h 4743147"/>
                <a:gd name="connsiteX8" fmla="*/ 135928 w 815550"/>
                <a:gd name="connsiteY8" fmla="*/ 0 h 4743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15550" h="4743147">
                  <a:moveTo>
                    <a:pt x="815550" y="790544"/>
                  </a:moveTo>
                  <a:lnTo>
                    <a:pt x="815550" y="3952603"/>
                  </a:lnTo>
                  <a:cubicBezTo>
                    <a:pt x="815550" y="4389207"/>
                    <a:pt x="805086" y="4743144"/>
                    <a:pt x="792178" y="4743144"/>
                  </a:cubicBezTo>
                  <a:lnTo>
                    <a:pt x="0" y="4743144"/>
                  </a:lnTo>
                  <a:lnTo>
                    <a:pt x="0" y="4743144"/>
                  </a:lnTo>
                  <a:lnTo>
                    <a:pt x="0" y="3"/>
                  </a:lnTo>
                  <a:lnTo>
                    <a:pt x="0" y="3"/>
                  </a:lnTo>
                  <a:lnTo>
                    <a:pt x="792178" y="3"/>
                  </a:lnTo>
                  <a:cubicBezTo>
                    <a:pt x="805086" y="3"/>
                    <a:pt x="815550" y="353940"/>
                    <a:pt x="815550" y="790544"/>
                  </a:cubicBez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8233" tIns="46797" rIns="46797" bIns="46798" numCol="1" spcCol="1270" anchor="ctr" anchorCtr="0">
              <a:noAutofit/>
            </a:bodyPr>
            <a:lstStyle/>
            <a:p>
              <a:r>
                <a:rPr lang="kk-KZ" sz="1200" b="1" i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Мақсаты:</a:t>
              </a:r>
              <a:r>
                <a:rPr lang="en-GB" sz="1200" b="1" i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 </a:t>
              </a:r>
              <a:r>
                <a:rPr lang="kk-KZ" sz="12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Тұлғаның бойында ерік-жігер мен еңбексүйгіштік, мақсаткерлік қасиеттерін сіңіруге, салауатты өмір салтын ұстануға, кәсіби тұрғыдан жетілуге басымдық беру, осы жолда әр нәрсені ұтымды пайдалануға ықпал ету. </a:t>
              </a:r>
            </a:p>
          </p:txBody>
        </p:sp>
        <p:sp>
          <p:nvSpPr>
            <p:cNvPr id="19" name="Полилиния: фигура 18">
              <a:extLst>
                <a:ext uri="{FF2B5EF4-FFF2-40B4-BE49-F238E27FC236}">
                  <a16:creationId xmlns:a16="http://schemas.microsoft.com/office/drawing/2014/main" id="{17CF4A0B-47C9-7BE5-D1DC-3D213EE25EDD}"/>
                </a:ext>
              </a:extLst>
            </p:cNvPr>
            <p:cNvSpPr/>
            <p:nvPr/>
          </p:nvSpPr>
          <p:spPr>
            <a:xfrm>
              <a:off x="4696485" y="2802383"/>
              <a:ext cx="1458009" cy="1146258"/>
            </a:xfrm>
            <a:custGeom>
              <a:avLst/>
              <a:gdLst>
                <a:gd name="connsiteX0" fmla="*/ 0 w 1254693"/>
                <a:gd name="connsiteY0" fmla="*/ 0 h 878285"/>
                <a:gd name="connsiteX1" fmla="*/ 815551 w 1254693"/>
                <a:gd name="connsiteY1" fmla="*/ 0 h 878285"/>
                <a:gd name="connsiteX2" fmla="*/ 1254693 w 1254693"/>
                <a:gd name="connsiteY2" fmla="*/ 439143 h 878285"/>
                <a:gd name="connsiteX3" fmla="*/ 815551 w 1254693"/>
                <a:gd name="connsiteY3" fmla="*/ 878285 h 878285"/>
                <a:gd name="connsiteX4" fmla="*/ 0 w 1254693"/>
                <a:gd name="connsiteY4" fmla="*/ 878285 h 878285"/>
                <a:gd name="connsiteX5" fmla="*/ 439143 w 1254693"/>
                <a:gd name="connsiteY5" fmla="*/ 439143 h 878285"/>
                <a:gd name="connsiteX6" fmla="*/ 0 w 1254693"/>
                <a:gd name="connsiteY6" fmla="*/ 0 h 878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54693" h="878285">
                  <a:moveTo>
                    <a:pt x="1254693" y="0"/>
                  </a:moveTo>
                  <a:lnTo>
                    <a:pt x="1254693" y="570886"/>
                  </a:lnTo>
                  <a:lnTo>
                    <a:pt x="627346" y="878285"/>
                  </a:lnTo>
                  <a:lnTo>
                    <a:pt x="0" y="570886"/>
                  </a:lnTo>
                  <a:lnTo>
                    <a:pt x="0" y="0"/>
                  </a:lnTo>
                  <a:lnTo>
                    <a:pt x="627346" y="307400"/>
                  </a:lnTo>
                  <a:lnTo>
                    <a:pt x="1254693" y="0"/>
                  </a:ln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446" tIns="443588" rIns="4444" bIns="443587" numCol="1" spcCol="1270" anchor="ctr" anchorCtr="0">
              <a:noAutofit/>
            </a:bodyPr>
            <a:lstStyle/>
            <a:p>
              <a:pPr marL="0" lvl="0" indent="0" algn="ctr" defTabSz="311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kk-KZ" b="1" i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Функционалдық сауаттылық</a:t>
              </a:r>
              <a:endParaRPr lang="ru-RU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Полилиния: фигура 19">
              <a:extLst>
                <a:ext uri="{FF2B5EF4-FFF2-40B4-BE49-F238E27FC236}">
                  <a16:creationId xmlns:a16="http://schemas.microsoft.com/office/drawing/2014/main" id="{CB98D9DD-633B-45F1-7F50-51BCB47A3E35}"/>
                </a:ext>
              </a:extLst>
            </p:cNvPr>
            <p:cNvSpPr/>
            <p:nvPr/>
          </p:nvSpPr>
          <p:spPr>
            <a:xfrm>
              <a:off x="6154494" y="2802382"/>
              <a:ext cx="4743148" cy="815551"/>
            </a:xfrm>
            <a:custGeom>
              <a:avLst/>
              <a:gdLst>
                <a:gd name="connsiteX0" fmla="*/ 135928 w 815550"/>
                <a:gd name="connsiteY0" fmla="*/ 0 h 4743147"/>
                <a:gd name="connsiteX1" fmla="*/ 679622 w 815550"/>
                <a:gd name="connsiteY1" fmla="*/ 0 h 4743147"/>
                <a:gd name="connsiteX2" fmla="*/ 815550 w 815550"/>
                <a:gd name="connsiteY2" fmla="*/ 135928 h 4743147"/>
                <a:gd name="connsiteX3" fmla="*/ 815550 w 815550"/>
                <a:gd name="connsiteY3" fmla="*/ 4743147 h 4743147"/>
                <a:gd name="connsiteX4" fmla="*/ 815550 w 815550"/>
                <a:gd name="connsiteY4" fmla="*/ 4743147 h 4743147"/>
                <a:gd name="connsiteX5" fmla="*/ 0 w 815550"/>
                <a:gd name="connsiteY5" fmla="*/ 4743147 h 4743147"/>
                <a:gd name="connsiteX6" fmla="*/ 0 w 815550"/>
                <a:gd name="connsiteY6" fmla="*/ 4743147 h 4743147"/>
                <a:gd name="connsiteX7" fmla="*/ 0 w 815550"/>
                <a:gd name="connsiteY7" fmla="*/ 135928 h 4743147"/>
                <a:gd name="connsiteX8" fmla="*/ 135928 w 815550"/>
                <a:gd name="connsiteY8" fmla="*/ 0 h 4743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15550" h="4743147">
                  <a:moveTo>
                    <a:pt x="815550" y="790544"/>
                  </a:moveTo>
                  <a:lnTo>
                    <a:pt x="815550" y="3952603"/>
                  </a:lnTo>
                  <a:cubicBezTo>
                    <a:pt x="815550" y="4389207"/>
                    <a:pt x="805086" y="4743144"/>
                    <a:pt x="792178" y="4743144"/>
                  </a:cubicBezTo>
                  <a:lnTo>
                    <a:pt x="0" y="4743144"/>
                  </a:lnTo>
                  <a:lnTo>
                    <a:pt x="0" y="4743144"/>
                  </a:lnTo>
                  <a:lnTo>
                    <a:pt x="0" y="3"/>
                  </a:lnTo>
                  <a:lnTo>
                    <a:pt x="0" y="3"/>
                  </a:lnTo>
                  <a:lnTo>
                    <a:pt x="792178" y="3"/>
                  </a:lnTo>
                  <a:cubicBezTo>
                    <a:pt x="805086" y="3"/>
                    <a:pt x="815550" y="353940"/>
                    <a:pt x="815550" y="790544"/>
                  </a:cubicBez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8233" tIns="46797" rIns="46797" bIns="46798" numCol="1" spcCol="1270" anchor="ctr" anchorCtr="0">
              <a:noAutofit/>
            </a:bodyPr>
            <a:lstStyle/>
            <a:p>
              <a:r>
                <a:rPr lang="kk-KZ" b="1" i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Мақсаты:</a:t>
              </a:r>
              <a:r>
                <a:rPr lang="en-GB" b="1" i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 </a:t>
              </a:r>
              <a:r>
                <a:rPr lang="kk-KZ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Білім алушының алған білімін практикалық жағдайларда және әлеуметтік бейімделу процесінде сәтті әрі тиімді пайдалануға мүмкіндік жасау. </a:t>
              </a:r>
              <a:endParaRPr lang="ru-RU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82238143-9B9C-61B1-8714-34B65155D343}"/>
              </a:ext>
            </a:extLst>
          </p:cNvPr>
          <p:cNvGrpSpPr/>
          <p:nvPr/>
        </p:nvGrpSpPr>
        <p:grpSpPr>
          <a:xfrm>
            <a:off x="2079357" y="132506"/>
            <a:ext cx="6479857" cy="3630479"/>
            <a:chOff x="5276209" y="692139"/>
            <a:chExt cx="6273495" cy="3364937"/>
          </a:xfrm>
        </p:grpSpPr>
        <p:sp>
          <p:nvSpPr>
            <p:cNvPr id="24" name="Полилиния: фигура 23">
              <a:extLst>
                <a:ext uri="{FF2B5EF4-FFF2-40B4-BE49-F238E27FC236}">
                  <a16:creationId xmlns:a16="http://schemas.microsoft.com/office/drawing/2014/main" id="{91C432BB-5BCE-C767-8250-D69828E14BA6}"/>
                </a:ext>
              </a:extLst>
            </p:cNvPr>
            <p:cNvSpPr/>
            <p:nvPr/>
          </p:nvSpPr>
          <p:spPr>
            <a:xfrm>
              <a:off x="5276209" y="692139"/>
              <a:ext cx="1230868" cy="1254694"/>
            </a:xfrm>
            <a:custGeom>
              <a:avLst/>
              <a:gdLst>
                <a:gd name="connsiteX0" fmla="*/ 0 w 1254693"/>
                <a:gd name="connsiteY0" fmla="*/ 0 h 878285"/>
                <a:gd name="connsiteX1" fmla="*/ 815551 w 1254693"/>
                <a:gd name="connsiteY1" fmla="*/ 0 h 878285"/>
                <a:gd name="connsiteX2" fmla="*/ 1254693 w 1254693"/>
                <a:gd name="connsiteY2" fmla="*/ 439143 h 878285"/>
                <a:gd name="connsiteX3" fmla="*/ 815551 w 1254693"/>
                <a:gd name="connsiteY3" fmla="*/ 878285 h 878285"/>
                <a:gd name="connsiteX4" fmla="*/ 0 w 1254693"/>
                <a:gd name="connsiteY4" fmla="*/ 878285 h 878285"/>
                <a:gd name="connsiteX5" fmla="*/ 439143 w 1254693"/>
                <a:gd name="connsiteY5" fmla="*/ 439143 h 878285"/>
                <a:gd name="connsiteX6" fmla="*/ 0 w 1254693"/>
                <a:gd name="connsiteY6" fmla="*/ 0 h 878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54693" h="878285">
                  <a:moveTo>
                    <a:pt x="1254693" y="0"/>
                  </a:moveTo>
                  <a:lnTo>
                    <a:pt x="1254693" y="570886"/>
                  </a:lnTo>
                  <a:lnTo>
                    <a:pt x="627346" y="878285"/>
                  </a:lnTo>
                  <a:lnTo>
                    <a:pt x="0" y="570886"/>
                  </a:lnTo>
                  <a:lnTo>
                    <a:pt x="0" y="0"/>
                  </a:lnTo>
                  <a:lnTo>
                    <a:pt x="627346" y="307400"/>
                  </a:lnTo>
                  <a:lnTo>
                    <a:pt x="1254693" y="0"/>
                  </a:ln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446" tIns="443589" rIns="4444" bIns="443587" numCol="1" spcCol="1270" anchor="ctr" anchorCtr="0">
              <a:noAutofit/>
            </a:bodyPr>
            <a:lstStyle/>
            <a:p>
              <a:pPr marL="0" lvl="0" indent="0" algn="ctr" defTabSz="311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kk-KZ" i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Патриотизм</a:t>
              </a:r>
              <a:endParaRPr lang="ru-RU" i="1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Полилиния: фигура 24">
              <a:extLst>
                <a:ext uri="{FF2B5EF4-FFF2-40B4-BE49-F238E27FC236}">
                  <a16:creationId xmlns:a16="http://schemas.microsoft.com/office/drawing/2014/main" id="{527881E5-5068-B23C-359C-C0DCF99CCAAB}"/>
                </a:ext>
              </a:extLst>
            </p:cNvPr>
            <p:cNvSpPr/>
            <p:nvPr/>
          </p:nvSpPr>
          <p:spPr>
            <a:xfrm>
              <a:off x="6507077" y="779162"/>
              <a:ext cx="5042626" cy="815551"/>
            </a:xfrm>
            <a:custGeom>
              <a:avLst/>
              <a:gdLst>
                <a:gd name="connsiteX0" fmla="*/ 135928 w 815550"/>
                <a:gd name="connsiteY0" fmla="*/ 0 h 4743147"/>
                <a:gd name="connsiteX1" fmla="*/ 679622 w 815550"/>
                <a:gd name="connsiteY1" fmla="*/ 0 h 4743147"/>
                <a:gd name="connsiteX2" fmla="*/ 815550 w 815550"/>
                <a:gd name="connsiteY2" fmla="*/ 135928 h 4743147"/>
                <a:gd name="connsiteX3" fmla="*/ 815550 w 815550"/>
                <a:gd name="connsiteY3" fmla="*/ 4743147 h 4743147"/>
                <a:gd name="connsiteX4" fmla="*/ 815550 w 815550"/>
                <a:gd name="connsiteY4" fmla="*/ 4743147 h 4743147"/>
                <a:gd name="connsiteX5" fmla="*/ 0 w 815550"/>
                <a:gd name="connsiteY5" fmla="*/ 4743147 h 4743147"/>
                <a:gd name="connsiteX6" fmla="*/ 0 w 815550"/>
                <a:gd name="connsiteY6" fmla="*/ 4743147 h 4743147"/>
                <a:gd name="connsiteX7" fmla="*/ 0 w 815550"/>
                <a:gd name="connsiteY7" fmla="*/ 135928 h 4743147"/>
                <a:gd name="connsiteX8" fmla="*/ 135928 w 815550"/>
                <a:gd name="connsiteY8" fmla="*/ 0 h 4743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15550" h="4743147">
                  <a:moveTo>
                    <a:pt x="815550" y="790544"/>
                  </a:moveTo>
                  <a:lnTo>
                    <a:pt x="815550" y="3952603"/>
                  </a:lnTo>
                  <a:cubicBezTo>
                    <a:pt x="815550" y="4389207"/>
                    <a:pt x="805086" y="4743144"/>
                    <a:pt x="792178" y="4743144"/>
                  </a:cubicBezTo>
                  <a:lnTo>
                    <a:pt x="0" y="4743144"/>
                  </a:lnTo>
                  <a:lnTo>
                    <a:pt x="0" y="4743144"/>
                  </a:lnTo>
                  <a:lnTo>
                    <a:pt x="0" y="3"/>
                  </a:lnTo>
                  <a:lnTo>
                    <a:pt x="0" y="3"/>
                  </a:lnTo>
                  <a:lnTo>
                    <a:pt x="792178" y="3"/>
                  </a:lnTo>
                  <a:cubicBezTo>
                    <a:pt x="805086" y="3"/>
                    <a:pt x="815550" y="353940"/>
                    <a:pt x="815550" y="790544"/>
                  </a:cubicBez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8233" tIns="46797" rIns="46797" bIns="46798" numCol="1" spcCol="1270" anchor="ctr" anchorCtr="0">
              <a:noAutofit/>
            </a:bodyPr>
            <a:lstStyle/>
            <a:p>
              <a:pPr marL="57150" lvl="1" indent="-57150" algn="l" defTabSz="4889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kk-KZ" sz="1200" b="1" i="1" kern="1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Мақсаты:</a:t>
              </a:r>
              <a:r>
                <a:rPr lang="kk-KZ" sz="1200" b="1" kern="1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 Мемлекетке, туған жерге, өзінің мәдени ортасына сүйіспеншілігін қалыптастыру. Жас буынның бойындағы күш-қуатын, білімін Отан игілігі мүддесіне жұмсауға, жерін, тілін, тарихын, салт-дәстүрін, әдет-ғұрпын құрмет тұтуға тәрбиелеу</a:t>
              </a:r>
              <a:endParaRPr lang="ru-RU" sz="12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Полилиния: фигура 25">
              <a:extLst>
                <a:ext uri="{FF2B5EF4-FFF2-40B4-BE49-F238E27FC236}">
                  <a16:creationId xmlns:a16="http://schemas.microsoft.com/office/drawing/2014/main" id="{2EBA89FC-4D81-4239-85C0-6EBC371B37E4}"/>
                </a:ext>
              </a:extLst>
            </p:cNvPr>
            <p:cNvSpPr/>
            <p:nvPr/>
          </p:nvSpPr>
          <p:spPr>
            <a:xfrm>
              <a:off x="5276209" y="1747261"/>
              <a:ext cx="1230867" cy="1254693"/>
            </a:xfrm>
            <a:custGeom>
              <a:avLst/>
              <a:gdLst>
                <a:gd name="connsiteX0" fmla="*/ 0 w 1254693"/>
                <a:gd name="connsiteY0" fmla="*/ 0 h 878285"/>
                <a:gd name="connsiteX1" fmla="*/ 815551 w 1254693"/>
                <a:gd name="connsiteY1" fmla="*/ 0 h 878285"/>
                <a:gd name="connsiteX2" fmla="*/ 1254693 w 1254693"/>
                <a:gd name="connsiteY2" fmla="*/ 439143 h 878285"/>
                <a:gd name="connsiteX3" fmla="*/ 815551 w 1254693"/>
                <a:gd name="connsiteY3" fmla="*/ 878285 h 878285"/>
                <a:gd name="connsiteX4" fmla="*/ 0 w 1254693"/>
                <a:gd name="connsiteY4" fmla="*/ 878285 h 878285"/>
                <a:gd name="connsiteX5" fmla="*/ 439143 w 1254693"/>
                <a:gd name="connsiteY5" fmla="*/ 439143 h 878285"/>
                <a:gd name="connsiteX6" fmla="*/ 0 w 1254693"/>
                <a:gd name="connsiteY6" fmla="*/ 0 h 878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54693" h="878285">
                  <a:moveTo>
                    <a:pt x="1254693" y="0"/>
                  </a:moveTo>
                  <a:lnTo>
                    <a:pt x="1254693" y="570886"/>
                  </a:lnTo>
                  <a:lnTo>
                    <a:pt x="627346" y="878285"/>
                  </a:lnTo>
                  <a:lnTo>
                    <a:pt x="0" y="570886"/>
                  </a:lnTo>
                  <a:lnTo>
                    <a:pt x="0" y="0"/>
                  </a:lnTo>
                  <a:lnTo>
                    <a:pt x="627346" y="307400"/>
                  </a:lnTo>
                  <a:lnTo>
                    <a:pt x="1254693" y="0"/>
                  </a:ln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446" tIns="443588" rIns="4444" bIns="443587" numCol="1" spcCol="1270" anchor="ctr" anchorCtr="0">
              <a:noAutofit/>
            </a:bodyPr>
            <a:lstStyle/>
            <a:p>
              <a:pPr marL="0" lvl="0" indent="0" algn="ctr" defTabSz="311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kk-KZ" sz="1200" i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Ұлттық сана сезімнің көкжиегін кеңейту</a:t>
              </a:r>
              <a:endParaRPr lang="ru-RU" sz="1200" i="1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Полилиния: фигура 26">
              <a:extLst>
                <a:ext uri="{FF2B5EF4-FFF2-40B4-BE49-F238E27FC236}">
                  <a16:creationId xmlns:a16="http://schemas.microsoft.com/office/drawing/2014/main" id="{DBAF435B-08F2-4264-44FA-788E41A18E6D}"/>
                </a:ext>
              </a:extLst>
            </p:cNvPr>
            <p:cNvSpPr/>
            <p:nvPr/>
          </p:nvSpPr>
          <p:spPr>
            <a:xfrm>
              <a:off x="6489177" y="1778625"/>
              <a:ext cx="5060527" cy="815551"/>
            </a:xfrm>
            <a:custGeom>
              <a:avLst/>
              <a:gdLst>
                <a:gd name="connsiteX0" fmla="*/ 135928 w 815550"/>
                <a:gd name="connsiteY0" fmla="*/ 0 h 4743147"/>
                <a:gd name="connsiteX1" fmla="*/ 679622 w 815550"/>
                <a:gd name="connsiteY1" fmla="*/ 0 h 4743147"/>
                <a:gd name="connsiteX2" fmla="*/ 815550 w 815550"/>
                <a:gd name="connsiteY2" fmla="*/ 135928 h 4743147"/>
                <a:gd name="connsiteX3" fmla="*/ 815550 w 815550"/>
                <a:gd name="connsiteY3" fmla="*/ 4743147 h 4743147"/>
                <a:gd name="connsiteX4" fmla="*/ 815550 w 815550"/>
                <a:gd name="connsiteY4" fmla="*/ 4743147 h 4743147"/>
                <a:gd name="connsiteX5" fmla="*/ 0 w 815550"/>
                <a:gd name="connsiteY5" fmla="*/ 4743147 h 4743147"/>
                <a:gd name="connsiteX6" fmla="*/ 0 w 815550"/>
                <a:gd name="connsiteY6" fmla="*/ 4743147 h 4743147"/>
                <a:gd name="connsiteX7" fmla="*/ 0 w 815550"/>
                <a:gd name="connsiteY7" fmla="*/ 135928 h 4743147"/>
                <a:gd name="connsiteX8" fmla="*/ 135928 w 815550"/>
                <a:gd name="connsiteY8" fmla="*/ 0 h 4743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15550" h="4743147">
                  <a:moveTo>
                    <a:pt x="815550" y="790544"/>
                  </a:moveTo>
                  <a:lnTo>
                    <a:pt x="815550" y="3952603"/>
                  </a:lnTo>
                  <a:cubicBezTo>
                    <a:pt x="815550" y="4389207"/>
                    <a:pt x="805086" y="4743144"/>
                    <a:pt x="792178" y="4743144"/>
                  </a:cubicBezTo>
                  <a:lnTo>
                    <a:pt x="0" y="4743144"/>
                  </a:lnTo>
                  <a:lnTo>
                    <a:pt x="0" y="4743144"/>
                  </a:lnTo>
                  <a:lnTo>
                    <a:pt x="0" y="3"/>
                  </a:lnTo>
                  <a:lnTo>
                    <a:pt x="0" y="3"/>
                  </a:lnTo>
                  <a:lnTo>
                    <a:pt x="792178" y="3"/>
                  </a:lnTo>
                  <a:cubicBezTo>
                    <a:pt x="805086" y="3"/>
                    <a:pt x="815550" y="353940"/>
                    <a:pt x="815550" y="790544"/>
                  </a:cubicBez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8233" tIns="46797" rIns="46797" bIns="46798" numCol="1" spcCol="1270" anchor="ctr" anchorCtr="0">
              <a:noAutofit/>
            </a:bodyPr>
            <a:lstStyle/>
            <a:p>
              <a:pPr marL="57150" lvl="1" indent="-57150" algn="l" defTabSz="4889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kk-KZ" sz="1200" b="1" i="1" kern="1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Мақсаты:</a:t>
              </a:r>
              <a:r>
                <a:rPr lang="en-GB" sz="1200" b="1" i="1" kern="1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 </a:t>
              </a:r>
              <a:r>
                <a:rPr lang="kk-KZ" sz="1200" b="1" kern="1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Жас ұрпақтың санасы мен көзқарасында ұлттық болмыстың өзегін сақтай отырып, оларды заманауи жаһандық даму ағынымен келетін өзгерістердің бәріне ашық болуына дайындау. </a:t>
              </a:r>
              <a:endParaRPr lang="ru-RU" sz="12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Полилиния: фигура 27">
              <a:extLst>
                <a:ext uri="{FF2B5EF4-FFF2-40B4-BE49-F238E27FC236}">
                  <a16:creationId xmlns:a16="http://schemas.microsoft.com/office/drawing/2014/main" id="{8371C74D-9D6A-4D1E-2784-A2AF0112C74A}"/>
                </a:ext>
              </a:extLst>
            </p:cNvPr>
            <p:cNvSpPr/>
            <p:nvPr/>
          </p:nvSpPr>
          <p:spPr>
            <a:xfrm>
              <a:off x="5276209" y="2802383"/>
              <a:ext cx="1170291" cy="1254693"/>
            </a:xfrm>
            <a:custGeom>
              <a:avLst/>
              <a:gdLst>
                <a:gd name="connsiteX0" fmla="*/ 0 w 1254693"/>
                <a:gd name="connsiteY0" fmla="*/ 0 h 878285"/>
                <a:gd name="connsiteX1" fmla="*/ 815551 w 1254693"/>
                <a:gd name="connsiteY1" fmla="*/ 0 h 878285"/>
                <a:gd name="connsiteX2" fmla="*/ 1254693 w 1254693"/>
                <a:gd name="connsiteY2" fmla="*/ 439143 h 878285"/>
                <a:gd name="connsiteX3" fmla="*/ 815551 w 1254693"/>
                <a:gd name="connsiteY3" fmla="*/ 878285 h 878285"/>
                <a:gd name="connsiteX4" fmla="*/ 0 w 1254693"/>
                <a:gd name="connsiteY4" fmla="*/ 878285 h 878285"/>
                <a:gd name="connsiteX5" fmla="*/ 439143 w 1254693"/>
                <a:gd name="connsiteY5" fmla="*/ 439143 h 878285"/>
                <a:gd name="connsiteX6" fmla="*/ 0 w 1254693"/>
                <a:gd name="connsiteY6" fmla="*/ 0 h 878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54693" h="878285">
                  <a:moveTo>
                    <a:pt x="1254693" y="0"/>
                  </a:moveTo>
                  <a:lnTo>
                    <a:pt x="1254693" y="570886"/>
                  </a:lnTo>
                  <a:lnTo>
                    <a:pt x="627346" y="878285"/>
                  </a:lnTo>
                  <a:lnTo>
                    <a:pt x="0" y="570886"/>
                  </a:lnTo>
                  <a:lnTo>
                    <a:pt x="0" y="0"/>
                  </a:lnTo>
                  <a:lnTo>
                    <a:pt x="627346" y="307400"/>
                  </a:lnTo>
                  <a:lnTo>
                    <a:pt x="1254693" y="0"/>
                  </a:ln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446" tIns="443588" rIns="4444" bIns="443587" numCol="1" spcCol="1270" anchor="ctr" anchorCtr="0">
              <a:noAutofit/>
            </a:bodyPr>
            <a:lstStyle/>
            <a:p>
              <a:pPr marL="0" lvl="0" indent="0" algn="ctr" defTabSz="311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kk-KZ" sz="1200" b="1" i="1" kern="1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Білімнің салтанат құруы </a:t>
              </a:r>
              <a:endParaRPr lang="ru-RU" sz="12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" name="Полилиния: фигура 28">
              <a:extLst>
                <a:ext uri="{FF2B5EF4-FFF2-40B4-BE49-F238E27FC236}">
                  <a16:creationId xmlns:a16="http://schemas.microsoft.com/office/drawing/2014/main" id="{B4BD165D-F4CC-A4D0-EB53-A001CBBA702C}"/>
                </a:ext>
              </a:extLst>
            </p:cNvPr>
            <p:cNvSpPr/>
            <p:nvPr/>
          </p:nvSpPr>
          <p:spPr>
            <a:xfrm>
              <a:off x="6489176" y="2802381"/>
              <a:ext cx="5060528" cy="815551"/>
            </a:xfrm>
            <a:custGeom>
              <a:avLst/>
              <a:gdLst>
                <a:gd name="connsiteX0" fmla="*/ 135928 w 815550"/>
                <a:gd name="connsiteY0" fmla="*/ 0 h 4743147"/>
                <a:gd name="connsiteX1" fmla="*/ 679622 w 815550"/>
                <a:gd name="connsiteY1" fmla="*/ 0 h 4743147"/>
                <a:gd name="connsiteX2" fmla="*/ 815550 w 815550"/>
                <a:gd name="connsiteY2" fmla="*/ 135928 h 4743147"/>
                <a:gd name="connsiteX3" fmla="*/ 815550 w 815550"/>
                <a:gd name="connsiteY3" fmla="*/ 4743147 h 4743147"/>
                <a:gd name="connsiteX4" fmla="*/ 815550 w 815550"/>
                <a:gd name="connsiteY4" fmla="*/ 4743147 h 4743147"/>
                <a:gd name="connsiteX5" fmla="*/ 0 w 815550"/>
                <a:gd name="connsiteY5" fmla="*/ 4743147 h 4743147"/>
                <a:gd name="connsiteX6" fmla="*/ 0 w 815550"/>
                <a:gd name="connsiteY6" fmla="*/ 4743147 h 4743147"/>
                <a:gd name="connsiteX7" fmla="*/ 0 w 815550"/>
                <a:gd name="connsiteY7" fmla="*/ 135928 h 4743147"/>
                <a:gd name="connsiteX8" fmla="*/ 135928 w 815550"/>
                <a:gd name="connsiteY8" fmla="*/ 0 h 4743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15550" h="4743147">
                  <a:moveTo>
                    <a:pt x="815550" y="790544"/>
                  </a:moveTo>
                  <a:lnTo>
                    <a:pt x="815550" y="3952603"/>
                  </a:lnTo>
                  <a:cubicBezTo>
                    <a:pt x="815550" y="4389207"/>
                    <a:pt x="805086" y="4743144"/>
                    <a:pt x="792178" y="4743144"/>
                  </a:cubicBezTo>
                  <a:lnTo>
                    <a:pt x="0" y="4743144"/>
                  </a:lnTo>
                  <a:lnTo>
                    <a:pt x="0" y="4743144"/>
                  </a:lnTo>
                  <a:lnTo>
                    <a:pt x="0" y="3"/>
                  </a:lnTo>
                  <a:lnTo>
                    <a:pt x="0" y="3"/>
                  </a:lnTo>
                  <a:lnTo>
                    <a:pt x="792178" y="3"/>
                  </a:lnTo>
                  <a:cubicBezTo>
                    <a:pt x="805086" y="3"/>
                    <a:pt x="815550" y="353940"/>
                    <a:pt x="815550" y="790544"/>
                  </a:cubicBez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8233" tIns="46797" rIns="46797" bIns="46798" numCol="1" spcCol="1270" anchor="ctr" anchorCtr="0">
              <a:noAutofit/>
            </a:bodyPr>
            <a:lstStyle/>
            <a:p>
              <a:pPr marL="57150" lvl="1" indent="-57150" algn="l" defTabSz="4889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kk-KZ" sz="1200" b="1" i="1" kern="1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Мақсаты:</a:t>
              </a:r>
              <a:r>
                <a:rPr lang="en-GB" sz="1200" b="1" i="1" kern="1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 </a:t>
              </a:r>
              <a:r>
                <a:rPr lang="kk-KZ" sz="1200" b="1" kern="1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Білімді, көзі ашық, көкірегі ояу, жаңашылдыққа жақын, үздіксіз білім алуға құштар, саналы әрі сапалы тұлға қалыптастыру.</a:t>
              </a:r>
              <a:endParaRPr lang="ru-RU" sz="12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207219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88;p1"/>
          <p:cNvSpPr/>
          <p:nvPr/>
        </p:nvSpPr>
        <p:spPr>
          <a:xfrm>
            <a:off x="0" y="0"/>
            <a:ext cx="1990165" cy="6858000"/>
          </a:xfrm>
          <a:prstGeom prst="rect">
            <a:avLst/>
          </a:prstGeom>
          <a:solidFill>
            <a:srgbClr val="16439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" name="Google Shape;89;p1"/>
          <p:cNvGrpSpPr/>
          <p:nvPr/>
        </p:nvGrpSpPr>
        <p:grpSpPr>
          <a:xfrm>
            <a:off x="333701" y="167843"/>
            <a:ext cx="1359865" cy="1213945"/>
            <a:chOff x="358589" y="259977"/>
            <a:chExt cx="1344706" cy="1362635"/>
          </a:xfrm>
        </p:grpSpPr>
        <p:sp>
          <p:nvSpPr>
            <p:cNvPr id="7" name="Google Shape;90;p1"/>
            <p:cNvSpPr/>
            <p:nvPr/>
          </p:nvSpPr>
          <p:spPr>
            <a:xfrm>
              <a:off x="358589" y="259977"/>
              <a:ext cx="1344706" cy="1362635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8" name="Google Shape;91;p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497840" y="330949"/>
              <a:ext cx="1117714" cy="101375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86" b="96000" l="3578" r="9409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8776" y="1661295"/>
            <a:ext cx="1681806" cy="1579514"/>
          </a:xfrm>
          <a:prstGeom prst="rect">
            <a:avLst/>
          </a:prstGeom>
        </p:spPr>
      </p:pic>
      <p:pic>
        <p:nvPicPr>
          <p:cNvPr id="10" name="Google Shape;92;p1"/>
          <p:cNvPicPr preferRelativeResize="0"/>
          <p:nvPr/>
        </p:nvPicPr>
        <p:blipFill rotWithShape="1">
          <a:blip r:embed="rId5">
            <a:alphaModFix/>
          </a:blip>
          <a:srcRect l="3671" r="3671"/>
          <a:stretch/>
        </p:blipFill>
        <p:spPr>
          <a:xfrm rot="5400000">
            <a:off x="8115821" y="2781822"/>
            <a:ext cx="6858000" cy="129435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4235BAF-1315-EE7E-55B5-686B2F9C8BD5}"/>
              </a:ext>
            </a:extLst>
          </p:cNvPr>
          <p:cNvSpPr txBox="1"/>
          <p:nvPr/>
        </p:nvSpPr>
        <p:spPr>
          <a:xfrm>
            <a:off x="3562755" y="231071"/>
            <a:ext cx="6096000" cy="3112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ru-RU" sz="1400" b="1" u="sng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ҚАНДАЙ ПРИНЦИПТЕРМЕН ЖҰМЫС ЖАСАЙДЫ?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6609AE55-169E-2476-8365-19563196FD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021" y="4044609"/>
            <a:ext cx="4047746" cy="27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4" name="Схема 13">
            <a:extLst>
              <a:ext uri="{FF2B5EF4-FFF2-40B4-BE49-F238E27FC236}">
                <a16:creationId xmlns:a16="http://schemas.microsoft.com/office/drawing/2014/main" id="{37F2D760-6B49-8039-0C03-6EF3F3D81D6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22393315"/>
              </p:ext>
            </p:extLst>
          </p:nvPr>
        </p:nvGraphicFramePr>
        <p:xfrm>
          <a:off x="2323866" y="0"/>
          <a:ext cx="8737424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23899018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88;p1"/>
          <p:cNvSpPr/>
          <p:nvPr/>
        </p:nvSpPr>
        <p:spPr>
          <a:xfrm>
            <a:off x="0" y="0"/>
            <a:ext cx="1990165" cy="6858000"/>
          </a:xfrm>
          <a:prstGeom prst="rect">
            <a:avLst/>
          </a:prstGeom>
          <a:solidFill>
            <a:srgbClr val="16439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" name="Google Shape;89;p1"/>
          <p:cNvGrpSpPr/>
          <p:nvPr/>
        </p:nvGrpSpPr>
        <p:grpSpPr>
          <a:xfrm>
            <a:off x="333701" y="167843"/>
            <a:ext cx="1359865" cy="1213945"/>
            <a:chOff x="358589" y="259977"/>
            <a:chExt cx="1344706" cy="1362635"/>
          </a:xfrm>
        </p:grpSpPr>
        <p:sp>
          <p:nvSpPr>
            <p:cNvPr id="7" name="Google Shape;90;p1"/>
            <p:cNvSpPr/>
            <p:nvPr/>
          </p:nvSpPr>
          <p:spPr>
            <a:xfrm>
              <a:off x="358589" y="259977"/>
              <a:ext cx="1344706" cy="1362635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8" name="Google Shape;91;p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497840" y="330949"/>
              <a:ext cx="1117714" cy="101375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86" b="96000" l="3578" r="9409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8776" y="1661295"/>
            <a:ext cx="1681806" cy="1579514"/>
          </a:xfrm>
          <a:prstGeom prst="rect">
            <a:avLst/>
          </a:prstGeom>
        </p:spPr>
      </p:pic>
      <p:pic>
        <p:nvPicPr>
          <p:cNvPr id="10" name="Google Shape;92;p1"/>
          <p:cNvPicPr preferRelativeResize="0"/>
          <p:nvPr/>
        </p:nvPicPr>
        <p:blipFill rotWithShape="1">
          <a:blip r:embed="rId5">
            <a:alphaModFix/>
          </a:blip>
          <a:srcRect l="3671" r="3671"/>
          <a:stretch/>
        </p:blipFill>
        <p:spPr>
          <a:xfrm rot="5400000">
            <a:off x="8204309" y="2781822"/>
            <a:ext cx="6858000" cy="129435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53CCA99-6AF5-9EC1-6CC9-6C85FAE3F682}"/>
              </a:ext>
            </a:extLst>
          </p:cNvPr>
          <p:cNvSpPr txBox="1"/>
          <p:nvPr/>
        </p:nvSpPr>
        <p:spPr>
          <a:xfrm>
            <a:off x="4076582" y="247157"/>
            <a:ext cx="6096000" cy="3687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ru-RU" sz="1800" b="1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ҚАЛАЙ ЖҮЗЕГЕ АСЫРЫЛАДЫ?</a:t>
            </a:r>
            <a:endParaRPr lang="ru-RU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Схема 11">
            <a:extLst>
              <a:ext uri="{FF2B5EF4-FFF2-40B4-BE49-F238E27FC236}">
                <a16:creationId xmlns:a16="http://schemas.microsoft.com/office/drawing/2014/main" id="{1FDEBF0F-3285-77D5-F473-A9663C29B03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57985297"/>
              </p:ext>
            </p:extLst>
          </p:nvPr>
        </p:nvGraphicFramePr>
        <p:xfrm>
          <a:off x="2001738" y="934759"/>
          <a:ext cx="6843954" cy="54032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14" name="Схема 13">
            <a:extLst>
              <a:ext uri="{FF2B5EF4-FFF2-40B4-BE49-F238E27FC236}">
                <a16:creationId xmlns:a16="http://schemas.microsoft.com/office/drawing/2014/main" id="{57E1E7EC-2AE1-1E9A-C02D-7BA41A00268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57962098"/>
              </p:ext>
            </p:extLst>
          </p:nvPr>
        </p:nvGraphicFramePr>
        <p:xfrm>
          <a:off x="8405748" y="849745"/>
          <a:ext cx="2744033" cy="54882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</p:spTree>
    <p:extLst>
      <p:ext uri="{BB962C8B-B14F-4D97-AF65-F5344CB8AC3E}">
        <p14:creationId xmlns:p14="http://schemas.microsoft.com/office/powerpoint/2010/main" val="10567743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88;p1"/>
          <p:cNvSpPr/>
          <p:nvPr/>
        </p:nvSpPr>
        <p:spPr>
          <a:xfrm>
            <a:off x="0" y="0"/>
            <a:ext cx="1990165" cy="6858000"/>
          </a:xfrm>
          <a:prstGeom prst="rect">
            <a:avLst/>
          </a:prstGeom>
          <a:solidFill>
            <a:srgbClr val="16439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" name="Google Shape;89;p1"/>
          <p:cNvGrpSpPr/>
          <p:nvPr/>
        </p:nvGrpSpPr>
        <p:grpSpPr>
          <a:xfrm>
            <a:off x="333701" y="167843"/>
            <a:ext cx="1359865" cy="1213945"/>
            <a:chOff x="358589" y="259977"/>
            <a:chExt cx="1344706" cy="1362635"/>
          </a:xfrm>
        </p:grpSpPr>
        <p:sp>
          <p:nvSpPr>
            <p:cNvPr id="7" name="Google Shape;90;p1"/>
            <p:cNvSpPr/>
            <p:nvPr/>
          </p:nvSpPr>
          <p:spPr>
            <a:xfrm>
              <a:off x="358589" y="259977"/>
              <a:ext cx="1344706" cy="1362635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8" name="Google Shape;91;p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497840" y="330949"/>
              <a:ext cx="1117714" cy="101375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86" b="96000" l="3578" r="9409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8776" y="1661295"/>
            <a:ext cx="1681806" cy="1579514"/>
          </a:xfrm>
          <a:prstGeom prst="rect">
            <a:avLst/>
          </a:prstGeom>
        </p:spPr>
      </p:pic>
      <p:pic>
        <p:nvPicPr>
          <p:cNvPr id="10" name="Google Shape;92;p1"/>
          <p:cNvPicPr preferRelativeResize="0"/>
          <p:nvPr/>
        </p:nvPicPr>
        <p:blipFill rotWithShape="1">
          <a:blip r:embed="rId5">
            <a:alphaModFix/>
          </a:blip>
          <a:srcRect l="3671" r="3671"/>
          <a:stretch/>
        </p:blipFill>
        <p:spPr>
          <a:xfrm rot="5400000">
            <a:off x="8115821" y="2781822"/>
            <a:ext cx="6858000" cy="129435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E7BB76E-AB17-F621-9A37-B6C2F5CA9A3D}"/>
              </a:ext>
            </a:extLst>
          </p:cNvPr>
          <p:cNvSpPr txBox="1"/>
          <p:nvPr/>
        </p:nvSpPr>
        <p:spPr>
          <a:xfrm>
            <a:off x="4005182" y="231071"/>
            <a:ext cx="6096000" cy="3687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ru-RU" sz="1800" b="1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ҚАНДАЙ МЕХАНИЗММЕН ІСКЕ АСАДЫ?</a:t>
            </a:r>
            <a:endParaRPr lang="ru-RU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Схема 11">
            <a:extLst>
              <a:ext uri="{FF2B5EF4-FFF2-40B4-BE49-F238E27FC236}">
                <a16:creationId xmlns:a16="http://schemas.microsoft.com/office/drawing/2014/main" id="{B8696FEE-5D00-27E7-A27F-8A36C404E69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57853778"/>
              </p:ext>
            </p:extLst>
          </p:nvPr>
        </p:nvGraphicFramePr>
        <p:xfrm>
          <a:off x="2079358" y="898388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8916872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88;p1"/>
          <p:cNvSpPr/>
          <p:nvPr/>
        </p:nvSpPr>
        <p:spPr>
          <a:xfrm>
            <a:off x="0" y="0"/>
            <a:ext cx="1990165" cy="6858000"/>
          </a:xfrm>
          <a:prstGeom prst="rect">
            <a:avLst/>
          </a:prstGeom>
          <a:solidFill>
            <a:srgbClr val="16439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" name="Google Shape;89;p1"/>
          <p:cNvGrpSpPr/>
          <p:nvPr/>
        </p:nvGrpSpPr>
        <p:grpSpPr>
          <a:xfrm>
            <a:off x="333701" y="167843"/>
            <a:ext cx="1359865" cy="1213945"/>
            <a:chOff x="358589" y="259977"/>
            <a:chExt cx="1344706" cy="1362635"/>
          </a:xfrm>
        </p:grpSpPr>
        <p:sp>
          <p:nvSpPr>
            <p:cNvPr id="7" name="Google Shape;90;p1"/>
            <p:cNvSpPr/>
            <p:nvPr/>
          </p:nvSpPr>
          <p:spPr>
            <a:xfrm>
              <a:off x="358589" y="259977"/>
              <a:ext cx="1344706" cy="1362635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8" name="Google Shape;91;p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497840" y="330949"/>
              <a:ext cx="1117714" cy="101375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86" b="96000" l="3578" r="9409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8776" y="1661295"/>
            <a:ext cx="1681806" cy="1579514"/>
          </a:xfrm>
          <a:prstGeom prst="rect">
            <a:avLst/>
          </a:prstGeom>
        </p:spPr>
      </p:pic>
      <p:pic>
        <p:nvPicPr>
          <p:cNvPr id="10" name="Google Shape;92;p1"/>
          <p:cNvPicPr preferRelativeResize="0"/>
          <p:nvPr/>
        </p:nvPicPr>
        <p:blipFill rotWithShape="1">
          <a:blip r:embed="rId5">
            <a:alphaModFix/>
          </a:blip>
          <a:srcRect l="3671" r="3671"/>
          <a:stretch/>
        </p:blipFill>
        <p:spPr>
          <a:xfrm rot="5400000">
            <a:off x="8115821" y="2781822"/>
            <a:ext cx="6858000" cy="129435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E06A7AF-5CF7-AB07-5397-3F9B1CC48270}"/>
              </a:ext>
            </a:extLst>
          </p:cNvPr>
          <p:cNvSpPr txBox="1"/>
          <p:nvPr/>
        </p:nvSpPr>
        <p:spPr>
          <a:xfrm>
            <a:off x="4723628" y="167843"/>
            <a:ext cx="2924352" cy="3687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ru-RU" sz="1800" b="1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ҚАЛАЙ БАҒАЛАНАДЫ?</a:t>
            </a:r>
            <a:endParaRPr lang="ru-RU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920940B2-8DFA-8A87-9822-041985A7ED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5230" y="5202825"/>
            <a:ext cx="4582413" cy="1386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6" name="Схема 15">
            <a:extLst>
              <a:ext uri="{FF2B5EF4-FFF2-40B4-BE49-F238E27FC236}">
                <a16:creationId xmlns:a16="http://schemas.microsoft.com/office/drawing/2014/main" id="{8226652C-2F18-13A4-888A-9A41A23CC41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78211369"/>
              </p:ext>
            </p:extLst>
          </p:nvPr>
        </p:nvGraphicFramePr>
        <p:xfrm>
          <a:off x="2021403" y="268659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2499661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88;p1"/>
          <p:cNvSpPr/>
          <p:nvPr/>
        </p:nvSpPr>
        <p:spPr>
          <a:xfrm>
            <a:off x="0" y="0"/>
            <a:ext cx="1990165" cy="6858000"/>
          </a:xfrm>
          <a:prstGeom prst="rect">
            <a:avLst/>
          </a:prstGeom>
          <a:solidFill>
            <a:srgbClr val="16439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" name="Google Shape;89;p1"/>
          <p:cNvGrpSpPr/>
          <p:nvPr/>
        </p:nvGrpSpPr>
        <p:grpSpPr>
          <a:xfrm>
            <a:off x="333701" y="167843"/>
            <a:ext cx="1359865" cy="1213945"/>
            <a:chOff x="358589" y="259977"/>
            <a:chExt cx="1344706" cy="1362635"/>
          </a:xfrm>
        </p:grpSpPr>
        <p:sp>
          <p:nvSpPr>
            <p:cNvPr id="7" name="Google Shape;90;p1"/>
            <p:cNvSpPr/>
            <p:nvPr/>
          </p:nvSpPr>
          <p:spPr>
            <a:xfrm>
              <a:off x="358589" y="259977"/>
              <a:ext cx="1344706" cy="1362635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8" name="Google Shape;91;p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497840" y="330949"/>
              <a:ext cx="1117714" cy="101375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86" b="96000" l="3578" r="9409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8776" y="1661295"/>
            <a:ext cx="1681806" cy="1579514"/>
          </a:xfrm>
          <a:prstGeom prst="rect">
            <a:avLst/>
          </a:prstGeom>
        </p:spPr>
      </p:pic>
      <p:pic>
        <p:nvPicPr>
          <p:cNvPr id="10" name="Google Shape;92;p1"/>
          <p:cNvPicPr preferRelativeResize="0"/>
          <p:nvPr/>
        </p:nvPicPr>
        <p:blipFill rotWithShape="1">
          <a:blip r:embed="rId5">
            <a:alphaModFix/>
          </a:blip>
          <a:srcRect l="3671" r="3671"/>
          <a:stretch/>
        </p:blipFill>
        <p:spPr>
          <a:xfrm rot="5400000">
            <a:off x="8263303" y="2781822"/>
            <a:ext cx="6858000" cy="129435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8E12F86-BFD0-76EE-B671-706AA34BA077}"/>
              </a:ext>
            </a:extLst>
          </p:cNvPr>
          <p:cNvSpPr txBox="1"/>
          <p:nvPr/>
        </p:nvSpPr>
        <p:spPr>
          <a:xfrm>
            <a:off x="4450519" y="231071"/>
            <a:ext cx="3984678" cy="3687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ru-RU" sz="1800" b="1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ҚАНДАЙ НӘТИЖЕ КҮТІЛЕДІ ?</a:t>
            </a:r>
            <a:endParaRPr lang="ru-RU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A06F418-75CD-674A-7BDD-DC2C265FC91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03942" y="3727916"/>
            <a:ext cx="4784718" cy="3189812"/>
          </a:xfrm>
          <a:prstGeom prst="rect">
            <a:avLst/>
          </a:prstGeom>
        </p:spPr>
      </p:pic>
      <p:graphicFrame>
        <p:nvGraphicFramePr>
          <p:cNvPr id="15" name="Схема 14">
            <a:extLst>
              <a:ext uri="{FF2B5EF4-FFF2-40B4-BE49-F238E27FC236}">
                <a16:creationId xmlns:a16="http://schemas.microsoft.com/office/drawing/2014/main" id="{BF746149-0F2C-27F6-27D5-7E6BF8A3BF1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40750569"/>
              </p:ext>
            </p:extLst>
          </p:nvPr>
        </p:nvGraphicFramePr>
        <p:xfrm>
          <a:off x="2000700" y="774815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11215636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88;p1"/>
          <p:cNvSpPr/>
          <p:nvPr/>
        </p:nvSpPr>
        <p:spPr>
          <a:xfrm>
            <a:off x="0" y="0"/>
            <a:ext cx="1990165" cy="6858000"/>
          </a:xfrm>
          <a:prstGeom prst="rect">
            <a:avLst/>
          </a:prstGeom>
          <a:solidFill>
            <a:srgbClr val="16439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" name="Google Shape;89;p1"/>
          <p:cNvGrpSpPr/>
          <p:nvPr/>
        </p:nvGrpSpPr>
        <p:grpSpPr>
          <a:xfrm>
            <a:off x="333701" y="167843"/>
            <a:ext cx="1359865" cy="1213945"/>
            <a:chOff x="358589" y="259977"/>
            <a:chExt cx="1344706" cy="1362635"/>
          </a:xfrm>
        </p:grpSpPr>
        <p:sp>
          <p:nvSpPr>
            <p:cNvPr id="7" name="Google Shape;90;p1"/>
            <p:cNvSpPr/>
            <p:nvPr/>
          </p:nvSpPr>
          <p:spPr>
            <a:xfrm>
              <a:off x="358589" y="259977"/>
              <a:ext cx="1344706" cy="1362635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8" name="Google Shape;91;p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497840" y="330949"/>
              <a:ext cx="1117714" cy="101375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86" b="96000" l="3578" r="9409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8776" y="1661295"/>
            <a:ext cx="1681806" cy="1579514"/>
          </a:xfrm>
          <a:prstGeom prst="rect">
            <a:avLst/>
          </a:prstGeom>
        </p:spPr>
      </p:pic>
      <p:pic>
        <p:nvPicPr>
          <p:cNvPr id="10" name="Google Shape;92;p1"/>
          <p:cNvPicPr preferRelativeResize="0"/>
          <p:nvPr/>
        </p:nvPicPr>
        <p:blipFill rotWithShape="1">
          <a:blip r:embed="rId5">
            <a:alphaModFix/>
          </a:blip>
          <a:srcRect l="3671" r="3671"/>
          <a:stretch/>
        </p:blipFill>
        <p:spPr>
          <a:xfrm rot="5400000">
            <a:off x="8115821" y="2781822"/>
            <a:ext cx="6858000" cy="129435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80AA87D-357E-BA2B-9F37-7B958C4846EA}"/>
              </a:ext>
            </a:extLst>
          </p:cNvPr>
          <p:cNvSpPr txBox="1"/>
          <p:nvPr/>
        </p:nvSpPr>
        <p:spPr>
          <a:xfrm>
            <a:off x="3048000" y="248389"/>
            <a:ext cx="6096000" cy="3595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lnSpc>
                <a:spcPts val="2250"/>
              </a:lnSpc>
              <a:spcBef>
                <a:spcPts val="200"/>
              </a:spcBef>
            </a:pPr>
            <a:r>
              <a:rPr lang="ru-RU" sz="1400" b="1" dirty="0">
                <a:solidFill>
                  <a:srgbClr val="4F6CF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ru-RU" sz="1400" b="1" dirty="0" err="1">
                <a:solidFill>
                  <a:srgbClr val="4F6CF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тоқсан</a:t>
            </a:r>
            <a:r>
              <a:rPr lang="ru-RU" sz="1400" b="1" dirty="0">
                <a:solidFill>
                  <a:srgbClr val="4F6CF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rgbClr val="4F6CF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бойы</a:t>
            </a:r>
            <a:r>
              <a:rPr lang="ru-RU" sz="1400" b="1" dirty="0">
                <a:solidFill>
                  <a:srgbClr val="4F6CF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rgbClr val="4F6CF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қолдау</a:t>
            </a:r>
            <a:endParaRPr lang="ru-RU" sz="1200" b="1" dirty="0">
              <a:solidFill>
                <a:srgbClr val="1F3763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A9F465D-AFCE-EE93-6FB2-09248AE93183}"/>
              </a:ext>
            </a:extLst>
          </p:cNvPr>
          <p:cNvSpPr txBox="1"/>
          <p:nvPr/>
        </p:nvSpPr>
        <p:spPr>
          <a:xfrm>
            <a:off x="2214283" y="774815"/>
            <a:ext cx="6096000" cy="59494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ts val="2250"/>
              </a:lnSpc>
              <a:spcBef>
                <a:spcPts val="200"/>
              </a:spcBef>
            </a:pPr>
            <a:r>
              <a:rPr lang="ru-RU" sz="1800" b="1" dirty="0">
                <a:solidFill>
                  <a:srgbClr val="000000"/>
                </a:solidFill>
                <a:effectLst/>
                <a:latin typeface="Segoe UI Symbol" panose="020B0502040204020203" pitchFamily="34" charset="0"/>
                <a:ea typeface="Times New Roman" panose="02020603050405020304" pitchFamily="18" charset="0"/>
                <a:cs typeface="Segoe UI Symbol" panose="020B0502040204020203" pitchFamily="34" charset="0"/>
              </a:rPr>
              <a:t>✓</a:t>
            </a:r>
            <a:r>
              <a:rPr lang="ru-RU" sz="1800" b="1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Segoe UI" panose="020B0502040204020203" pitchFamily="34" charset="0"/>
              </a:rPr>
              <a:t> 36 </a:t>
            </a:r>
            <a:r>
              <a:rPr lang="ru-RU" sz="1800" b="1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Segoe UI" panose="020B0502040204020203" pitchFamily="34" charset="0"/>
              </a:rPr>
              <a:t>сағаттық</a:t>
            </a:r>
            <a:r>
              <a:rPr lang="ru-RU" sz="1800" b="1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Segoe UI" panose="020B0502040204020203" pitchFamily="34" charset="0"/>
              </a:rPr>
              <a:t> "</a:t>
            </a:r>
            <a:r>
              <a:rPr lang="ru-RU" sz="1800" b="1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Segoe UI" panose="020B0502040204020203" pitchFamily="34" charset="0"/>
              </a:rPr>
              <a:t>Құндылықтарға</a:t>
            </a:r>
            <a:r>
              <a:rPr lang="ru-RU" sz="1800" b="1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ru-RU" sz="1800" b="1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Segoe UI" panose="020B0502040204020203" pitchFamily="34" charset="0"/>
              </a:rPr>
              <a:t>негізделген</a:t>
            </a:r>
            <a:r>
              <a:rPr lang="ru-RU" sz="1800" b="1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ru-RU" sz="1800" b="1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Segoe UI" panose="020B0502040204020203" pitchFamily="34" charset="0"/>
              </a:rPr>
              <a:t>білім</a:t>
            </a:r>
            <a:r>
              <a:rPr lang="ru-RU" sz="1800" b="1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Segoe UI" panose="020B0502040204020203" pitchFamily="34" charset="0"/>
              </a:rPr>
              <a:t> беру" курсы</a:t>
            </a:r>
            <a:endParaRPr lang="ru-RU" sz="1800" b="1" dirty="0">
              <a:solidFill>
                <a:srgbClr val="1F3763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lnSpc>
                <a:spcPts val="2250"/>
              </a:lnSpc>
              <a:spcBef>
                <a:spcPts val="200"/>
              </a:spcBef>
            </a:pPr>
            <a:r>
              <a:rPr lang="ru-RU" sz="1800" b="1" dirty="0">
                <a:solidFill>
                  <a:srgbClr val="000000"/>
                </a:solidFill>
                <a:effectLst/>
                <a:latin typeface="Segoe UI Symbol" panose="020B0502040204020203" pitchFamily="34" charset="0"/>
                <a:ea typeface="Times New Roman" panose="02020603050405020304" pitchFamily="18" charset="0"/>
                <a:cs typeface="Segoe UI Symbol" panose="020B0502040204020203" pitchFamily="34" charset="0"/>
              </a:rPr>
              <a:t>✓</a:t>
            </a:r>
            <a:r>
              <a:rPr lang="ru-RU" sz="1800" b="1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Segoe UI" panose="020B0502040204020203" pitchFamily="34" charset="0"/>
              </a:rPr>
              <a:t> "</a:t>
            </a:r>
            <a:r>
              <a:rPr lang="ru-RU" sz="1800" b="1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Segoe UI" panose="020B0502040204020203" pitchFamily="34" charset="0"/>
              </a:rPr>
              <a:t>Qadam</a:t>
            </a:r>
            <a:r>
              <a:rPr lang="ru-RU" sz="1800" b="1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Segoe UI" panose="020B0502040204020203" pitchFamily="34" charset="0"/>
              </a:rPr>
              <a:t>" </a:t>
            </a:r>
            <a:r>
              <a:rPr lang="ru-RU" sz="1800" b="1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Segoe UI" panose="020B0502040204020203" pitchFamily="34" charset="0"/>
              </a:rPr>
              <a:t>оқу</a:t>
            </a:r>
            <a:r>
              <a:rPr lang="ru-RU" sz="1800" b="1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ru-RU" sz="1800" b="1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Segoe UI" panose="020B0502040204020203" pitchFamily="34" charset="0"/>
              </a:rPr>
              <a:t>әдістемелік</a:t>
            </a:r>
            <a:r>
              <a:rPr lang="ru-RU" sz="1800" b="1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ru-RU" sz="1800" b="1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Segoe UI" panose="020B0502040204020203" pitchFamily="34" charset="0"/>
              </a:rPr>
              <a:t>құралы</a:t>
            </a:r>
            <a:endParaRPr lang="ru-RU" sz="1800" b="1" dirty="0">
              <a:solidFill>
                <a:srgbClr val="1F3763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lnSpc>
                <a:spcPts val="2250"/>
              </a:lnSpc>
              <a:spcBef>
                <a:spcPts val="200"/>
              </a:spcBef>
            </a:pPr>
            <a:r>
              <a:rPr lang="ru-RU" sz="1800" b="1" dirty="0">
                <a:solidFill>
                  <a:srgbClr val="000000"/>
                </a:solidFill>
                <a:effectLst/>
                <a:latin typeface="Segoe UI Symbol" panose="020B0502040204020203" pitchFamily="34" charset="0"/>
                <a:ea typeface="Times New Roman" panose="02020603050405020304" pitchFamily="18" charset="0"/>
                <a:cs typeface="Segoe UI Symbol" panose="020B0502040204020203" pitchFamily="34" charset="0"/>
              </a:rPr>
              <a:t>✓</a:t>
            </a:r>
            <a:r>
              <a:rPr lang="ru-RU" sz="1800" b="1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Segoe UI" panose="020B0502040204020203" pitchFamily="34" charset="0"/>
              </a:rPr>
              <a:t> ТЖО-</a:t>
            </a:r>
            <a:r>
              <a:rPr lang="ru-RU" sz="1800" b="1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Segoe UI" panose="020B0502040204020203" pitchFamily="34" charset="0"/>
              </a:rPr>
              <a:t>ларға</a:t>
            </a:r>
            <a:r>
              <a:rPr lang="ru-RU" sz="1800" b="1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ru-RU" sz="1800" b="1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Segoe UI" panose="020B0502040204020203" pitchFamily="34" charset="0"/>
              </a:rPr>
              <a:t>бақылау</a:t>
            </a:r>
            <a:r>
              <a:rPr lang="ru-RU" sz="1800" b="1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ru-RU" sz="1800" b="1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Segoe UI" panose="020B0502040204020203" pitchFamily="34" charset="0"/>
              </a:rPr>
              <a:t>және</a:t>
            </a:r>
            <a:r>
              <a:rPr lang="ru-RU" sz="1800" b="1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ru-RU" sz="1800" b="1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Segoe UI" panose="020B0502040204020203" pitchFamily="34" charset="0"/>
              </a:rPr>
              <a:t>бағалау</a:t>
            </a:r>
            <a:r>
              <a:rPr lang="ru-RU" sz="1800" b="1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ru-RU" sz="1800" b="1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Segoe UI" panose="020B0502040204020203" pitchFamily="34" charset="0"/>
              </a:rPr>
              <a:t>жүйесін</a:t>
            </a:r>
            <a:r>
              <a:rPr lang="ru-RU" sz="1800" b="1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ru-RU" sz="1800" b="1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Segoe UI" panose="020B0502040204020203" pitchFamily="34" charset="0"/>
              </a:rPr>
              <a:t>қалыптастыру</a:t>
            </a:r>
            <a:endParaRPr lang="ru-RU" sz="1800" b="1" dirty="0">
              <a:solidFill>
                <a:srgbClr val="1F3763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lnSpc>
                <a:spcPts val="2250"/>
              </a:lnSpc>
              <a:spcBef>
                <a:spcPts val="200"/>
              </a:spcBef>
            </a:pPr>
            <a:r>
              <a:rPr lang="ru-RU" sz="1800" b="1" dirty="0">
                <a:solidFill>
                  <a:srgbClr val="000000"/>
                </a:solidFill>
                <a:effectLst/>
                <a:latin typeface="Segoe UI Symbol" panose="020B0502040204020203" pitchFamily="34" charset="0"/>
                <a:ea typeface="Times New Roman" panose="02020603050405020304" pitchFamily="18" charset="0"/>
                <a:cs typeface="Segoe UI Symbol" panose="020B0502040204020203" pitchFamily="34" charset="0"/>
              </a:rPr>
              <a:t>✓</a:t>
            </a:r>
            <a:r>
              <a:rPr lang="ru-RU" sz="1800" b="1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ru-RU" sz="1800" b="1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Segoe UI" panose="020B0502040204020203" pitchFamily="34" charset="0"/>
              </a:rPr>
              <a:t>Қолданысқа</a:t>
            </a:r>
            <a:r>
              <a:rPr lang="ru-RU" sz="1800" b="1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ru-RU" sz="1800" b="1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Segoe UI" panose="020B0502040204020203" pitchFamily="34" charset="0"/>
              </a:rPr>
              <a:t>қажетті</a:t>
            </a:r>
            <a:r>
              <a:rPr lang="ru-RU" sz="1800" b="1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ru-RU" sz="1800" b="1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Segoe UI" panose="020B0502040204020203" pitchFamily="34" charset="0"/>
              </a:rPr>
              <a:t>нұсқаулықтар</a:t>
            </a:r>
            <a:endParaRPr lang="ru-RU" sz="1800" b="1" dirty="0">
              <a:solidFill>
                <a:srgbClr val="1F3763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lnSpc>
                <a:spcPts val="2250"/>
              </a:lnSpc>
              <a:spcBef>
                <a:spcPts val="200"/>
              </a:spcBef>
            </a:pPr>
            <a:r>
              <a:rPr lang="ru-RU" sz="1800" b="1" dirty="0">
                <a:solidFill>
                  <a:srgbClr val="000000"/>
                </a:solidFill>
                <a:effectLst/>
                <a:latin typeface="Segoe UI Symbol" panose="020B0502040204020203" pitchFamily="34" charset="0"/>
                <a:ea typeface="Times New Roman" panose="02020603050405020304" pitchFamily="18" charset="0"/>
                <a:cs typeface="Segoe UI Symbol" panose="020B0502040204020203" pitchFamily="34" charset="0"/>
              </a:rPr>
              <a:t>✓</a:t>
            </a:r>
            <a:r>
              <a:rPr lang="ru-RU" sz="1800" b="1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ru-RU" sz="1800" b="1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Segoe UI" panose="020B0502040204020203" pitchFamily="34" charset="0"/>
              </a:rPr>
              <a:t>Kitapp</a:t>
            </a:r>
            <a:r>
              <a:rPr lang="ru-RU" sz="1800" b="1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ru-RU" sz="1800" b="1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Segoe UI" panose="020B0502040204020203" pitchFamily="34" charset="0"/>
              </a:rPr>
              <a:t>қосымшасы</a:t>
            </a:r>
            <a:endParaRPr lang="ru-RU" sz="1800" b="1" dirty="0">
              <a:solidFill>
                <a:srgbClr val="1F3763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lnSpc>
                <a:spcPts val="2250"/>
              </a:lnSpc>
              <a:spcBef>
                <a:spcPts val="200"/>
              </a:spcBef>
            </a:pPr>
            <a:r>
              <a:rPr lang="ru-RU" sz="1800" b="1" dirty="0">
                <a:solidFill>
                  <a:srgbClr val="000000"/>
                </a:solidFill>
                <a:effectLst/>
                <a:latin typeface="Segoe UI Symbol" panose="020B0502040204020203" pitchFamily="34" charset="0"/>
                <a:ea typeface="Times New Roman" panose="02020603050405020304" pitchFamily="18" charset="0"/>
                <a:cs typeface="Segoe UI Symbol" panose="020B0502040204020203" pitchFamily="34" charset="0"/>
              </a:rPr>
              <a:t>✓</a:t>
            </a:r>
            <a:r>
              <a:rPr lang="ru-RU" sz="1800" b="1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ru-RU" sz="1800" b="1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Segoe UI" panose="020B0502040204020203" pitchFamily="34" charset="0"/>
              </a:rPr>
              <a:t>Сандық</a:t>
            </a:r>
            <a:r>
              <a:rPr lang="ru-RU" sz="1800" b="1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ru-RU" sz="1800" b="1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Segoe UI" panose="020B0502040204020203" pitchFamily="34" charset="0"/>
              </a:rPr>
              <a:t>сауаттылық</a:t>
            </a:r>
            <a:r>
              <a:rPr lang="ru-RU" sz="1800" b="1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Segoe UI" panose="020B0502040204020203" pitchFamily="34" charset="0"/>
              </a:rPr>
              <a:t> курсы</a:t>
            </a:r>
            <a:endParaRPr lang="ru-RU" sz="1800" b="1" dirty="0">
              <a:solidFill>
                <a:srgbClr val="1F3763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lnSpc>
                <a:spcPts val="2250"/>
              </a:lnSpc>
              <a:spcBef>
                <a:spcPts val="200"/>
              </a:spcBef>
            </a:pPr>
            <a:r>
              <a:rPr lang="ru-RU" sz="1800" b="1" dirty="0">
                <a:solidFill>
                  <a:srgbClr val="000000"/>
                </a:solidFill>
                <a:effectLst/>
                <a:latin typeface="Segoe UI Symbol" panose="020B0502040204020203" pitchFamily="34" charset="0"/>
                <a:ea typeface="Times New Roman" panose="02020603050405020304" pitchFamily="18" charset="0"/>
                <a:cs typeface="Segoe UI Symbol" panose="020B0502040204020203" pitchFamily="34" charset="0"/>
              </a:rPr>
              <a:t>✓</a:t>
            </a:r>
            <a:r>
              <a:rPr lang="ru-RU" sz="1800" b="1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ru-RU" sz="1800" b="1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Segoe UI" panose="020B0502040204020203" pitchFamily="34" charset="0"/>
              </a:rPr>
              <a:t>Мектептің</a:t>
            </a:r>
            <a:r>
              <a:rPr lang="ru-RU" sz="1800" b="1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ru-RU" sz="1800" b="1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Segoe UI" panose="020B0502040204020203" pitchFamily="34" charset="0"/>
              </a:rPr>
              <a:t>форсайт</a:t>
            </a:r>
            <a:r>
              <a:rPr lang="ru-RU" sz="1800" b="1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ru-RU" sz="1800" b="1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Segoe UI" panose="020B0502040204020203" pitchFamily="34" charset="0"/>
              </a:rPr>
              <a:t>анализі</a:t>
            </a:r>
            <a:endParaRPr lang="ru-RU" sz="1800" b="1" dirty="0">
              <a:solidFill>
                <a:srgbClr val="1F3763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lnSpc>
                <a:spcPts val="2250"/>
              </a:lnSpc>
              <a:spcBef>
                <a:spcPts val="200"/>
              </a:spcBef>
            </a:pPr>
            <a:r>
              <a:rPr lang="ru-RU" sz="1800" b="1" dirty="0">
                <a:solidFill>
                  <a:srgbClr val="000000"/>
                </a:solidFill>
                <a:effectLst/>
                <a:latin typeface="Segoe UI Symbol" panose="020B0502040204020203" pitchFamily="34" charset="0"/>
                <a:ea typeface="Times New Roman" panose="02020603050405020304" pitchFamily="18" charset="0"/>
                <a:cs typeface="Segoe UI Symbol" panose="020B0502040204020203" pitchFamily="34" charset="0"/>
              </a:rPr>
              <a:t>✓</a:t>
            </a:r>
            <a:r>
              <a:rPr lang="ru-RU" sz="1800" b="1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ru-RU" sz="1800" b="1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Segoe UI" panose="020B0502040204020203" pitchFamily="34" charset="0"/>
              </a:rPr>
              <a:t>Мектептер</a:t>
            </a:r>
            <a:r>
              <a:rPr lang="ru-RU" sz="1800" b="1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ru-RU" sz="1800" b="1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Segoe UI" panose="020B0502040204020203" pitchFamily="34" charset="0"/>
              </a:rPr>
              <a:t>арасы</a:t>
            </a:r>
            <a:r>
              <a:rPr lang="ru-RU" sz="1800" b="1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ru-RU" sz="1800" b="1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Segoe UI" panose="020B0502040204020203" pitchFamily="34" charset="0"/>
              </a:rPr>
              <a:t>тәжірибе</a:t>
            </a:r>
            <a:r>
              <a:rPr lang="ru-RU" sz="1800" b="1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ru-RU" sz="1800" b="1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Segoe UI" panose="020B0502040204020203" pitchFamily="34" charset="0"/>
              </a:rPr>
              <a:t>алмасу</a:t>
            </a:r>
            <a:endParaRPr lang="ru-RU" sz="1800" b="1" dirty="0">
              <a:solidFill>
                <a:srgbClr val="1F3763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lnSpc>
                <a:spcPts val="2250"/>
              </a:lnSpc>
              <a:spcBef>
                <a:spcPts val="200"/>
              </a:spcBef>
            </a:pPr>
            <a:r>
              <a:rPr lang="ru-RU" sz="1800" b="1" dirty="0">
                <a:solidFill>
                  <a:srgbClr val="000000"/>
                </a:solidFill>
                <a:effectLst/>
                <a:latin typeface="Segoe UI Symbol" panose="020B0502040204020203" pitchFamily="34" charset="0"/>
                <a:ea typeface="Times New Roman" panose="02020603050405020304" pitchFamily="18" charset="0"/>
                <a:cs typeface="Segoe UI Symbol" panose="020B0502040204020203" pitchFamily="34" charset="0"/>
              </a:rPr>
              <a:t>✓</a:t>
            </a:r>
            <a:r>
              <a:rPr lang="ru-RU" sz="1800" b="1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ru-RU" sz="1800" b="1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Segoe UI" panose="020B0502040204020203" pitchFamily="34" charset="0"/>
              </a:rPr>
              <a:t>Психологиялық-педагогикалық</a:t>
            </a:r>
            <a:r>
              <a:rPr lang="ru-RU" sz="1800" b="1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ru-RU" sz="1800" b="1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Segoe UI" panose="020B0502040204020203" pitchFamily="34" charset="0"/>
              </a:rPr>
              <a:t>қолдау</a:t>
            </a:r>
            <a:r>
              <a:rPr lang="ru-RU" sz="1800" b="1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ru-RU" sz="1800" b="1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Segoe UI" panose="020B0502040204020203" pitchFamily="34" charset="0"/>
              </a:rPr>
              <a:t>көрсету</a:t>
            </a:r>
            <a:endParaRPr lang="ru-RU" sz="1800" b="1" dirty="0">
              <a:solidFill>
                <a:srgbClr val="1F3763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lnSpc>
                <a:spcPts val="2250"/>
              </a:lnSpc>
              <a:spcBef>
                <a:spcPts val="200"/>
              </a:spcBef>
            </a:pPr>
            <a:r>
              <a:rPr lang="ru-RU" sz="1800" b="1" dirty="0">
                <a:solidFill>
                  <a:srgbClr val="000000"/>
                </a:solidFill>
                <a:effectLst/>
                <a:latin typeface="Segoe UI Symbol" panose="020B0502040204020203" pitchFamily="34" charset="0"/>
                <a:ea typeface="Times New Roman" panose="02020603050405020304" pitchFamily="18" charset="0"/>
                <a:cs typeface="Segoe UI Symbol" panose="020B0502040204020203" pitchFamily="34" charset="0"/>
              </a:rPr>
              <a:t>✓</a:t>
            </a:r>
            <a:r>
              <a:rPr lang="ru-RU" sz="1800" b="1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ru-RU" sz="1800" b="1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Segoe UI" panose="020B0502040204020203" pitchFamily="34" charset="0"/>
              </a:rPr>
              <a:t>Дизайндық</a:t>
            </a:r>
            <a:r>
              <a:rPr lang="ru-RU" sz="1800" b="1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ru-RU" sz="1800" b="1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Segoe UI" panose="020B0502040204020203" pitchFamily="34" charset="0"/>
              </a:rPr>
              <a:t>Материалдар</a:t>
            </a:r>
            <a:endParaRPr lang="ru-RU" sz="1800" b="1" dirty="0">
              <a:solidFill>
                <a:srgbClr val="1F3763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lnSpc>
                <a:spcPts val="2250"/>
              </a:lnSpc>
              <a:spcBef>
                <a:spcPts val="200"/>
              </a:spcBef>
            </a:pPr>
            <a:r>
              <a:rPr lang="ru-RU" sz="1800" b="1" dirty="0">
                <a:solidFill>
                  <a:srgbClr val="000000"/>
                </a:solidFill>
                <a:effectLst/>
                <a:latin typeface="Segoe UI Symbol" panose="020B0502040204020203" pitchFamily="34" charset="0"/>
                <a:ea typeface="Times New Roman" panose="02020603050405020304" pitchFamily="18" charset="0"/>
                <a:cs typeface="Segoe UI Symbol" panose="020B0502040204020203" pitchFamily="34" charset="0"/>
              </a:rPr>
              <a:t>✓</a:t>
            </a:r>
            <a:r>
              <a:rPr lang="ru-RU" sz="1800" b="1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Segoe UI" panose="020B0502040204020203" pitchFamily="34" charset="0"/>
              </a:rPr>
              <a:t> Тренинг-Семинар</a:t>
            </a:r>
            <a:endParaRPr lang="ru-RU" sz="1800" b="1" dirty="0">
              <a:solidFill>
                <a:srgbClr val="1F3763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lnSpc>
                <a:spcPts val="2250"/>
              </a:lnSpc>
              <a:spcBef>
                <a:spcPts val="200"/>
              </a:spcBef>
            </a:pPr>
            <a:r>
              <a:rPr lang="ru-RU" sz="1800" b="1" dirty="0">
                <a:solidFill>
                  <a:srgbClr val="3A3A3A"/>
                </a:solidFill>
                <a:effectLst/>
                <a:latin typeface="Segoe UI Symbol" panose="020B0502040204020203" pitchFamily="34" charset="0"/>
                <a:ea typeface="Times New Roman" panose="02020603050405020304" pitchFamily="18" charset="0"/>
                <a:cs typeface="Segoe UI Symbol" panose="020B0502040204020203" pitchFamily="34" charset="0"/>
              </a:rPr>
              <a:t>✗</a:t>
            </a:r>
            <a:r>
              <a:rPr lang="ru-RU" sz="1800" b="1" dirty="0">
                <a:solidFill>
                  <a:srgbClr val="3A3A3A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Segoe UI" panose="020B0502040204020203" pitchFamily="34" charset="0"/>
              </a:rPr>
              <a:t> Онлайн Семинар</a:t>
            </a:r>
            <a:endParaRPr lang="ru-RU" sz="1800" b="1" dirty="0">
              <a:solidFill>
                <a:srgbClr val="1F3763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lnSpc>
                <a:spcPts val="2250"/>
              </a:lnSpc>
              <a:spcBef>
                <a:spcPts val="200"/>
              </a:spcBef>
            </a:pPr>
            <a:r>
              <a:rPr lang="ru-RU" sz="1800" b="1" dirty="0">
                <a:solidFill>
                  <a:srgbClr val="3A3A3A"/>
                </a:solidFill>
                <a:effectLst/>
                <a:latin typeface="Segoe UI Symbol" panose="020B0502040204020203" pitchFamily="34" charset="0"/>
                <a:ea typeface="Times New Roman" panose="02020603050405020304" pitchFamily="18" charset="0"/>
                <a:cs typeface="Segoe UI Symbol" panose="020B0502040204020203" pitchFamily="34" charset="0"/>
              </a:rPr>
              <a:t>✗</a:t>
            </a:r>
            <a:r>
              <a:rPr lang="ru-RU" sz="1800" b="1" dirty="0">
                <a:solidFill>
                  <a:srgbClr val="3A3A3A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Segoe UI" panose="020B0502040204020203" pitchFamily="34" charset="0"/>
              </a:rPr>
              <a:t> Психология </a:t>
            </a:r>
            <a:r>
              <a:rPr lang="ru-RU" sz="1800" b="1" dirty="0" err="1">
                <a:solidFill>
                  <a:srgbClr val="3A3A3A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Segoe UI" panose="020B0502040204020203" pitchFamily="34" charset="0"/>
              </a:rPr>
              <a:t>саласы</a:t>
            </a:r>
            <a:r>
              <a:rPr lang="ru-RU" sz="1800" b="1" dirty="0">
                <a:solidFill>
                  <a:srgbClr val="3A3A3A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ru-RU" sz="1800" b="1" dirty="0" err="1">
                <a:solidFill>
                  <a:srgbClr val="3A3A3A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Segoe UI" panose="020B0502040204020203" pitchFamily="34" charset="0"/>
              </a:rPr>
              <a:t>бойынша</a:t>
            </a:r>
            <a:r>
              <a:rPr lang="ru-RU" sz="1800" b="1" dirty="0">
                <a:solidFill>
                  <a:srgbClr val="3A3A3A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ru-RU" sz="1800" b="1" dirty="0" err="1">
                <a:solidFill>
                  <a:srgbClr val="3A3A3A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Segoe UI" panose="020B0502040204020203" pitchFamily="34" charset="0"/>
              </a:rPr>
              <a:t>кәсіби</a:t>
            </a:r>
            <a:r>
              <a:rPr lang="ru-RU" sz="1800" b="1" dirty="0">
                <a:solidFill>
                  <a:srgbClr val="3A3A3A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ru-RU" sz="1800" b="1" dirty="0" err="1">
                <a:solidFill>
                  <a:srgbClr val="3A3A3A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Segoe UI" panose="020B0502040204020203" pitchFamily="34" charset="0"/>
              </a:rPr>
              <a:t>жетілдіру</a:t>
            </a:r>
            <a:r>
              <a:rPr lang="ru-RU" sz="1800" b="1" dirty="0">
                <a:solidFill>
                  <a:srgbClr val="3A3A3A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ru-RU" sz="1800" b="1" dirty="0" err="1">
                <a:solidFill>
                  <a:srgbClr val="3A3A3A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Segoe UI" panose="020B0502040204020203" pitchFamily="34" charset="0"/>
              </a:rPr>
              <a:t>курстары</a:t>
            </a:r>
            <a:endParaRPr lang="ru-RU" sz="1800" b="1" dirty="0">
              <a:solidFill>
                <a:srgbClr val="1F3763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lnSpc>
                <a:spcPts val="2250"/>
              </a:lnSpc>
              <a:spcBef>
                <a:spcPts val="200"/>
              </a:spcBef>
            </a:pPr>
            <a:r>
              <a:rPr lang="ru-RU" sz="1800" b="1" dirty="0">
                <a:solidFill>
                  <a:srgbClr val="3A3A3A"/>
                </a:solidFill>
                <a:effectLst/>
                <a:latin typeface="Segoe UI Symbol" panose="020B0502040204020203" pitchFamily="34" charset="0"/>
                <a:ea typeface="Times New Roman" panose="02020603050405020304" pitchFamily="18" charset="0"/>
                <a:cs typeface="Segoe UI Symbol" panose="020B0502040204020203" pitchFamily="34" charset="0"/>
              </a:rPr>
              <a:t>✗</a:t>
            </a:r>
            <a:r>
              <a:rPr lang="ru-RU" sz="1800" b="1" dirty="0">
                <a:solidFill>
                  <a:srgbClr val="3A3A3A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Segoe UI" panose="020B0502040204020203" pitchFamily="34" charset="0"/>
              </a:rPr>
              <a:t> Психолог </a:t>
            </a:r>
            <a:r>
              <a:rPr lang="ru-RU" sz="1800" b="1" dirty="0" err="1">
                <a:solidFill>
                  <a:srgbClr val="3A3A3A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Segoe UI" panose="020B0502040204020203" pitchFamily="34" charset="0"/>
              </a:rPr>
              <a:t>маманының</a:t>
            </a:r>
            <a:r>
              <a:rPr lang="ru-RU" sz="1800" b="1" dirty="0">
                <a:solidFill>
                  <a:srgbClr val="3A3A3A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ru-RU" sz="1800" b="1" dirty="0" err="1">
                <a:solidFill>
                  <a:srgbClr val="3A3A3A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Segoe UI" panose="020B0502040204020203" pitchFamily="34" charset="0"/>
              </a:rPr>
              <a:t>консультациясы</a:t>
            </a:r>
            <a:endParaRPr lang="ru-RU" sz="1800" b="1" dirty="0">
              <a:solidFill>
                <a:srgbClr val="1F3763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lnSpc>
                <a:spcPts val="2250"/>
              </a:lnSpc>
              <a:spcBef>
                <a:spcPts val="200"/>
              </a:spcBef>
            </a:pPr>
            <a:r>
              <a:rPr lang="ru-RU" sz="1800" b="1" dirty="0">
                <a:solidFill>
                  <a:srgbClr val="3A3A3A"/>
                </a:solidFill>
                <a:effectLst/>
                <a:latin typeface="Segoe UI Symbol" panose="020B0502040204020203" pitchFamily="34" charset="0"/>
                <a:ea typeface="Times New Roman" panose="02020603050405020304" pitchFamily="18" charset="0"/>
                <a:cs typeface="Segoe UI Symbol" panose="020B0502040204020203" pitchFamily="34" charset="0"/>
              </a:rPr>
              <a:t>✗</a:t>
            </a:r>
            <a:r>
              <a:rPr lang="ru-RU" sz="1800" b="1" dirty="0">
                <a:solidFill>
                  <a:srgbClr val="3A3A3A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Segoe UI" panose="020B0502040204020203" pitchFamily="34" charset="0"/>
              </a:rPr>
              <a:t> Q-</a:t>
            </a:r>
            <a:r>
              <a:rPr lang="ru-RU" sz="1800" b="1" dirty="0" err="1">
                <a:solidFill>
                  <a:srgbClr val="3A3A3A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Segoe UI" panose="020B0502040204020203" pitchFamily="34" charset="0"/>
              </a:rPr>
              <a:t>certification</a:t>
            </a:r>
            <a:endParaRPr lang="ru-RU" sz="1800" b="1" dirty="0">
              <a:solidFill>
                <a:srgbClr val="1F3763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9638784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"/>
          <p:cNvSpPr/>
          <p:nvPr/>
        </p:nvSpPr>
        <p:spPr>
          <a:xfrm>
            <a:off x="0" y="0"/>
            <a:ext cx="1990165" cy="6858000"/>
          </a:xfrm>
          <a:prstGeom prst="rect">
            <a:avLst/>
          </a:prstGeom>
          <a:solidFill>
            <a:srgbClr val="16439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9" name="Google Shape;89;p1"/>
          <p:cNvGrpSpPr/>
          <p:nvPr/>
        </p:nvGrpSpPr>
        <p:grpSpPr>
          <a:xfrm>
            <a:off x="333701" y="167843"/>
            <a:ext cx="1359865" cy="1213945"/>
            <a:chOff x="358589" y="259977"/>
            <a:chExt cx="1344706" cy="1362635"/>
          </a:xfrm>
        </p:grpSpPr>
        <p:sp>
          <p:nvSpPr>
            <p:cNvPr id="90" name="Google Shape;90;p1"/>
            <p:cNvSpPr/>
            <p:nvPr/>
          </p:nvSpPr>
          <p:spPr>
            <a:xfrm>
              <a:off x="358589" y="259977"/>
              <a:ext cx="1344706" cy="1362635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91" name="Google Shape;91;p1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97840" y="330949"/>
              <a:ext cx="1117714" cy="101375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92" name="Google Shape;92;p1"/>
          <p:cNvPicPr preferRelativeResize="0"/>
          <p:nvPr/>
        </p:nvPicPr>
        <p:blipFill rotWithShape="1">
          <a:blip r:embed="rId4">
            <a:alphaModFix/>
          </a:blip>
          <a:srcRect l="3671" r="3671"/>
          <a:stretch/>
        </p:blipFill>
        <p:spPr>
          <a:xfrm rot="5400000">
            <a:off x="8115821" y="2781822"/>
            <a:ext cx="6858000" cy="12943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286" b="96000" l="3578" r="9409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8776" y="1661295"/>
            <a:ext cx="1681806" cy="157951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818298" y="574760"/>
            <a:ext cx="32512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Мектеп әкімшілігінің рөлі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7"/>
          <a:srcRect l="3633" t="20995"/>
          <a:stretch/>
        </p:blipFill>
        <p:spPr>
          <a:xfrm>
            <a:off x="2380314" y="2124739"/>
            <a:ext cx="5218867" cy="3742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9663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88;p1">
            <a:extLst>
              <a:ext uri="{FF2B5EF4-FFF2-40B4-BE49-F238E27FC236}">
                <a16:creationId xmlns:a16="http://schemas.microsoft.com/office/drawing/2014/main" id="{97CF2D56-030E-769E-D6AA-52B20D3C1173}"/>
              </a:ext>
            </a:extLst>
          </p:cNvPr>
          <p:cNvSpPr/>
          <p:nvPr/>
        </p:nvSpPr>
        <p:spPr>
          <a:xfrm>
            <a:off x="0" y="0"/>
            <a:ext cx="1990165" cy="6858000"/>
          </a:xfrm>
          <a:prstGeom prst="rect">
            <a:avLst/>
          </a:prstGeom>
          <a:solidFill>
            <a:srgbClr val="16439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" name="Google Shape;89;p1">
            <a:extLst>
              <a:ext uri="{FF2B5EF4-FFF2-40B4-BE49-F238E27FC236}">
                <a16:creationId xmlns:a16="http://schemas.microsoft.com/office/drawing/2014/main" id="{8DD265C3-6638-39FA-670B-AE3FCBE14ECC}"/>
              </a:ext>
            </a:extLst>
          </p:cNvPr>
          <p:cNvGrpSpPr/>
          <p:nvPr/>
        </p:nvGrpSpPr>
        <p:grpSpPr>
          <a:xfrm>
            <a:off x="333701" y="167843"/>
            <a:ext cx="1359865" cy="1213945"/>
            <a:chOff x="358589" y="259977"/>
            <a:chExt cx="1344706" cy="1362635"/>
          </a:xfrm>
        </p:grpSpPr>
        <p:sp>
          <p:nvSpPr>
            <p:cNvPr id="6" name="Google Shape;90;p1">
              <a:extLst>
                <a:ext uri="{FF2B5EF4-FFF2-40B4-BE49-F238E27FC236}">
                  <a16:creationId xmlns:a16="http://schemas.microsoft.com/office/drawing/2014/main" id="{582434F8-27CB-43E7-38F7-AF9AA291A4E9}"/>
                </a:ext>
              </a:extLst>
            </p:cNvPr>
            <p:cNvSpPr/>
            <p:nvPr/>
          </p:nvSpPr>
          <p:spPr>
            <a:xfrm>
              <a:off x="358589" y="259977"/>
              <a:ext cx="1344706" cy="1362635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7" name="Google Shape;91;p1">
              <a:extLst>
                <a:ext uri="{FF2B5EF4-FFF2-40B4-BE49-F238E27FC236}">
                  <a16:creationId xmlns:a16="http://schemas.microsoft.com/office/drawing/2014/main" id="{BD333E20-CE76-92F2-7F11-554B1164F260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497840" y="330949"/>
              <a:ext cx="1117714" cy="101375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3ABB1EF-6C38-3B62-1277-12417EE749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86" b="96000" l="3578" r="9409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8776" y="1661295"/>
            <a:ext cx="1681806" cy="1579514"/>
          </a:xfrm>
          <a:prstGeom prst="rect">
            <a:avLst/>
          </a:prstGeom>
        </p:spPr>
      </p:pic>
      <p:pic>
        <p:nvPicPr>
          <p:cNvPr id="9" name="Google Shape;92;p1">
            <a:extLst>
              <a:ext uri="{FF2B5EF4-FFF2-40B4-BE49-F238E27FC236}">
                <a16:creationId xmlns:a16="http://schemas.microsoft.com/office/drawing/2014/main" id="{347F0398-0C72-2D02-9E30-6CD366F276EB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3671" r="3671"/>
          <a:stretch/>
        </p:blipFill>
        <p:spPr>
          <a:xfrm rot="5400000">
            <a:off x="8115821" y="2781822"/>
            <a:ext cx="6858000" cy="12943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2" descr="https://a.d-cd.net/824ebbes-960.jpg">
            <a:extLst>
              <a:ext uri="{FF2B5EF4-FFF2-40B4-BE49-F238E27FC236}">
                <a16:creationId xmlns:a16="http://schemas.microsoft.com/office/drawing/2014/main" id="{CFB17F96-7B4B-E0B7-24CB-E31675CF59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288" b="93562" l="10000" r="90000">
                        <a14:foregroundMark x1="36429" y1="71102" x2="36429" y2="711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4166" y="167843"/>
            <a:ext cx="1294355" cy="2031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2875EEC3-7110-8407-27AE-A6146CCA80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7855" y="2743200"/>
            <a:ext cx="7485787" cy="1997219"/>
          </a:xfrm>
        </p:spPr>
        <p:txBody>
          <a:bodyPr>
            <a:normAutofit fontScale="90000"/>
          </a:bodyPr>
          <a:lstStyle/>
          <a:p>
            <a:r>
              <a:rPr lang="kk-KZ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Ой түрткі</a:t>
            </a:r>
            <a:br>
              <a:rPr lang="kk-KZ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kk-KZ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kk-KZ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kk-KZ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*Жеке бренд Сіздің түсінігіңізде?</a:t>
            </a:r>
            <a:br>
              <a:rPr lang="kk-KZ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kk-KZ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kk-KZ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Жеке бренді қалыптастырудың алғашқы қадамын неден бастар едіңіз?</a:t>
            </a:r>
            <a:br>
              <a:rPr lang="kk-KZ" sz="6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523876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"/>
          <p:cNvSpPr/>
          <p:nvPr/>
        </p:nvSpPr>
        <p:spPr>
          <a:xfrm>
            <a:off x="0" y="0"/>
            <a:ext cx="1990165" cy="6858000"/>
          </a:xfrm>
          <a:prstGeom prst="rect">
            <a:avLst/>
          </a:prstGeom>
          <a:solidFill>
            <a:srgbClr val="16439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9" name="Google Shape;89;p1"/>
          <p:cNvGrpSpPr/>
          <p:nvPr/>
        </p:nvGrpSpPr>
        <p:grpSpPr>
          <a:xfrm>
            <a:off x="333701" y="167843"/>
            <a:ext cx="1359865" cy="1213945"/>
            <a:chOff x="358589" y="259977"/>
            <a:chExt cx="1344706" cy="1362635"/>
          </a:xfrm>
        </p:grpSpPr>
        <p:sp>
          <p:nvSpPr>
            <p:cNvPr id="90" name="Google Shape;90;p1"/>
            <p:cNvSpPr/>
            <p:nvPr/>
          </p:nvSpPr>
          <p:spPr>
            <a:xfrm>
              <a:off x="358589" y="259977"/>
              <a:ext cx="1344706" cy="1362635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91" name="Google Shape;91;p1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97840" y="330949"/>
              <a:ext cx="1117714" cy="101375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92" name="Google Shape;92;p1"/>
          <p:cNvPicPr preferRelativeResize="0"/>
          <p:nvPr/>
        </p:nvPicPr>
        <p:blipFill rotWithShape="1">
          <a:blip r:embed="rId4">
            <a:alphaModFix/>
          </a:blip>
          <a:srcRect l="3671" r="3671"/>
          <a:stretch/>
        </p:blipFill>
        <p:spPr>
          <a:xfrm rot="5400000">
            <a:off x="8115821" y="2781822"/>
            <a:ext cx="6858000" cy="12943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286" b="96000" l="3578" r="9409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8776" y="1661295"/>
            <a:ext cx="1681806" cy="157951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15910" y="1661295"/>
            <a:ext cx="5772150" cy="38481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6" name="TextBox 15"/>
          <p:cNvSpPr txBox="1"/>
          <p:nvPr/>
        </p:nvSpPr>
        <p:spPr>
          <a:xfrm>
            <a:off x="2491126" y="682639"/>
            <a:ext cx="45448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Ұжымның ауызбіршілігін нығайту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48587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"/>
          <p:cNvSpPr/>
          <p:nvPr/>
        </p:nvSpPr>
        <p:spPr>
          <a:xfrm>
            <a:off x="0" y="0"/>
            <a:ext cx="1990165" cy="6858000"/>
          </a:xfrm>
          <a:prstGeom prst="rect">
            <a:avLst/>
          </a:prstGeom>
          <a:solidFill>
            <a:srgbClr val="16439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9" name="Google Shape;89;p1"/>
          <p:cNvGrpSpPr/>
          <p:nvPr/>
        </p:nvGrpSpPr>
        <p:grpSpPr>
          <a:xfrm>
            <a:off x="333701" y="167843"/>
            <a:ext cx="1359865" cy="1213945"/>
            <a:chOff x="358589" y="259977"/>
            <a:chExt cx="1344706" cy="1362635"/>
          </a:xfrm>
        </p:grpSpPr>
        <p:sp>
          <p:nvSpPr>
            <p:cNvPr id="90" name="Google Shape;90;p1"/>
            <p:cNvSpPr/>
            <p:nvPr/>
          </p:nvSpPr>
          <p:spPr>
            <a:xfrm>
              <a:off x="358589" y="259977"/>
              <a:ext cx="1344706" cy="1362635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91" name="Google Shape;91;p1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97840" y="330949"/>
              <a:ext cx="1117714" cy="101375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92" name="Google Shape;92;p1"/>
          <p:cNvPicPr preferRelativeResize="0"/>
          <p:nvPr/>
        </p:nvPicPr>
        <p:blipFill rotWithShape="1">
          <a:blip r:embed="rId4">
            <a:alphaModFix/>
          </a:blip>
          <a:srcRect l="3671" r="3671"/>
          <a:stretch/>
        </p:blipFill>
        <p:spPr>
          <a:xfrm rot="5400000">
            <a:off x="8115821" y="2781822"/>
            <a:ext cx="6858000" cy="12943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286" b="96000" l="3578" r="9409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8776" y="1661295"/>
            <a:ext cx="1681806" cy="157951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305550">
            <a:off x="2666582" y="2078091"/>
            <a:ext cx="5512560" cy="36750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0" name="TextBox 9"/>
          <p:cNvSpPr txBox="1"/>
          <p:nvPr/>
        </p:nvSpPr>
        <p:spPr>
          <a:xfrm>
            <a:off x="8491278" y="1943220"/>
            <a:ext cx="224131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k-KZ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Әр ай басында </a:t>
            </a:r>
          </a:p>
          <a:p>
            <a:pPr algn="ctr"/>
            <a:r>
              <a:rPr lang="kk-KZ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құндылықты </a:t>
            </a:r>
          </a:p>
          <a:p>
            <a:pPr algn="ctr"/>
            <a:r>
              <a:rPr lang="kk-KZ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ұжымға түсіндіру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75573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"/>
          <p:cNvSpPr/>
          <p:nvPr/>
        </p:nvSpPr>
        <p:spPr>
          <a:xfrm>
            <a:off x="0" y="0"/>
            <a:ext cx="1990165" cy="6858000"/>
          </a:xfrm>
          <a:prstGeom prst="rect">
            <a:avLst/>
          </a:prstGeom>
          <a:solidFill>
            <a:srgbClr val="16439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9" name="Google Shape;89;p1"/>
          <p:cNvGrpSpPr/>
          <p:nvPr/>
        </p:nvGrpSpPr>
        <p:grpSpPr>
          <a:xfrm>
            <a:off x="333701" y="167843"/>
            <a:ext cx="1359865" cy="1213945"/>
            <a:chOff x="358589" y="259977"/>
            <a:chExt cx="1344706" cy="1362635"/>
          </a:xfrm>
        </p:grpSpPr>
        <p:sp>
          <p:nvSpPr>
            <p:cNvPr id="90" name="Google Shape;90;p1"/>
            <p:cNvSpPr/>
            <p:nvPr/>
          </p:nvSpPr>
          <p:spPr>
            <a:xfrm>
              <a:off x="358589" y="259977"/>
              <a:ext cx="1344706" cy="1362635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91" name="Google Shape;91;p1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97840" y="330949"/>
              <a:ext cx="1117714" cy="101375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92" name="Google Shape;92;p1"/>
          <p:cNvPicPr preferRelativeResize="0"/>
          <p:nvPr/>
        </p:nvPicPr>
        <p:blipFill rotWithShape="1">
          <a:blip r:embed="rId4">
            <a:alphaModFix/>
          </a:blip>
          <a:srcRect l="3671" r="3671"/>
          <a:stretch/>
        </p:blipFill>
        <p:spPr>
          <a:xfrm rot="5400000">
            <a:off x="8115821" y="2781822"/>
            <a:ext cx="6858000" cy="12943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286" b="96000" l="3578" r="9409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8776" y="1661295"/>
            <a:ext cx="1681806" cy="157951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629956" y="2732977"/>
            <a:ext cx="35544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Қандай да бір шешім қабылдауда ұжым пікірімен санасу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24227" y="1381788"/>
            <a:ext cx="5505729" cy="3467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8220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"/>
          <p:cNvSpPr/>
          <p:nvPr/>
        </p:nvSpPr>
        <p:spPr>
          <a:xfrm>
            <a:off x="0" y="0"/>
            <a:ext cx="1990165" cy="6858000"/>
          </a:xfrm>
          <a:prstGeom prst="rect">
            <a:avLst/>
          </a:prstGeom>
          <a:solidFill>
            <a:srgbClr val="16439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9" name="Google Shape;89;p1"/>
          <p:cNvGrpSpPr/>
          <p:nvPr/>
        </p:nvGrpSpPr>
        <p:grpSpPr>
          <a:xfrm>
            <a:off x="333701" y="167843"/>
            <a:ext cx="1359865" cy="1213945"/>
            <a:chOff x="358589" y="259977"/>
            <a:chExt cx="1344706" cy="1362635"/>
          </a:xfrm>
        </p:grpSpPr>
        <p:sp>
          <p:nvSpPr>
            <p:cNvPr id="90" name="Google Shape;90;p1"/>
            <p:cNvSpPr/>
            <p:nvPr/>
          </p:nvSpPr>
          <p:spPr>
            <a:xfrm>
              <a:off x="358589" y="259977"/>
              <a:ext cx="1344706" cy="1362635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91" name="Google Shape;91;p1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97840" y="330949"/>
              <a:ext cx="1117714" cy="101375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92" name="Google Shape;92;p1"/>
          <p:cNvPicPr preferRelativeResize="0"/>
          <p:nvPr/>
        </p:nvPicPr>
        <p:blipFill rotWithShape="1">
          <a:blip r:embed="rId4">
            <a:alphaModFix/>
          </a:blip>
          <a:srcRect l="3671" r="3671"/>
          <a:stretch/>
        </p:blipFill>
        <p:spPr>
          <a:xfrm rot="5400000">
            <a:off x="8115821" y="2781822"/>
            <a:ext cx="6858000" cy="12943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286" b="96000" l="3578" r="9409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8776" y="1661295"/>
            <a:ext cx="1681806" cy="157951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013527" y="508000"/>
            <a:ext cx="88841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Оқу үрдісі қатысушыларының үлгі болуы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203" b="96220" l="9830" r="89806"/>
                    </a14:imgEffect>
                  </a14:imgLayer>
                </a14:imgProps>
              </a:ext>
            </a:extLst>
          </a:blip>
          <a:srcRect l="24964" r="26806" b="7559"/>
          <a:stretch/>
        </p:blipFill>
        <p:spPr>
          <a:xfrm>
            <a:off x="2813859" y="2223057"/>
            <a:ext cx="3341077" cy="329458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43904" y="1494691"/>
            <a:ext cx="3839600" cy="216315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571748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"/>
          <p:cNvSpPr/>
          <p:nvPr/>
        </p:nvSpPr>
        <p:spPr>
          <a:xfrm>
            <a:off x="0" y="0"/>
            <a:ext cx="1990165" cy="6858000"/>
          </a:xfrm>
          <a:prstGeom prst="rect">
            <a:avLst/>
          </a:prstGeom>
          <a:solidFill>
            <a:srgbClr val="16439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9" name="Google Shape;89;p1"/>
          <p:cNvGrpSpPr/>
          <p:nvPr/>
        </p:nvGrpSpPr>
        <p:grpSpPr>
          <a:xfrm>
            <a:off x="333701" y="167843"/>
            <a:ext cx="1359865" cy="1213945"/>
            <a:chOff x="358589" y="259977"/>
            <a:chExt cx="1344706" cy="1362635"/>
          </a:xfrm>
        </p:grpSpPr>
        <p:sp>
          <p:nvSpPr>
            <p:cNvPr id="90" name="Google Shape;90;p1"/>
            <p:cNvSpPr/>
            <p:nvPr/>
          </p:nvSpPr>
          <p:spPr>
            <a:xfrm>
              <a:off x="358589" y="259977"/>
              <a:ext cx="1344706" cy="1362635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91" name="Google Shape;91;p1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97840" y="330949"/>
              <a:ext cx="1117714" cy="101375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92" name="Google Shape;92;p1"/>
          <p:cNvPicPr preferRelativeResize="0"/>
          <p:nvPr/>
        </p:nvPicPr>
        <p:blipFill rotWithShape="1">
          <a:blip r:embed="rId4">
            <a:alphaModFix/>
          </a:blip>
          <a:srcRect l="3671" r="3671"/>
          <a:stretch/>
        </p:blipFill>
        <p:spPr>
          <a:xfrm rot="5400000">
            <a:off x="8115821" y="2781822"/>
            <a:ext cx="6858000" cy="12943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286" b="96000" l="3578" r="9409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8776" y="1661295"/>
            <a:ext cx="1681806" cy="157951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8718" b="69359" l="4700" r="94100">
                        <a14:foregroundMark x1="9900" y1="51667" x2="9900" y2="51667"/>
                        <a14:foregroundMark x1="14300" y1="44103" x2="14300" y2="44103"/>
                        <a14:foregroundMark x1="14100" y1="44103" x2="14300" y2="56410"/>
                        <a14:foregroundMark x1="5800" y1="42564" x2="8200" y2="63462"/>
                        <a14:foregroundMark x1="18000" y1="44103" x2="18000" y2="44103"/>
                        <a14:foregroundMark x1="19000" y1="43462" x2="19000" y2="43462"/>
                        <a14:foregroundMark x1="22700" y1="41282" x2="22700" y2="41282"/>
                        <a14:foregroundMark x1="27200" y1="32692" x2="27200" y2="32692"/>
                        <a14:foregroundMark x1="28400" y1="30000" x2="28400" y2="30000"/>
                        <a14:foregroundMark x1="88400" y1="35641" x2="88400" y2="35641"/>
                        <a14:foregroundMark x1="88400" y1="35641" x2="88400" y2="35641"/>
                      </a14:backgroundRemoval>
                    </a14:imgEffect>
                  </a14:imgLayer>
                </a14:imgProps>
              </a:ext>
            </a:extLst>
          </a:blip>
          <a:srcRect l="4189" t="17881" r="5032" b="30081"/>
          <a:stretch/>
        </p:blipFill>
        <p:spPr>
          <a:xfrm>
            <a:off x="5504106" y="1849789"/>
            <a:ext cx="5428333" cy="242714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413941" y="2732977"/>
            <a:ext cx="30901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Сын айту емес керісінше ұсыныс айтуға талпыну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04983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"/>
          <p:cNvSpPr/>
          <p:nvPr/>
        </p:nvSpPr>
        <p:spPr>
          <a:xfrm>
            <a:off x="0" y="0"/>
            <a:ext cx="1990165" cy="6858000"/>
          </a:xfrm>
          <a:prstGeom prst="rect">
            <a:avLst/>
          </a:prstGeom>
          <a:solidFill>
            <a:srgbClr val="16439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9" name="Google Shape;89;p1"/>
          <p:cNvGrpSpPr/>
          <p:nvPr/>
        </p:nvGrpSpPr>
        <p:grpSpPr>
          <a:xfrm>
            <a:off x="333701" y="167843"/>
            <a:ext cx="1359865" cy="1213945"/>
            <a:chOff x="358589" y="259977"/>
            <a:chExt cx="1344706" cy="1362635"/>
          </a:xfrm>
        </p:grpSpPr>
        <p:sp>
          <p:nvSpPr>
            <p:cNvPr id="90" name="Google Shape;90;p1"/>
            <p:cNvSpPr/>
            <p:nvPr/>
          </p:nvSpPr>
          <p:spPr>
            <a:xfrm>
              <a:off x="358589" y="259977"/>
              <a:ext cx="1344706" cy="1362635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91" name="Google Shape;91;p1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97840" y="330949"/>
              <a:ext cx="1117714" cy="101375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92" name="Google Shape;92;p1"/>
          <p:cNvPicPr preferRelativeResize="0"/>
          <p:nvPr/>
        </p:nvPicPr>
        <p:blipFill rotWithShape="1">
          <a:blip r:embed="rId4">
            <a:alphaModFix/>
          </a:blip>
          <a:srcRect l="3671" r="3671"/>
          <a:stretch/>
        </p:blipFill>
        <p:spPr>
          <a:xfrm rot="5400000">
            <a:off x="8115821" y="2781822"/>
            <a:ext cx="6858000" cy="12943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286" b="96000" l="3578" r="9409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8776" y="1661295"/>
            <a:ext cx="1681806" cy="157951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7"/>
          <a:srcRect l="30000" t="29630" r="48646" b="32037"/>
          <a:stretch/>
        </p:blipFill>
        <p:spPr>
          <a:xfrm>
            <a:off x="2484467" y="1163337"/>
            <a:ext cx="4114800" cy="41549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TextBox 8"/>
          <p:cNvSpPr txBox="1"/>
          <p:nvPr/>
        </p:nvSpPr>
        <p:spPr>
          <a:xfrm>
            <a:off x="4732367" y="2840699"/>
            <a:ext cx="89074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2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Шынайы қарым-қатынас құру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1620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095D26-99B0-27C5-E8E1-DCF01DE7C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6800" y="609600"/>
            <a:ext cx="8191925" cy="4130820"/>
          </a:xfrm>
        </p:spPr>
        <p:txBody>
          <a:bodyPr>
            <a:normAutofit fontScale="90000"/>
          </a:bodyPr>
          <a:lstStyle/>
          <a:p>
            <a:r>
              <a:rPr lang="kk-KZ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ЖЕКЕ БРЕНДТІ ДАМЫТУ ҚАДАМДАРЫ</a:t>
            </a:r>
            <a:br>
              <a:rPr lang="kk-KZ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kk-KZ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kk-KZ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kk-KZ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Өзін көрсету құралы;</a:t>
            </a:r>
            <a:br>
              <a:rPr lang="kk-KZ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kk-KZ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Өнім бейнесі;</a:t>
            </a:r>
            <a:br>
              <a:rPr lang="kk-KZ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kk-KZ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Сапа көрсеткіші, имидж, құн;</a:t>
            </a:r>
            <a:br>
              <a:rPr lang="kk-KZ" sz="6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kk-KZ" sz="3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Сапа кепілі.</a:t>
            </a:r>
            <a:br>
              <a:rPr lang="kk-KZ" sz="6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4" name="Google Shape;88;p1">
            <a:extLst>
              <a:ext uri="{FF2B5EF4-FFF2-40B4-BE49-F238E27FC236}">
                <a16:creationId xmlns:a16="http://schemas.microsoft.com/office/drawing/2014/main" id="{EAD5D92A-1B09-0955-0B6E-DF6DA65D7416}"/>
              </a:ext>
            </a:extLst>
          </p:cNvPr>
          <p:cNvSpPr/>
          <p:nvPr/>
        </p:nvSpPr>
        <p:spPr>
          <a:xfrm>
            <a:off x="0" y="0"/>
            <a:ext cx="1990165" cy="6858000"/>
          </a:xfrm>
          <a:prstGeom prst="rect">
            <a:avLst/>
          </a:prstGeom>
          <a:solidFill>
            <a:srgbClr val="16439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" name="Google Shape;89;p1">
            <a:extLst>
              <a:ext uri="{FF2B5EF4-FFF2-40B4-BE49-F238E27FC236}">
                <a16:creationId xmlns:a16="http://schemas.microsoft.com/office/drawing/2014/main" id="{4D70D350-9B45-6357-4820-2673C35B7740}"/>
              </a:ext>
            </a:extLst>
          </p:cNvPr>
          <p:cNvGrpSpPr/>
          <p:nvPr/>
        </p:nvGrpSpPr>
        <p:grpSpPr>
          <a:xfrm>
            <a:off x="333701" y="167843"/>
            <a:ext cx="1359865" cy="1213945"/>
            <a:chOff x="358589" y="259977"/>
            <a:chExt cx="1344706" cy="1362635"/>
          </a:xfrm>
        </p:grpSpPr>
        <p:sp>
          <p:nvSpPr>
            <p:cNvPr id="6" name="Google Shape;90;p1">
              <a:extLst>
                <a:ext uri="{FF2B5EF4-FFF2-40B4-BE49-F238E27FC236}">
                  <a16:creationId xmlns:a16="http://schemas.microsoft.com/office/drawing/2014/main" id="{F4DC7066-16E5-C4C7-DCCB-A1478BA75E35}"/>
                </a:ext>
              </a:extLst>
            </p:cNvPr>
            <p:cNvSpPr/>
            <p:nvPr/>
          </p:nvSpPr>
          <p:spPr>
            <a:xfrm>
              <a:off x="358589" y="259977"/>
              <a:ext cx="1344706" cy="1362635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7" name="Google Shape;91;p1">
              <a:extLst>
                <a:ext uri="{FF2B5EF4-FFF2-40B4-BE49-F238E27FC236}">
                  <a16:creationId xmlns:a16="http://schemas.microsoft.com/office/drawing/2014/main" id="{C7F7234E-36DB-2602-10E7-26D8F5B7C6B3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497840" y="330949"/>
              <a:ext cx="1117714" cy="101375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2BF9E4C-5DB2-572D-79C9-BCFFADFC4C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86" b="96000" l="3578" r="9409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8776" y="1661295"/>
            <a:ext cx="1681806" cy="1579514"/>
          </a:xfrm>
          <a:prstGeom prst="rect">
            <a:avLst/>
          </a:prstGeom>
        </p:spPr>
      </p:pic>
      <p:pic>
        <p:nvPicPr>
          <p:cNvPr id="9" name="Google Shape;92;p1">
            <a:extLst>
              <a:ext uri="{FF2B5EF4-FFF2-40B4-BE49-F238E27FC236}">
                <a16:creationId xmlns:a16="http://schemas.microsoft.com/office/drawing/2014/main" id="{F371E6CE-25C6-E3C8-D6AF-87B11E9DA25D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3671" r="3671"/>
          <a:stretch/>
        </p:blipFill>
        <p:spPr>
          <a:xfrm rot="5400000">
            <a:off x="8115821" y="2781822"/>
            <a:ext cx="6858000" cy="12943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946274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"/>
          <p:cNvSpPr/>
          <p:nvPr/>
        </p:nvSpPr>
        <p:spPr>
          <a:xfrm>
            <a:off x="0" y="0"/>
            <a:ext cx="1990165" cy="6858000"/>
          </a:xfrm>
          <a:prstGeom prst="rect">
            <a:avLst/>
          </a:prstGeom>
          <a:solidFill>
            <a:srgbClr val="16439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9" name="Google Shape;89;p1"/>
          <p:cNvGrpSpPr/>
          <p:nvPr/>
        </p:nvGrpSpPr>
        <p:grpSpPr>
          <a:xfrm>
            <a:off x="333701" y="167843"/>
            <a:ext cx="1359865" cy="1213945"/>
            <a:chOff x="358589" y="259977"/>
            <a:chExt cx="1344706" cy="1362635"/>
          </a:xfrm>
        </p:grpSpPr>
        <p:sp>
          <p:nvSpPr>
            <p:cNvPr id="90" name="Google Shape;90;p1"/>
            <p:cNvSpPr/>
            <p:nvPr/>
          </p:nvSpPr>
          <p:spPr>
            <a:xfrm>
              <a:off x="358589" y="259977"/>
              <a:ext cx="1344706" cy="1362635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91" name="Google Shape;91;p1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97840" y="330949"/>
              <a:ext cx="1117714" cy="101375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92" name="Google Shape;92;p1"/>
          <p:cNvPicPr preferRelativeResize="0"/>
          <p:nvPr/>
        </p:nvPicPr>
        <p:blipFill rotWithShape="1">
          <a:blip r:embed="rId4">
            <a:alphaModFix/>
          </a:blip>
          <a:srcRect l="3671" r="3671"/>
          <a:stretch/>
        </p:blipFill>
        <p:spPr>
          <a:xfrm rot="5400000">
            <a:off x="8115821" y="2781822"/>
            <a:ext cx="6858000" cy="12943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286" b="96000" l="3578" r="9409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8776" y="1661295"/>
            <a:ext cx="1681806" cy="157951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317278" y="1940664"/>
            <a:ext cx="479174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Мектеп</a:t>
            </a:r>
          </a:p>
          <a:p>
            <a:r>
              <a:rPr lang="kk-KZ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МӘДЕНИЕТІ</a:t>
            </a:r>
          </a:p>
          <a:p>
            <a:r>
              <a:rPr lang="kk-KZ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</a:p>
          <a:p>
            <a:r>
              <a:rPr lang="kk-KZ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АТМОСФЕРА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7"/>
          <a:srcRect l="45175" t="25868" r="26491" b="28129"/>
          <a:stretch/>
        </p:blipFill>
        <p:spPr>
          <a:xfrm>
            <a:off x="5053263" y="1"/>
            <a:ext cx="71387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4334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"/>
          <p:cNvSpPr/>
          <p:nvPr/>
        </p:nvSpPr>
        <p:spPr>
          <a:xfrm>
            <a:off x="0" y="0"/>
            <a:ext cx="1990165" cy="6858000"/>
          </a:xfrm>
          <a:prstGeom prst="rect">
            <a:avLst/>
          </a:prstGeom>
          <a:solidFill>
            <a:srgbClr val="16439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9" name="Google Shape;89;p1"/>
          <p:cNvGrpSpPr/>
          <p:nvPr/>
        </p:nvGrpSpPr>
        <p:grpSpPr>
          <a:xfrm>
            <a:off x="333701" y="167843"/>
            <a:ext cx="1359865" cy="1213945"/>
            <a:chOff x="358589" y="259977"/>
            <a:chExt cx="1344706" cy="1362635"/>
          </a:xfrm>
        </p:grpSpPr>
        <p:sp>
          <p:nvSpPr>
            <p:cNvPr id="90" name="Google Shape;90;p1"/>
            <p:cNvSpPr/>
            <p:nvPr/>
          </p:nvSpPr>
          <p:spPr>
            <a:xfrm>
              <a:off x="358589" y="259977"/>
              <a:ext cx="1344706" cy="1362635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91" name="Google Shape;91;p1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97840" y="330949"/>
              <a:ext cx="1117714" cy="101375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286" b="96000" l="3578" r="9409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8776" y="1661295"/>
            <a:ext cx="1681806" cy="157951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771525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715250" y="1901981"/>
            <a:ext cx="44767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СІЗДІҢ ҚҰНДЫЛЫҒЫҢЫЗ - </a:t>
            </a:r>
          </a:p>
          <a:p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СІЗДІҢ ТАҢДАУЫҢЫЗ</a:t>
            </a:r>
          </a:p>
          <a:p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СІЗДІҢ ТАҢДАУЫҢЫЗ – СІЗДІҢ ӨМІР СҮРУ</a:t>
            </a:r>
          </a:p>
          <a:p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САЛТЫҢЫЗ</a:t>
            </a:r>
          </a:p>
        </p:txBody>
      </p:sp>
    </p:spTree>
    <p:extLst>
      <p:ext uri="{BB962C8B-B14F-4D97-AF65-F5344CB8AC3E}">
        <p14:creationId xmlns:p14="http://schemas.microsoft.com/office/powerpoint/2010/main" val="347869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/>
          <p:cNvSpPr/>
          <p:nvPr/>
        </p:nvSpPr>
        <p:spPr>
          <a:xfrm>
            <a:off x="0" y="0"/>
            <a:ext cx="1990165" cy="6858000"/>
          </a:xfrm>
          <a:prstGeom prst="rect">
            <a:avLst/>
          </a:prstGeom>
          <a:solidFill>
            <a:srgbClr val="16439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02" name="Google Shape;102;p2"/>
          <p:cNvGrpSpPr/>
          <p:nvPr/>
        </p:nvGrpSpPr>
        <p:grpSpPr>
          <a:xfrm>
            <a:off x="316283" y="167843"/>
            <a:ext cx="1359865" cy="1213945"/>
            <a:chOff x="358589" y="259977"/>
            <a:chExt cx="1344706" cy="1362635"/>
          </a:xfrm>
        </p:grpSpPr>
        <p:sp>
          <p:nvSpPr>
            <p:cNvPr id="103" name="Google Shape;103;p2"/>
            <p:cNvSpPr/>
            <p:nvPr/>
          </p:nvSpPr>
          <p:spPr>
            <a:xfrm>
              <a:off x="358589" y="259977"/>
              <a:ext cx="1344706" cy="1362635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04" name="Google Shape;104;p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97840" y="330949"/>
              <a:ext cx="1117714" cy="101375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05" name="Google Shape;105;p2"/>
          <p:cNvPicPr preferRelativeResize="0"/>
          <p:nvPr/>
        </p:nvPicPr>
        <p:blipFill rotWithShape="1">
          <a:blip r:embed="rId4">
            <a:alphaModFix/>
          </a:blip>
          <a:srcRect l="3671" r="3671"/>
          <a:stretch/>
        </p:blipFill>
        <p:spPr>
          <a:xfrm rot="5400000">
            <a:off x="8105165" y="2781822"/>
            <a:ext cx="6858000" cy="12943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286" b="96000" l="3578" r="9409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8776" y="1661295"/>
            <a:ext cx="1681806" cy="1579514"/>
          </a:xfrm>
          <a:prstGeom prst="rect">
            <a:avLst/>
          </a:prstGeom>
        </p:spPr>
      </p:pic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177337534"/>
              </p:ext>
            </p:extLst>
          </p:nvPr>
        </p:nvGraphicFramePr>
        <p:xfrm>
          <a:off x="2438273" y="231071"/>
          <a:ext cx="8448713" cy="62840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88;p1"/>
          <p:cNvSpPr/>
          <p:nvPr/>
        </p:nvSpPr>
        <p:spPr>
          <a:xfrm>
            <a:off x="0" y="0"/>
            <a:ext cx="1990165" cy="6858000"/>
          </a:xfrm>
          <a:prstGeom prst="rect">
            <a:avLst/>
          </a:prstGeom>
          <a:solidFill>
            <a:srgbClr val="16439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" name="Google Shape;89;p1"/>
          <p:cNvGrpSpPr/>
          <p:nvPr/>
        </p:nvGrpSpPr>
        <p:grpSpPr>
          <a:xfrm>
            <a:off x="333701" y="167843"/>
            <a:ext cx="1359865" cy="1213945"/>
            <a:chOff x="358589" y="259977"/>
            <a:chExt cx="1344706" cy="1362635"/>
          </a:xfrm>
        </p:grpSpPr>
        <p:sp>
          <p:nvSpPr>
            <p:cNvPr id="7" name="Google Shape;90;p1"/>
            <p:cNvSpPr/>
            <p:nvPr/>
          </p:nvSpPr>
          <p:spPr>
            <a:xfrm>
              <a:off x="358589" y="259977"/>
              <a:ext cx="1344706" cy="1362635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8" name="Google Shape;91;p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497840" y="330949"/>
              <a:ext cx="1117714" cy="101375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86" b="96000" l="3578" r="9409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8776" y="1661295"/>
            <a:ext cx="1681806" cy="1579514"/>
          </a:xfrm>
          <a:prstGeom prst="rect">
            <a:avLst/>
          </a:prstGeom>
        </p:spPr>
      </p:pic>
      <p:pic>
        <p:nvPicPr>
          <p:cNvPr id="10" name="Google Shape;92;p1"/>
          <p:cNvPicPr preferRelativeResize="0"/>
          <p:nvPr/>
        </p:nvPicPr>
        <p:blipFill rotWithShape="1">
          <a:blip r:embed="rId5">
            <a:alphaModFix/>
          </a:blip>
          <a:srcRect l="3671" r="3671"/>
          <a:stretch/>
        </p:blipFill>
        <p:spPr>
          <a:xfrm rot="5400000">
            <a:off x="8115821" y="2781822"/>
            <a:ext cx="6858000" cy="12943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/>
          <a:srcRect l="1448" t="14417" r="12895" b="23868"/>
          <a:stretch/>
        </p:blipFill>
        <p:spPr>
          <a:xfrm>
            <a:off x="2079358" y="818450"/>
            <a:ext cx="8985501" cy="4844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5042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88;p1"/>
          <p:cNvSpPr/>
          <p:nvPr/>
        </p:nvSpPr>
        <p:spPr>
          <a:xfrm>
            <a:off x="0" y="0"/>
            <a:ext cx="1990165" cy="6858000"/>
          </a:xfrm>
          <a:prstGeom prst="rect">
            <a:avLst/>
          </a:prstGeom>
          <a:solidFill>
            <a:srgbClr val="16439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" name="Google Shape;89;p1"/>
          <p:cNvGrpSpPr/>
          <p:nvPr/>
        </p:nvGrpSpPr>
        <p:grpSpPr>
          <a:xfrm>
            <a:off x="333701" y="167843"/>
            <a:ext cx="1359865" cy="1213945"/>
            <a:chOff x="358589" y="259977"/>
            <a:chExt cx="1344706" cy="1362635"/>
          </a:xfrm>
        </p:grpSpPr>
        <p:sp>
          <p:nvSpPr>
            <p:cNvPr id="7" name="Google Shape;90;p1"/>
            <p:cNvSpPr/>
            <p:nvPr/>
          </p:nvSpPr>
          <p:spPr>
            <a:xfrm>
              <a:off x="358589" y="259977"/>
              <a:ext cx="1344706" cy="1362635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  <p:pic>
          <p:nvPicPr>
            <p:cNvPr id="8" name="Google Shape;91;p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497840" y="330949"/>
              <a:ext cx="1117714" cy="101375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86" b="96000" l="3578" r="9409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8776" y="1661295"/>
            <a:ext cx="1681806" cy="1579514"/>
          </a:xfrm>
          <a:prstGeom prst="rect">
            <a:avLst/>
          </a:prstGeom>
        </p:spPr>
      </p:pic>
      <p:pic>
        <p:nvPicPr>
          <p:cNvPr id="10" name="Google Shape;92;p1"/>
          <p:cNvPicPr preferRelativeResize="0"/>
          <p:nvPr/>
        </p:nvPicPr>
        <p:blipFill rotWithShape="1">
          <a:blip r:embed="rId5">
            <a:alphaModFix/>
          </a:blip>
          <a:srcRect l="3671" r="3671"/>
          <a:stretch/>
        </p:blipFill>
        <p:spPr>
          <a:xfrm rot="5400000">
            <a:off x="8115821" y="2781822"/>
            <a:ext cx="6858000" cy="129435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9744C4D-0F08-033C-3872-4504FD22D6D5}"/>
              </a:ext>
            </a:extLst>
          </p:cNvPr>
          <p:cNvSpPr txBox="1"/>
          <p:nvPr/>
        </p:nvSpPr>
        <p:spPr>
          <a:xfrm>
            <a:off x="3546765" y="206721"/>
            <a:ext cx="5601860" cy="5222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kk-KZ" sz="2800" b="1" dirty="0"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Құндылық дегеніміз не?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1DBD9A1-2C84-F174-E31D-43A88BEFDE22}"/>
              </a:ext>
            </a:extLst>
          </p:cNvPr>
          <p:cNvSpPr txBox="1"/>
          <p:nvPr/>
        </p:nvSpPr>
        <p:spPr>
          <a:xfrm>
            <a:off x="3349224" y="949829"/>
            <a:ext cx="6096000" cy="3687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ru-RU" sz="1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ҚАНДАЙ ТАЛАПТАРҒА ЖАУАП БЕРЕДІ ?</a:t>
            </a:r>
            <a:endParaRPr lang="ru-RU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07BD81A-CD94-D14F-DF94-426400CF819F}"/>
              </a:ext>
            </a:extLst>
          </p:cNvPr>
          <p:cNvSpPr txBox="1"/>
          <p:nvPr/>
        </p:nvSpPr>
        <p:spPr>
          <a:xfrm>
            <a:off x="2360897" y="1702117"/>
            <a:ext cx="7973596" cy="38755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ru-RU" sz="1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Құндылықтарға</a:t>
            </a:r>
            <a:r>
              <a:rPr lang="ru-RU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негізделген</a:t>
            </a:r>
            <a:r>
              <a:rPr lang="ru-RU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білім</a:t>
            </a:r>
            <a:r>
              <a:rPr lang="ru-RU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беру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 </a:t>
            </a:r>
            <a:r>
              <a:rPr lang="ru-RU" sz="1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бағдарламасының</a:t>
            </a:r>
            <a:r>
              <a:rPr lang="ru-RU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білім</a:t>
            </a:r>
            <a:r>
              <a:rPr lang="ru-RU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беру </a:t>
            </a:r>
            <a:r>
              <a:rPr lang="ru-RU" sz="1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деңгейлері</a:t>
            </a:r>
            <a:endParaRPr lang="ru-RU" sz="16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/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fontAlgn="base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Қазақстан</a:t>
            </a: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Республикасының</a:t>
            </a: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2007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жылғы</a:t>
            </a: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27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шілдедегі</a:t>
            </a: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«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Білім</a:t>
            </a: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туралы</a:t>
            </a: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Заңы</a:t>
            </a: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</a:p>
          <a:p>
            <a:pPr marL="342900" lvl="0" indent="-342900" fontAlgn="base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Қазақстан</a:t>
            </a: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Республикасы</a:t>
            </a: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Үкіметінің</a:t>
            </a: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2019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жылғы</a:t>
            </a: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27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желтоқсандағы</a:t>
            </a: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№ 988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Қаулысымен</a:t>
            </a: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бекітілген</a:t>
            </a: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Қазақстан</a:t>
            </a: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Республикасында</a:t>
            </a: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білім</a:t>
            </a: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беруді</a:t>
            </a: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және</a:t>
            </a: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ғылымды</a:t>
            </a: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дамытудың</a:t>
            </a: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2020 – 2025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жылдарға</a:t>
            </a: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арналған</a:t>
            </a: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мемлекеттік</a:t>
            </a: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бағдарламасы</a:t>
            </a: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</a:p>
          <a:p>
            <a:pPr marL="342900" lvl="0" indent="-342900" fontAlgn="base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Қазақстан</a:t>
            </a: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Республикасы</a:t>
            </a: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Президенті</a:t>
            </a: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Қ.К.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Тоқаевтың</a:t>
            </a: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2019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жылғы</a:t>
            </a: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қыркүйектегі</a:t>
            </a: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«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Сындарлы</a:t>
            </a: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қоғамдық</a:t>
            </a: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диалог –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Қазақстанның</a:t>
            </a: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тұрақтылығы</a:t>
            </a: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мен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өркендеуінің</a:t>
            </a: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негізі</a:t>
            </a: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атты</a:t>
            </a: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халыққа</a:t>
            </a: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жолдауы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құжаттарының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талаптарына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сәйкес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келеді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lvl="0" indent="-342900" fontAlgn="base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Қазақстан</a:t>
            </a: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Республикасының</a:t>
            </a: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2021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жылғы</a:t>
            </a: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05 </a:t>
            </a:r>
            <a:r>
              <a:rPr lang="ru-RU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қаңтардағы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«</a:t>
            </a:r>
            <a:r>
              <a:rPr lang="ru-RU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Тәуелсіздік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бәріненде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қымбат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 </a:t>
            </a:r>
            <a:r>
              <a:rPr lang="ru-RU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бағдарламалық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мақала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342900" lvl="0" indent="-342900" fontAlgn="base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Қазақстан</a:t>
            </a: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Республикасының</a:t>
            </a: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2020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жылғы</a:t>
            </a: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08 </a:t>
            </a:r>
            <a:r>
              <a:rPr lang="ru-RU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қаңтардағы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«Абай </a:t>
            </a:r>
            <a:r>
              <a:rPr lang="ru-RU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және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ХХІ </a:t>
            </a:r>
            <a:r>
              <a:rPr lang="ru-RU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ғасыр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Қазақстан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 </a:t>
            </a:r>
            <a:r>
              <a:rPr lang="ru-RU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мақаласы</a:t>
            </a: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E0950A0-BF5D-0DC5-B3CF-2FA6BA3ACF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5224" y="88850"/>
            <a:ext cx="1452419" cy="1815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90127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88;p1"/>
          <p:cNvSpPr/>
          <p:nvPr/>
        </p:nvSpPr>
        <p:spPr>
          <a:xfrm>
            <a:off x="0" y="0"/>
            <a:ext cx="1990165" cy="6858000"/>
          </a:xfrm>
          <a:prstGeom prst="rect">
            <a:avLst/>
          </a:prstGeom>
          <a:solidFill>
            <a:srgbClr val="16439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" name="Google Shape;89;p1"/>
          <p:cNvGrpSpPr/>
          <p:nvPr/>
        </p:nvGrpSpPr>
        <p:grpSpPr>
          <a:xfrm>
            <a:off x="333701" y="167843"/>
            <a:ext cx="1359865" cy="1213945"/>
            <a:chOff x="358589" y="259977"/>
            <a:chExt cx="1344706" cy="1362635"/>
          </a:xfrm>
        </p:grpSpPr>
        <p:sp>
          <p:nvSpPr>
            <p:cNvPr id="7" name="Google Shape;90;p1"/>
            <p:cNvSpPr/>
            <p:nvPr/>
          </p:nvSpPr>
          <p:spPr>
            <a:xfrm>
              <a:off x="358589" y="259977"/>
              <a:ext cx="1344706" cy="1362635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8" name="Google Shape;91;p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497840" y="330949"/>
              <a:ext cx="1117714" cy="101375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86" b="96000" l="3578" r="9409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8776" y="1661295"/>
            <a:ext cx="1681806" cy="1579514"/>
          </a:xfrm>
          <a:prstGeom prst="rect">
            <a:avLst/>
          </a:prstGeom>
        </p:spPr>
      </p:pic>
      <p:pic>
        <p:nvPicPr>
          <p:cNvPr id="10" name="Google Shape;92;p1"/>
          <p:cNvPicPr preferRelativeResize="0"/>
          <p:nvPr/>
        </p:nvPicPr>
        <p:blipFill rotWithShape="1">
          <a:blip r:embed="rId5">
            <a:alphaModFix/>
          </a:blip>
          <a:srcRect l="3671" r="3671"/>
          <a:stretch/>
        </p:blipFill>
        <p:spPr>
          <a:xfrm rot="5400000">
            <a:off x="8115821" y="2781822"/>
            <a:ext cx="6858000" cy="129435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99122B8-5CE0-4F1D-F0DF-6D9D91E94AC6}"/>
              </a:ext>
            </a:extLst>
          </p:cNvPr>
          <p:cNvSpPr txBox="1"/>
          <p:nvPr/>
        </p:nvSpPr>
        <p:spPr>
          <a:xfrm>
            <a:off x="4073236" y="353410"/>
            <a:ext cx="6096000" cy="3687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ru-RU" sz="1800" b="1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БҰҒАН НЕ ҮШІН ҚАЖЕТТІЛІК ТУЫНДАДЫ?</a:t>
            </a:r>
            <a:endParaRPr lang="ru-RU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5" name="Диаграмма 14">
            <a:extLst>
              <a:ext uri="{FF2B5EF4-FFF2-40B4-BE49-F238E27FC236}">
                <a16:creationId xmlns:a16="http://schemas.microsoft.com/office/drawing/2014/main" id="{323B1585-109B-33AB-A439-B08E39A1F3D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22513567"/>
              </p:ext>
            </p:extLst>
          </p:nvPr>
        </p:nvGraphicFramePr>
        <p:xfrm>
          <a:off x="2323866" y="997527"/>
          <a:ext cx="4927871" cy="32419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6" name="Диаграмма 15">
            <a:extLst>
              <a:ext uri="{FF2B5EF4-FFF2-40B4-BE49-F238E27FC236}">
                <a16:creationId xmlns:a16="http://schemas.microsoft.com/office/drawing/2014/main" id="{593F77F9-DC93-0B2F-F996-4586A3613D6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918652"/>
              </p:ext>
            </p:extLst>
          </p:nvPr>
        </p:nvGraphicFramePr>
        <p:xfrm>
          <a:off x="7121236" y="3842086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17" name="Диаграмма 16">
            <a:extLst>
              <a:ext uri="{FF2B5EF4-FFF2-40B4-BE49-F238E27FC236}">
                <a16:creationId xmlns:a16="http://schemas.microsoft.com/office/drawing/2014/main" id="{593F77F9-DC93-0B2F-F996-4586A3613D6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21512633"/>
              </p:ext>
            </p:extLst>
          </p:nvPr>
        </p:nvGraphicFramePr>
        <p:xfrm>
          <a:off x="6457005" y="376139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</p:spTree>
    <p:extLst>
      <p:ext uri="{BB962C8B-B14F-4D97-AF65-F5344CB8AC3E}">
        <p14:creationId xmlns:p14="http://schemas.microsoft.com/office/powerpoint/2010/main" val="372002883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747</TotalTime>
  <Words>1222</Words>
  <Application>Microsoft Office PowerPoint</Application>
  <PresentationFormat>Широкоэкранный</PresentationFormat>
  <Paragraphs>128</Paragraphs>
  <Slides>25</Slides>
  <Notes>11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3" baseType="lpstr">
      <vt:lpstr>Arial</vt:lpstr>
      <vt:lpstr>Calibri</vt:lpstr>
      <vt:lpstr>Calibri Light</vt:lpstr>
      <vt:lpstr>Roboto</vt:lpstr>
      <vt:lpstr>Segoe UI Symbol</vt:lpstr>
      <vt:lpstr>Symbol</vt:lpstr>
      <vt:lpstr>Times New Roman</vt:lpstr>
      <vt:lpstr>Тема Office</vt:lpstr>
      <vt:lpstr>Презентация PowerPoint</vt:lpstr>
      <vt:lpstr>               Ой түрткі   *Жеке бренд Сіздің түсінігіңізде?  * Жеке бренді қалыптастырудың алғашқы қадамын неден бастар едіңіз? </vt:lpstr>
      <vt:lpstr>ЖЕКЕ БРЕНДТІ ДАМЫТУ ҚАДАМДАРЫ   * Өзін көрсету құралы; * Өнім бейнесі; * Сапа көрсеткіші, имидж, құн; * Сапа кепілі.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Stem_2</dc:creator>
  <cp:lastModifiedBy>Бахтияр Сакенов</cp:lastModifiedBy>
  <cp:revision>45</cp:revision>
  <dcterms:created xsi:type="dcterms:W3CDTF">2022-03-28T10:07:35Z</dcterms:created>
  <dcterms:modified xsi:type="dcterms:W3CDTF">2022-10-26T13:57:01Z</dcterms:modified>
</cp:coreProperties>
</file>