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0" r:id="rId4"/>
    <p:sldId id="265" r:id="rId5"/>
    <p:sldId id="264" r:id="rId6"/>
    <p:sldId id="267" r:id="rId7"/>
    <p:sldId id="258" r:id="rId8"/>
    <p:sldId id="268" r:id="rId9"/>
    <p:sldId id="269" r:id="rId10"/>
    <p:sldId id="262" r:id="rId11"/>
    <p:sldId id="263" r:id="rId1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1FDF242-DD21-48F8-B06E-B124AA8BF0DA}">
          <p14:sldIdLst>
            <p14:sldId id="256"/>
            <p14:sldId id="257"/>
            <p14:sldId id="270"/>
            <p14:sldId id="265"/>
            <p14:sldId id="264"/>
            <p14:sldId id="267"/>
            <p14:sldId id="258"/>
            <p14:sldId id="268"/>
            <p14:sldId id="269"/>
          </p14:sldIdLst>
        </p14:section>
        <p14:section name="Раздел без заголовка" id="{5C92B256-9126-4BE6-9B2F-A19BA7EFC793}">
          <p14:sldIdLst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032" y="-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1B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1B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1B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1B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69185" y="610214"/>
            <a:ext cx="8510269" cy="407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001B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69185" y="4236215"/>
            <a:ext cx="8471535" cy="4015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001B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62000" y="-92868"/>
            <a:ext cx="10810240" cy="3579698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Утверждены приказом</a:t>
            </a:r>
            <a:r>
              <a:rPr lang="ru-RU" sz="48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Министра образования и науки</a:t>
            </a:r>
            <a:r>
              <a:rPr lang="ru-RU" sz="48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Республики Казахстан</a:t>
            </a:r>
            <a:r>
              <a:rPr lang="ru-RU" sz="48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от 13 июля 2009 года № 338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chemeClr val="lt1"/>
                </a:solidFill>
              </a:rPr>
              <a:t>с изменениями 31.03.2022</a:t>
            </a:r>
            <a:endParaRPr lang="ru-RU" sz="4800" dirty="0">
              <a:effectLst/>
            </a:endParaRPr>
          </a:p>
        </p:txBody>
      </p:sp>
      <p:pic>
        <p:nvPicPr>
          <p:cNvPr id="1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6982137"/>
            <a:ext cx="18288125" cy="2828046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1237283"/>
            <a:ext cx="18288126" cy="9049784"/>
            <a:chOff x="0" y="1237283"/>
            <a:chExt cx="18288126" cy="9049784"/>
          </a:xfrm>
        </p:grpSpPr>
        <p:sp>
          <p:nvSpPr>
            <p:cNvPr id="3" name="object 3"/>
            <p:cNvSpPr/>
            <p:nvPr/>
          </p:nvSpPr>
          <p:spPr>
            <a:xfrm>
              <a:off x="0" y="3486830"/>
              <a:ext cx="18288000" cy="3495675"/>
            </a:xfrm>
            <a:custGeom>
              <a:avLst/>
              <a:gdLst/>
              <a:ahLst/>
              <a:cxnLst/>
              <a:rect l="l" t="t" r="r" b="b"/>
              <a:pathLst>
                <a:path w="18288000" h="3495675">
                  <a:moveTo>
                    <a:pt x="0" y="3495675"/>
                  </a:moveTo>
                  <a:lnTo>
                    <a:pt x="0" y="0"/>
                  </a:lnTo>
                  <a:lnTo>
                    <a:pt x="18288000" y="0"/>
                  </a:lnTo>
                  <a:lnTo>
                    <a:pt x="18288000" y="3495675"/>
                  </a:lnTo>
                  <a:lnTo>
                    <a:pt x="0" y="3495675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58014" y="1237283"/>
              <a:ext cx="3930015" cy="7860030"/>
            </a:xfrm>
            <a:custGeom>
              <a:avLst/>
              <a:gdLst/>
              <a:ahLst/>
              <a:cxnLst/>
              <a:rect l="l" t="t" r="r" b="b"/>
              <a:pathLst>
                <a:path w="3930015" h="7860030">
                  <a:moveTo>
                    <a:pt x="3929986" y="7859973"/>
                  </a:moveTo>
                  <a:lnTo>
                    <a:pt x="0" y="3929986"/>
                  </a:lnTo>
                  <a:lnTo>
                    <a:pt x="3929986" y="0"/>
                  </a:lnTo>
                  <a:lnTo>
                    <a:pt x="3929986" y="7859973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865476" y="1741596"/>
              <a:ext cx="3422650" cy="6845300"/>
            </a:xfrm>
            <a:custGeom>
              <a:avLst/>
              <a:gdLst/>
              <a:ahLst/>
              <a:cxnLst/>
              <a:rect l="l" t="t" r="r" b="b"/>
              <a:pathLst>
                <a:path w="3422650" h="6845300">
                  <a:moveTo>
                    <a:pt x="0" y="3422524"/>
                  </a:moveTo>
                  <a:lnTo>
                    <a:pt x="3422524" y="0"/>
                  </a:lnTo>
                  <a:lnTo>
                    <a:pt x="3422524" y="257947"/>
                  </a:lnTo>
                  <a:lnTo>
                    <a:pt x="260691" y="3419780"/>
                  </a:lnTo>
                  <a:lnTo>
                    <a:pt x="3422524" y="6581613"/>
                  </a:lnTo>
                  <a:lnTo>
                    <a:pt x="3422524" y="6845048"/>
                  </a:lnTo>
                  <a:lnTo>
                    <a:pt x="0" y="3422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" y="9810183"/>
              <a:ext cx="18288000" cy="476884"/>
            </a:xfrm>
            <a:custGeom>
              <a:avLst/>
              <a:gdLst/>
              <a:ahLst/>
              <a:cxnLst/>
              <a:rect l="l" t="t" r="r" b="b"/>
              <a:pathLst>
                <a:path w="18288000" h="476884">
                  <a:moveTo>
                    <a:pt x="0" y="476816"/>
                  </a:moveTo>
                  <a:lnTo>
                    <a:pt x="0" y="0"/>
                  </a:lnTo>
                  <a:lnTo>
                    <a:pt x="18288000" y="0"/>
                  </a:lnTo>
                  <a:lnTo>
                    <a:pt x="18288000" y="476816"/>
                  </a:lnTo>
                  <a:lnTo>
                    <a:pt x="0" y="476816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2023" y="3604484"/>
            <a:ext cx="13345991" cy="287514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  <a:tabLst>
                <a:tab pos="2374900" algn="l"/>
                <a:tab pos="3840479" algn="l"/>
                <a:tab pos="4946015" algn="l"/>
                <a:tab pos="6182995" algn="l"/>
                <a:tab pos="7740015" algn="l"/>
                <a:tab pos="8845550" algn="l"/>
                <a:tab pos="10036175" algn="l"/>
                <a:tab pos="11049000" algn="l"/>
              </a:tabLs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НАЧАЛЬНЫЕ, ОСНОВНЫЕ СРЕДНИЕ И ОБЩИЕ СРЕДНИЕ ОБРАЗОВАТЕЛЬНЫЕ ОРГАНИЗАЦИИ</a:t>
            </a:r>
          </a:p>
          <a:p>
            <a:pPr marL="12700" algn="ctr">
              <a:lnSpc>
                <a:spcPct val="100000"/>
              </a:lnSpc>
              <a:spcBef>
                <a:spcPts val="140"/>
              </a:spcBef>
              <a:tabLst>
                <a:tab pos="2374900" algn="l"/>
                <a:tab pos="3840479" algn="l"/>
                <a:tab pos="4946015" algn="l"/>
                <a:tab pos="6182995" algn="l"/>
                <a:tab pos="7740015" algn="l"/>
                <a:tab pos="8845550" algn="l"/>
                <a:tab pos="10036175" algn="l"/>
                <a:tab pos="11049000" algn="l"/>
              </a:tabLst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40"/>
              </a:spcBef>
              <a:tabLst>
                <a:tab pos="2374900" algn="l"/>
                <a:tab pos="3840479" algn="l"/>
                <a:tab pos="4946015" algn="l"/>
                <a:tab pos="6182995" algn="l"/>
                <a:tab pos="7740015" algn="l"/>
                <a:tab pos="8845550" algn="l"/>
                <a:tab pos="10036175" algn="l"/>
                <a:tab pos="11049000" algn="l"/>
              </a:tabLst>
            </a:pP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 ДИРЕКТОРА </a:t>
            </a:r>
            <a:endParaRPr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1073" y="9886286"/>
            <a:ext cx="12821285" cy="3441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05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ДИРЕКТОР</a:t>
            </a:r>
            <a:r>
              <a:rPr lang="en-US" sz="205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kk-KZ" sz="205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КГУ «Школа-лицей №66»</a:t>
            </a:r>
            <a:r>
              <a:rPr sz="205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2050" spc="4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kk-KZ" sz="2050" spc="4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Мисюрина Наталья Михайловна</a:t>
            </a:r>
            <a:endParaRPr sz="20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54329" y="96"/>
            <a:ext cx="8133715" cy="10287000"/>
            <a:chOff x="10154329" y="96"/>
            <a:chExt cx="8133715" cy="10287000"/>
          </a:xfrm>
        </p:grpSpPr>
        <p:sp>
          <p:nvSpPr>
            <p:cNvPr id="3" name="object 3"/>
            <p:cNvSpPr/>
            <p:nvPr/>
          </p:nvSpPr>
          <p:spPr>
            <a:xfrm>
              <a:off x="12670974" y="96"/>
              <a:ext cx="5617210" cy="10287000"/>
            </a:xfrm>
            <a:custGeom>
              <a:avLst/>
              <a:gdLst/>
              <a:ahLst/>
              <a:cxnLst/>
              <a:rect l="l" t="t" r="r" b="b"/>
              <a:pathLst>
                <a:path w="5617209" h="10287000">
                  <a:moveTo>
                    <a:pt x="0" y="10286807"/>
                  </a:moveTo>
                  <a:lnTo>
                    <a:pt x="0" y="0"/>
                  </a:lnTo>
                  <a:lnTo>
                    <a:pt x="5617026" y="0"/>
                  </a:lnTo>
                  <a:lnTo>
                    <a:pt x="5617026" y="10286807"/>
                  </a:lnTo>
                  <a:lnTo>
                    <a:pt x="0" y="10286807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54323" y="2715983"/>
              <a:ext cx="8133715" cy="7569200"/>
            </a:xfrm>
            <a:custGeom>
              <a:avLst/>
              <a:gdLst/>
              <a:ahLst/>
              <a:cxnLst/>
              <a:rect l="l" t="t" r="r" b="b"/>
              <a:pathLst>
                <a:path w="8133715" h="7569200">
                  <a:moveTo>
                    <a:pt x="8133664" y="0"/>
                  </a:moveTo>
                  <a:lnTo>
                    <a:pt x="8033232" y="0"/>
                  </a:lnTo>
                  <a:lnTo>
                    <a:pt x="7983156" y="12700"/>
                  </a:lnTo>
                  <a:lnTo>
                    <a:pt x="7933042" y="12700"/>
                  </a:lnTo>
                  <a:lnTo>
                    <a:pt x="7782471" y="50800"/>
                  </a:lnTo>
                  <a:lnTo>
                    <a:pt x="7734020" y="50800"/>
                  </a:lnTo>
                  <a:lnTo>
                    <a:pt x="7590168" y="88900"/>
                  </a:lnTo>
                  <a:lnTo>
                    <a:pt x="7542949" y="114300"/>
                  </a:lnTo>
                  <a:lnTo>
                    <a:pt x="7450087" y="139700"/>
                  </a:lnTo>
                  <a:lnTo>
                    <a:pt x="7359751" y="190500"/>
                  </a:lnTo>
                  <a:lnTo>
                    <a:pt x="7315708" y="203200"/>
                  </a:lnTo>
                  <a:lnTo>
                    <a:pt x="7185673" y="279400"/>
                  </a:lnTo>
                  <a:lnTo>
                    <a:pt x="7142404" y="317500"/>
                  </a:lnTo>
                  <a:lnTo>
                    <a:pt x="6754584" y="546100"/>
                  </a:lnTo>
                  <a:lnTo>
                    <a:pt x="6711328" y="584200"/>
                  </a:lnTo>
                  <a:lnTo>
                    <a:pt x="6624472" y="635000"/>
                  </a:lnTo>
                  <a:lnTo>
                    <a:pt x="6582702" y="660400"/>
                  </a:lnTo>
                  <a:lnTo>
                    <a:pt x="6541630" y="685800"/>
                  </a:lnTo>
                  <a:lnTo>
                    <a:pt x="6501282" y="711200"/>
                  </a:lnTo>
                  <a:lnTo>
                    <a:pt x="6461658" y="736600"/>
                  </a:lnTo>
                  <a:lnTo>
                    <a:pt x="6422796" y="774700"/>
                  </a:lnTo>
                  <a:lnTo>
                    <a:pt x="6384684" y="800100"/>
                  </a:lnTo>
                  <a:lnTo>
                    <a:pt x="6347358" y="838200"/>
                  </a:lnTo>
                  <a:lnTo>
                    <a:pt x="6310833" y="863600"/>
                  </a:lnTo>
                  <a:lnTo>
                    <a:pt x="6275108" y="901700"/>
                  </a:lnTo>
                  <a:lnTo>
                    <a:pt x="6240221" y="939800"/>
                  </a:lnTo>
                  <a:lnTo>
                    <a:pt x="6206160" y="965200"/>
                  </a:lnTo>
                  <a:lnTo>
                    <a:pt x="6172974" y="1003300"/>
                  </a:lnTo>
                  <a:lnTo>
                    <a:pt x="6140640" y="1041400"/>
                  </a:lnTo>
                  <a:lnTo>
                    <a:pt x="6109208" y="1079500"/>
                  </a:lnTo>
                  <a:lnTo>
                    <a:pt x="6078677" y="1117600"/>
                  </a:lnTo>
                  <a:lnTo>
                    <a:pt x="6049061" y="1155700"/>
                  </a:lnTo>
                  <a:lnTo>
                    <a:pt x="6020384" y="1193800"/>
                  </a:lnTo>
                  <a:lnTo>
                    <a:pt x="5992660" y="1244600"/>
                  </a:lnTo>
                  <a:lnTo>
                    <a:pt x="5965888" y="1282700"/>
                  </a:lnTo>
                  <a:lnTo>
                    <a:pt x="5940107" y="1320800"/>
                  </a:lnTo>
                  <a:lnTo>
                    <a:pt x="5915330" y="1358900"/>
                  </a:lnTo>
                  <a:lnTo>
                    <a:pt x="5891047" y="1409700"/>
                  </a:lnTo>
                  <a:lnTo>
                    <a:pt x="5868047" y="1447800"/>
                  </a:lnTo>
                  <a:lnTo>
                    <a:pt x="5846203" y="1498600"/>
                  </a:lnTo>
                  <a:lnTo>
                    <a:pt x="5825375" y="1536700"/>
                  </a:lnTo>
                  <a:lnTo>
                    <a:pt x="5805449" y="1587500"/>
                  </a:lnTo>
                  <a:lnTo>
                    <a:pt x="5786259" y="1625600"/>
                  </a:lnTo>
                  <a:lnTo>
                    <a:pt x="5767705" y="1676400"/>
                  </a:lnTo>
                  <a:lnTo>
                    <a:pt x="5749645" y="1714500"/>
                  </a:lnTo>
                  <a:lnTo>
                    <a:pt x="5731929" y="1765300"/>
                  </a:lnTo>
                  <a:lnTo>
                    <a:pt x="5714454" y="1816100"/>
                  </a:lnTo>
                  <a:lnTo>
                    <a:pt x="5697067" y="1854200"/>
                  </a:lnTo>
                  <a:lnTo>
                    <a:pt x="5679643" y="1905000"/>
                  </a:lnTo>
                  <a:lnTo>
                    <a:pt x="5662053" y="1955800"/>
                  </a:lnTo>
                  <a:lnTo>
                    <a:pt x="5644159" y="1993900"/>
                  </a:lnTo>
                  <a:lnTo>
                    <a:pt x="5606872" y="2082800"/>
                  </a:lnTo>
                  <a:lnTo>
                    <a:pt x="5587835" y="2133600"/>
                  </a:lnTo>
                  <a:lnTo>
                    <a:pt x="5568721" y="2184400"/>
                  </a:lnTo>
                  <a:lnTo>
                    <a:pt x="5549506" y="2235200"/>
                  </a:lnTo>
                  <a:lnTo>
                    <a:pt x="5530189" y="2273300"/>
                  </a:lnTo>
                  <a:lnTo>
                    <a:pt x="5510746" y="2324100"/>
                  </a:lnTo>
                  <a:lnTo>
                    <a:pt x="5491162" y="2374900"/>
                  </a:lnTo>
                  <a:lnTo>
                    <a:pt x="5471439" y="2413000"/>
                  </a:lnTo>
                  <a:lnTo>
                    <a:pt x="5451576" y="2463800"/>
                  </a:lnTo>
                  <a:lnTo>
                    <a:pt x="5431523" y="2514600"/>
                  </a:lnTo>
                  <a:lnTo>
                    <a:pt x="5411305" y="2552700"/>
                  </a:lnTo>
                  <a:lnTo>
                    <a:pt x="5390896" y="2603500"/>
                  </a:lnTo>
                  <a:lnTo>
                    <a:pt x="5370284" y="2654300"/>
                  </a:lnTo>
                  <a:lnTo>
                    <a:pt x="5349456" y="2692400"/>
                  </a:lnTo>
                  <a:lnTo>
                    <a:pt x="5328399" y="2743200"/>
                  </a:lnTo>
                  <a:lnTo>
                    <a:pt x="5307101" y="2794000"/>
                  </a:lnTo>
                  <a:lnTo>
                    <a:pt x="5285460" y="2832100"/>
                  </a:lnTo>
                  <a:lnTo>
                    <a:pt x="5262130" y="2882900"/>
                  </a:lnTo>
                  <a:lnTo>
                    <a:pt x="5237048" y="2921000"/>
                  </a:lnTo>
                  <a:lnTo>
                    <a:pt x="5210149" y="2959100"/>
                  </a:lnTo>
                  <a:lnTo>
                    <a:pt x="5181358" y="2997200"/>
                  </a:lnTo>
                  <a:lnTo>
                    <a:pt x="5150612" y="3035300"/>
                  </a:lnTo>
                  <a:lnTo>
                    <a:pt x="5117808" y="3060700"/>
                  </a:lnTo>
                  <a:lnTo>
                    <a:pt x="5082908" y="3098800"/>
                  </a:lnTo>
                  <a:lnTo>
                    <a:pt x="5045824" y="3124200"/>
                  </a:lnTo>
                  <a:lnTo>
                    <a:pt x="5006479" y="3162300"/>
                  </a:lnTo>
                  <a:lnTo>
                    <a:pt x="4964798" y="3187700"/>
                  </a:lnTo>
                  <a:lnTo>
                    <a:pt x="4920729" y="3200400"/>
                  </a:lnTo>
                  <a:lnTo>
                    <a:pt x="4874184" y="3225800"/>
                  </a:lnTo>
                  <a:lnTo>
                    <a:pt x="4826774" y="3251200"/>
                  </a:lnTo>
                  <a:lnTo>
                    <a:pt x="4779238" y="3263900"/>
                  </a:lnTo>
                  <a:lnTo>
                    <a:pt x="4731601" y="3289300"/>
                  </a:lnTo>
                  <a:lnTo>
                    <a:pt x="4635906" y="3314700"/>
                  </a:lnTo>
                  <a:lnTo>
                    <a:pt x="4587837" y="3340100"/>
                  </a:lnTo>
                  <a:lnTo>
                    <a:pt x="4442587" y="3378200"/>
                  </a:lnTo>
                  <a:lnTo>
                    <a:pt x="4393793" y="3403600"/>
                  </a:lnTo>
                  <a:lnTo>
                    <a:pt x="4146499" y="3467100"/>
                  </a:lnTo>
                  <a:lnTo>
                    <a:pt x="4096296" y="3467100"/>
                  </a:lnTo>
                  <a:lnTo>
                    <a:pt x="3995064" y="3492500"/>
                  </a:lnTo>
                  <a:lnTo>
                    <a:pt x="3945217" y="3492500"/>
                  </a:lnTo>
                  <a:lnTo>
                    <a:pt x="3895306" y="3505200"/>
                  </a:lnTo>
                  <a:lnTo>
                    <a:pt x="3845331" y="3505200"/>
                  </a:lnTo>
                  <a:lnTo>
                    <a:pt x="3795306" y="3517900"/>
                  </a:lnTo>
                  <a:lnTo>
                    <a:pt x="3594798" y="3517900"/>
                  </a:lnTo>
                  <a:lnTo>
                    <a:pt x="3544608" y="3530600"/>
                  </a:lnTo>
                  <a:lnTo>
                    <a:pt x="3444214" y="3530600"/>
                  </a:lnTo>
                  <a:lnTo>
                    <a:pt x="3394024" y="3517900"/>
                  </a:lnTo>
                  <a:lnTo>
                    <a:pt x="3243580" y="3517900"/>
                  </a:lnTo>
                  <a:lnTo>
                    <a:pt x="3193504" y="3505200"/>
                  </a:lnTo>
                  <a:lnTo>
                    <a:pt x="3093504" y="3505200"/>
                  </a:lnTo>
                  <a:lnTo>
                    <a:pt x="3043593" y="3492500"/>
                  </a:lnTo>
                  <a:lnTo>
                    <a:pt x="2993758" y="3492500"/>
                  </a:lnTo>
                  <a:lnTo>
                    <a:pt x="2894292" y="3467100"/>
                  </a:lnTo>
                  <a:lnTo>
                    <a:pt x="2844431" y="3467100"/>
                  </a:lnTo>
                  <a:lnTo>
                    <a:pt x="2794495" y="3454400"/>
                  </a:lnTo>
                  <a:lnTo>
                    <a:pt x="2694444" y="3454400"/>
                  </a:lnTo>
                  <a:lnTo>
                    <a:pt x="2644343" y="3441700"/>
                  </a:lnTo>
                  <a:lnTo>
                    <a:pt x="2343048" y="3441700"/>
                  </a:lnTo>
                  <a:lnTo>
                    <a:pt x="1928710" y="3467100"/>
                  </a:lnTo>
                  <a:lnTo>
                    <a:pt x="1828533" y="3467100"/>
                  </a:lnTo>
                  <a:lnTo>
                    <a:pt x="1778533" y="3479800"/>
                  </a:lnTo>
                  <a:lnTo>
                    <a:pt x="1728622" y="3479800"/>
                  </a:lnTo>
                  <a:lnTo>
                    <a:pt x="1678787" y="3492500"/>
                  </a:lnTo>
                  <a:lnTo>
                    <a:pt x="1629029" y="3492500"/>
                  </a:lnTo>
                  <a:lnTo>
                    <a:pt x="1579384" y="3505200"/>
                  </a:lnTo>
                  <a:lnTo>
                    <a:pt x="1529829" y="3505200"/>
                  </a:lnTo>
                  <a:lnTo>
                    <a:pt x="1480375" y="3517900"/>
                  </a:lnTo>
                  <a:lnTo>
                    <a:pt x="1431048" y="3517900"/>
                  </a:lnTo>
                  <a:lnTo>
                    <a:pt x="1040358" y="3619500"/>
                  </a:lnTo>
                  <a:lnTo>
                    <a:pt x="991958" y="3644900"/>
                  </a:lnTo>
                  <a:lnTo>
                    <a:pt x="944308" y="3657600"/>
                  </a:lnTo>
                  <a:lnTo>
                    <a:pt x="897432" y="3683000"/>
                  </a:lnTo>
                  <a:lnTo>
                    <a:pt x="851369" y="3695700"/>
                  </a:lnTo>
                  <a:lnTo>
                    <a:pt x="806196" y="3721100"/>
                  </a:lnTo>
                  <a:lnTo>
                    <a:pt x="761936" y="3746500"/>
                  </a:lnTo>
                  <a:lnTo>
                    <a:pt x="718642" y="3771900"/>
                  </a:lnTo>
                  <a:lnTo>
                    <a:pt x="676376" y="3797300"/>
                  </a:lnTo>
                  <a:lnTo>
                    <a:pt x="635152" y="3822700"/>
                  </a:lnTo>
                  <a:lnTo>
                    <a:pt x="595058" y="3860800"/>
                  </a:lnTo>
                  <a:lnTo>
                    <a:pt x="556107" y="3886200"/>
                  </a:lnTo>
                  <a:lnTo>
                    <a:pt x="518363" y="3924300"/>
                  </a:lnTo>
                  <a:lnTo>
                    <a:pt x="481876" y="3962400"/>
                  </a:lnTo>
                  <a:lnTo>
                    <a:pt x="446684" y="4000500"/>
                  </a:lnTo>
                  <a:lnTo>
                    <a:pt x="413232" y="4038600"/>
                  </a:lnTo>
                  <a:lnTo>
                    <a:pt x="381000" y="4076700"/>
                  </a:lnTo>
                  <a:lnTo>
                    <a:pt x="349986" y="4127500"/>
                  </a:lnTo>
                  <a:lnTo>
                    <a:pt x="320243" y="4165600"/>
                  </a:lnTo>
                  <a:lnTo>
                    <a:pt x="291769" y="4216400"/>
                  </a:lnTo>
                  <a:lnTo>
                    <a:pt x="264617" y="4254500"/>
                  </a:lnTo>
                  <a:lnTo>
                    <a:pt x="238772" y="4305300"/>
                  </a:lnTo>
                  <a:lnTo>
                    <a:pt x="214299" y="4343400"/>
                  </a:lnTo>
                  <a:lnTo>
                    <a:pt x="191198" y="4394200"/>
                  </a:lnTo>
                  <a:lnTo>
                    <a:pt x="169494" y="4445000"/>
                  </a:lnTo>
                  <a:lnTo>
                    <a:pt x="149212" y="4495800"/>
                  </a:lnTo>
                  <a:lnTo>
                    <a:pt x="130683" y="4546600"/>
                  </a:lnTo>
                  <a:lnTo>
                    <a:pt x="113207" y="4584700"/>
                  </a:lnTo>
                  <a:lnTo>
                    <a:pt x="96837" y="4635500"/>
                  </a:lnTo>
                  <a:lnTo>
                    <a:pt x="81597" y="4686300"/>
                  </a:lnTo>
                  <a:lnTo>
                    <a:pt x="67538" y="4737100"/>
                  </a:lnTo>
                  <a:lnTo>
                    <a:pt x="54698" y="4787900"/>
                  </a:lnTo>
                  <a:lnTo>
                    <a:pt x="43103" y="4838700"/>
                  </a:lnTo>
                  <a:lnTo>
                    <a:pt x="32804" y="4889500"/>
                  </a:lnTo>
                  <a:lnTo>
                    <a:pt x="23825" y="4927600"/>
                  </a:lnTo>
                  <a:lnTo>
                    <a:pt x="16217" y="4978400"/>
                  </a:lnTo>
                  <a:lnTo>
                    <a:pt x="10020" y="5029200"/>
                  </a:lnTo>
                  <a:lnTo>
                    <a:pt x="5257" y="5080000"/>
                  </a:lnTo>
                  <a:lnTo>
                    <a:pt x="1968" y="5130800"/>
                  </a:lnTo>
                  <a:lnTo>
                    <a:pt x="203" y="5181600"/>
                  </a:lnTo>
                  <a:lnTo>
                    <a:pt x="0" y="5232400"/>
                  </a:lnTo>
                  <a:lnTo>
                    <a:pt x="1384" y="5283200"/>
                  </a:lnTo>
                  <a:lnTo>
                    <a:pt x="4406" y="5334000"/>
                  </a:lnTo>
                  <a:lnTo>
                    <a:pt x="9093" y="5384800"/>
                  </a:lnTo>
                  <a:lnTo>
                    <a:pt x="15494" y="5435600"/>
                  </a:lnTo>
                  <a:lnTo>
                    <a:pt x="23634" y="5486400"/>
                  </a:lnTo>
                  <a:lnTo>
                    <a:pt x="33553" y="5537200"/>
                  </a:lnTo>
                  <a:lnTo>
                    <a:pt x="45300" y="5588000"/>
                  </a:lnTo>
                  <a:lnTo>
                    <a:pt x="58915" y="5638800"/>
                  </a:lnTo>
                  <a:lnTo>
                    <a:pt x="74574" y="5689600"/>
                  </a:lnTo>
                  <a:lnTo>
                    <a:pt x="91592" y="5727700"/>
                  </a:lnTo>
                  <a:lnTo>
                    <a:pt x="109994" y="5778500"/>
                  </a:lnTo>
                  <a:lnTo>
                    <a:pt x="129794" y="5829300"/>
                  </a:lnTo>
                  <a:lnTo>
                    <a:pt x="151003" y="5867400"/>
                  </a:lnTo>
                  <a:lnTo>
                    <a:pt x="173621" y="5918200"/>
                  </a:lnTo>
                  <a:lnTo>
                    <a:pt x="197688" y="5956300"/>
                  </a:lnTo>
                  <a:lnTo>
                    <a:pt x="223215" y="5994400"/>
                  </a:lnTo>
                  <a:lnTo>
                    <a:pt x="250190" y="6032500"/>
                  </a:lnTo>
                  <a:lnTo>
                    <a:pt x="278650" y="6070600"/>
                  </a:lnTo>
                  <a:lnTo>
                    <a:pt x="308610" y="6108700"/>
                  </a:lnTo>
                  <a:lnTo>
                    <a:pt x="340080" y="6146800"/>
                  </a:lnTo>
                  <a:lnTo>
                    <a:pt x="373062" y="6172200"/>
                  </a:lnTo>
                  <a:lnTo>
                    <a:pt x="407593" y="6210300"/>
                  </a:lnTo>
                  <a:lnTo>
                    <a:pt x="443661" y="6235700"/>
                  </a:lnTo>
                  <a:lnTo>
                    <a:pt x="481304" y="6261100"/>
                  </a:lnTo>
                  <a:lnTo>
                    <a:pt x="520522" y="6286500"/>
                  </a:lnTo>
                  <a:lnTo>
                    <a:pt x="561340" y="6311900"/>
                  </a:lnTo>
                  <a:lnTo>
                    <a:pt x="603770" y="6337300"/>
                  </a:lnTo>
                  <a:lnTo>
                    <a:pt x="647814" y="6362700"/>
                  </a:lnTo>
                  <a:lnTo>
                    <a:pt x="740829" y="6388100"/>
                  </a:lnTo>
                  <a:lnTo>
                    <a:pt x="789838" y="6413500"/>
                  </a:lnTo>
                  <a:lnTo>
                    <a:pt x="942848" y="6451600"/>
                  </a:lnTo>
                  <a:lnTo>
                    <a:pt x="992886" y="6451600"/>
                  </a:lnTo>
                  <a:lnTo>
                    <a:pt x="1042974" y="6464300"/>
                  </a:lnTo>
                  <a:lnTo>
                    <a:pt x="1093127" y="6464300"/>
                  </a:lnTo>
                  <a:lnTo>
                    <a:pt x="1143330" y="6477000"/>
                  </a:lnTo>
                  <a:lnTo>
                    <a:pt x="1243876" y="6477000"/>
                  </a:lnTo>
                  <a:lnTo>
                    <a:pt x="1294206" y="6489700"/>
                  </a:lnTo>
                  <a:lnTo>
                    <a:pt x="1445374" y="6489700"/>
                  </a:lnTo>
                  <a:lnTo>
                    <a:pt x="1495806" y="6477000"/>
                  </a:lnTo>
                  <a:lnTo>
                    <a:pt x="1647177" y="6477000"/>
                  </a:lnTo>
                  <a:lnTo>
                    <a:pt x="1699323" y="6464300"/>
                  </a:lnTo>
                  <a:lnTo>
                    <a:pt x="1723669" y="6464300"/>
                  </a:lnTo>
                  <a:lnTo>
                    <a:pt x="1741309" y="6489090"/>
                  </a:lnTo>
                  <a:lnTo>
                    <a:pt x="1770151" y="6514490"/>
                  </a:lnTo>
                  <a:lnTo>
                    <a:pt x="1800745" y="6552590"/>
                  </a:lnTo>
                  <a:lnTo>
                    <a:pt x="1833118" y="6590690"/>
                  </a:lnTo>
                  <a:lnTo>
                    <a:pt x="1867293" y="6616090"/>
                  </a:lnTo>
                  <a:lnTo>
                    <a:pt x="1903272" y="6641490"/>
                  </a:lnTo>
                  <a:lnTo>
                    <a:pt x="1941106" y="6666890"/>
                  </a:lnTo>
                  <a:lnTo>
                    <a:pt x="1980780" y="6692290"/>
                  </a:lnTo>
                  <a:lnTo>
                    <a:pt x="2022335" y="6717690"/>
                  </a:lnTo>
                  <a:lnTo>
                    <a:pt x="2065794" y="6743090"/>
                  </a:lnTo>
                  <a:lnTo>
                    <a:pt x="2111171" y="6755790"/>
                  </a:lnTo>
                  <a:lnTo>
                    <a:pt x="2158479" y="6768490"/>
                  </a:lnTo>
                  <a:lnTo>
                    <a:pt x="2362060" y="6819290"/>
                  </a:lnTo>
                  <a:lnTo>
                    <a:pt x="2413711" y="6819290"/>
                  </a:lnTo>
                  <a:lnTo>
                    <a:pt x="2465438" y="6831990"/>
                  </a:lnTo>
                  <a:lnTo>
                    <a:pt x="2880791" y="6831990"/>
                  </a:lnTo>
                  <a:lnTo>
                    <a:pt x="2931591" y="6819290"/>
                  </a:lnTo>
                  <a:lnTo>
                    <a:pt x="3033496" y="6819290"/>
                  </a:lnTo>
                  <a:lnTo>
                    <a:pt x="3084576" y="6806590"/>
                  </a:lnTo>
                  <a:lnTo>
                    <a:pt x="3186925" y="6806590"/>
                  </a:lnTo>
                  <a:lnTo>
                    <a:pt x="3238169" y="6793890"/>
                  </a:lnTo>
                  <a:lnTo>
                    <a:pt x="3340785" y="6793890"/>
                  </a:lnTo>
                  <a:lnTo>
                    <a:pt x="3392132" y="6781190"/>
                  </a:lnTo>
                  <a:lnTo>
                    <a:pt x="3504234" y="6781190"/>
                  </a:lnTo>
                  <a:lnTo>
                    <a:pt x="3505225" y="6781800"/>
                  </a:lnTo>
                  <a:lnTo>
                    <a:pt x="3545535" y="6819900"/>
                  </a:lnTo>
                  <a:lnTo>
                    <a:pt x="3624910" y="6870700"/>
                  </a:lnTo>
                  <a:lnTo>
                    <a:pt x="3664089" y="6908800"/>
                  </a:lnTo>
                  <a:lnTo>
                    <a:pt x="3741661" y="6959600"/>
                  </a:lnTo>
                  <a:lnTo>
                    <a:pt x="3780180" y="6997700"/>
                  </a:lnTo>
                  <a:lnTo>
                    <a:pt x="3818598" y="7023100"/>
                  </a:lnTo>
                  <a:lnTo>
                    <a:pt x="3856952" y="7061200"/>
                  </a:lnTo>
                  <a:lnTo>
                    <a:pt x="3897198" y="7099300"/>
                  </a:lnTo>
                  <a:lnTo>
                    <a:pt x="3937368" y="7124700"/>
                  </a:lnTo>
                  <a:lnTo>
                    <a:pt x="3977462" y="7162800"/>
                  </a:lnTo>
                  <a:lnTo>
                    <a:pt x="4017505" y="7188200"/>
                  </a:lnTo>
                  <a:lnTo>
                    <a:pt x="4057510" y="7226300"/>
                  </a:lnTo>
                  <a:lnTo>
                    <a:pt x="4177550" y="7327900"/>
                  </a:lnTo>
                  <a:lnTo>
                    <a:pt x="4217619" y="7366000"/>
                  </a:lnTo>
                  <a:lnTo>
                    <a:pt x="4257764" y="7391400"/>
                  </a:lnTo>
                  <a:lnTo>
                    <a:pt x="4297985" y="7429500"/>
                  </a:lnTo>
                  <a:lnTo>
                    <a:pt x="4338307" y="7454900"/>
                  </a:lnTo>
                  <a:lnTo>
                    <a:pt x="4419358" y="7531100"/>
                  </a:lnTo>
                  <a:lnTo>
                    <a:pt x="4460113" y="7556500"/>
                  </a:lnTo>
                  <a:lnTo>
                    <a:pt x="4467085" y="7569200"/>
                  </a:lnTo>
                  <a:lnTo>
                    <a:pt x="6904685" y="7569200"/>
                  </a:lnTo>
                  <a:lnTo>
                    <a:pt x="6905714" y="7568590"/>
                  </a:lnTo>
                  <a:lnTo>
                    <a:pt x="7462253" y="7568590"/>
                  </a:lnTo>
                  <a:lnTo>
                    <a:pt x="7496975" y="7543190"/>
                  </a:lnTo>
                  <a:lnTo>
                    <a:pt x="7538212" y="7505090"/>
                  </a:lnTo>
                  <a:lnTo>
                    <a:pt x="7579055" y="7479690"/>
                  </a:lnTo>
                  <a:lnTo>
                    <a:pt x="7619505" y="7441590"/>
                  </a:lnTo>
                  <a:lnTo>
                    <a:pt x="7659573" y="7416190"/>
                  </a:lnTo>
                  <a:lnTo>
                    <a:pt x="7699273" y="7378090"/>
                  </a:lnTo>
                  <a:lnTo>
                    <a:pt x="7738592" y="7352690"/>
                  </a:lnTo>
                  <a:lnTo>
                    <a:pt x="7816189" y="7276490"/>
                  </a:lnTo>
                  <a:lnTo>
                    <a:pt x="7854467" y="7251090"/>
                  </a:lnTo>
                  <a:lnTo>
                    <a:pt x="7930045" y="7174890"/>
                  </a:lnTo>
                  <a:lnTo>
                    <a:pt x="8004353" y="7098690"/>
                  </a:lnTo>
                  <a:lnTo>
                    <a:pt x="8041056" y="7073290"/>
                  </a:lnTo>
                  <a:lnTo>
                    <a:pt x="8113611" y="6997090"/>
                  </a:lnTo>
                  <a:lnTo>
                    <a:pt x="8133664" y="6971690"/>
                  </a:lnTo>
                  <a:lnTo>
                    <a:pt x="8133664" y="6781190"/>
                  </a:lnTo>
                  <a:lnTo>
                    <a:pt x="8133664" y="6527800"/>
                  </a:lnTo>
                  <a:lnTo>
                    <a:pt x="8133664" y="6413500"/>
                  </a:lnTo>
                  <a:lnTo>
                    <a:pt x="8133664" y="4406290"/>
                  </a:lnTo>
                  <a:lnTo>
                    <a:pt x="8133664" y="3530600"/>
                  </a:lnTo>
                  <a:lnTo>
                    <a:pt x="8133664" y="1510690"/>
                  </a:lnTo>
                  <a:lnTo>
                    <a:pt x="8133664" y="0"/>
                  </a:lnTo>
                  <a:close/>
                </a:path>
              </a:pathLst>
            </a:custGeom>
            <a:solidFill>
              <a:srgbClr val="FFFFFF">
                <a:alpha val="137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70985" y="8572494"/>
              <a:ext cx="5617210" cy="1714500"/>
            </a:xfrm>
            <a:custGeom>
              <a:avLst/>
              <a:gdLst/>
              <a:ahLst/>
              <a:cxnLst/>
              <a:rect l="l" t="t" r="r" b="b"/>
              <a:pathLst>
                <a:path w="5617209" h="1714500">
                  <a:moveTo>
                    <a:pt x="5617014" y="1714499"/>
                  </a:moveTo>
                  <a:lnTo>
                    <a:pt x="0" y="1714499"/>
                  </a:lnTo>
                  <a:lnTo>
                    <a:pt x="0" y="0"/>
                  </a:lnTo>
                  <a:lnTo>
                    <a:pt x="5617014" y="0"/>
                  </a:lnTo>
                  <a:lnTo>
                    <a:pt x="5617014" y="171449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1695" y="0"/>
            <a:ext cx="1155001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dirty="0">
                <a:solidFill>
                  <a:srgbClr val="7030A0"/>
                </a:solidFill>
              </a:rPr>
              <a:t>Права </a:t>
            </a:r>
            <a:r>
              <a:rPr lang="ru-RU" sz="6000" dirty="0" smtClean="0">
                <a:solidFill>
                  <a:srgbClr val="7030A0"/>
                </a:solidFill>
              </a:rPr>
              <a:t>директора:</a:t>
            </a:r>
            <a:endParaRPr sz="5900" dirty="0">
              <a:solidFill>
                <a:srgbClr val="7030A0"/>
              </a:solidFill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672281" y="2072248"/>
            <a:ext cx="5570455" cy="6247444"/>
            <a:chOff x="12672281" y="2072248"/>
            <a:chExt cx="5570455" cy="6247444"/>
          </a:xfrm>
        </p:grpSpPr>
        <p:pic>
          <p:nvPicPr>
            <p:cNvPr id="11" name="object 11"/>
            <p:cNvPicPr/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72281" y="2072248"/>
              <a:ext cx="5570455" cy="49897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167863" y="2326030"/>
              <a:ext cx="4565650" cy="2718435"/>
            </a:xfrm>
            <a:custGeom>
              <a:avLst/>
              <a:gdLst/>
              <a:ahLst/>
              <a:cxnLst/>
              <a:rect l="l" t="t" r="r" b="b"/>
              <a:pathLst>
                <a:path w="4565650" h="2718435">
                  <a:moveTo>
                    <a:pt x="4558842" y="2718326"/>
                  </a:moveTo>
                  <a:lnTo>
                    <a:pt x="4565327" y="2718326"/>
                  </a:lnTo>
                  <a:lnTo>
                    <a:pt x="4565327" y="0"/>
                  </a:lnTo>
                  <a:lnTo>
                    <a:pt x="0" y="0"/>
                  </a:lnTo>
                  <a:lnTo>
                    <a:pt x="0" y="381016"/>
                  </a:lnTo>
                  <a:lnTo>
                    <a:pt x="1030943" y="1632613"/>
                  </a:lnTo>
                  <a:lnTo>
                    <a:pt x="1605857" y="756915"/>
                  </a:lnTo>
                  <a:lnTo>
                    <a:pt x="3278303" y="2291853"/>
                  </a:lnTo>
                  <a:lnTo>
                    <a:pt x="3523331" y="1725582"/>
                  </a:lnTo>
                  <a:lnTo>
                    <a:pt x="4558842" y="271832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944348" y="2715983"/>
              <a:ext cx="5070483" cy="560370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57200" y="870304"/>
            <a:ext cx="11986311" cy="99847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Принимать управленческие решения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Издавать приказы, давать и отменять  распоряжения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Вносить изменения в организацию УВП (менять расписание, отменять занятия и т.п.)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Заключать договоры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Поощрять и привлекать к дисциплинарной ответственности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Делегировать полномочия, выдавать доверенность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Проводить прием работ, выполненных по заказу ОО различными исполнителями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Требовать от сотрудников выполнения норм и требований профессиональной и педагогической этики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Повышать свою квалификацию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Утверждать в порядке своих полномочий нормативно-правовую документацию, не противоречащую законодательству РК, регламентирующую деятельность организации образования.</a:t>
            </a:r>
          </a:p>
          <a:p>
            <a:pPr marL="12065">
              <a:lnSpc>
                <a:spcPct val="100000"/>
              </a:lnSpc>
              <a:spcBef>
                <a:spcPts val="120"/>
              </a:spcBef>
              <a:tabLst>
                <a:tab pos="291465" algn="l"/>
              </a:tabLst>
            </a:pPr>
            <a:endParaRPr sz="27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54329" y="97"/>
            <a:ext cx="8133715" cy="10287000"/>
            <a:chOff x="10154329" y="97"/>
            <a:chExt cx="8133715" cy="10287000"/>
          </a:xfrm>
        </p:grpSpPr>
        <p:sp>
          <p:nvSpPr>
            <p:cNvPr id="3" name="object 3"/>
            <p:cNvSpPr/>
            <p:nvPr/>
          </p:nvSpPr>
          <p:spPr>
            <a:xfrm>
              <a:off x="12670974" y="97"/>
              <a:ext cx="5617210" cy="10287000"/>
            </a:xfrm>
            <a:custGeom>
              <a:avLst/>
              <a:gdLst/>
              <a:ahLst/>
              <a:cxnLst/>
              <a:rect l="l" t="t" r="r" b="b"/>
              <a:pathLst>
                <a:path w="5617209" h="10287000">
                  <a:moveTo>
                    <a:pt x="0" y="10286807"/>
                  </a:moveTo>
                  <a:lnTo>
                    <a:pt x="0" y="0"/>
                  </a:lnTo>
                  <a:lnTo>
                    <a:pt x="5617026" y="0"/>
                  </a:lnTo>
                  <a:lnTo>
                    <a:pt x="5617026" y="10286807"/>
                  </a:lnTo>
                  <a:lnTo>
                    <a:pt x="0" y="10286807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54323" y="2715983"/>
              <a:ext cx="8133715" cy="7569200"/>
            </a:xfrm>
            <a:custGeom>
              <a:avLst/>
              <a:gdLst/>
              <a:ahLst/>
              <a:cxnLst/>
              <a:rect l="l" t="t" r="r" b="b"/>
              <a:pathLst>
                <a:path w="8133715" h="7569200">
                  <a:moveTo>
                    <a:pt x="8133664" y="0"/>
                  </a:moveTo>
                  <a:lnTo>
                    <a:pt x="8033232" y="0"/>
                  </a:lnTo>
                  <a:lnTo>
                    <a:pt x="7983156" y="12700"/>
                  </a:lnTo>
                  <a:lnTo>
                    <a:pt x="7933042" y="12700"/>
                  </a:lnTo>
                  <a:lnTo>
                    <a:pt x="7782471" y="50800"/>
                  </a:lnTo>
                  <a:lnTo>
                    <a:pt x="7734020" y="50800"/>
                  </a:lnTo>
                  <a:lnTo>
                    <a:pt x="7590168" y="88900"/>
                  </a:lnTo>
                  <a:lnTo>
                    <a:pt x="7542949" y="114300"/>
                  </a:lnTo>
                  <a:lnTo>
                    <a:pt x="7450087" y="139700"/>
                  </a:lnTo>
                  <a:lnTo>
                    <a:pt x="7359751" y="190500"/>
                  </a:lnTo>
                  <a:lnTo>
                    <a:pt x="7315708" y="203200"/>
                  </a:lnTo>
                  <a:lnTo>
                    <a:pt x="7185673" y="279400"/>
                  </a:lnTo>
                  <a:lnTo>
                    <a:pt x="7142404" y="317500"/>
                  </a:lnTo>
                  <a:lnTo>
                    <a:pt x="6754584" y="546100"/>
                  </a:lnTo>
                  <a:lnTo>
                    <a:pt x="6711328" y="584200"/>
                  </a:lnTo>
                  <a:lnTo>
                    <a:pt x="6624472" y="635000"/>
                  </a:lnTo>
                  <a:lnTo>
                    <a:pt x="6582702" y="660400"/>
                  </a:lnTo>
                  <a:lnTo>
                    <a:pt x="6541630" y="685800"/>
                  </a:lnTo>
                  <a:lnTo>
                    <a:pt x="6501282" y="711200"/>
                  </a:lnTo>
                  <a:lnTo>
                    <a:pt x="6461658" y="736600"/>
                  </a:lnTo>
                  <a:lnTo>
                    <a:pt x="6422796" y="774700"/>
                  </a:lnTo>
                  <a:lnTo>
                    <a:pt x="6384684" y="800100"/>
                  </a:lnTo>
                  <a:lnTo>
                    <a:pt x="6347358" y="838200"/>
                  </a:lnTo>
                  <a:lnTo>
                    <a:pt x="6310833" y="863600"/>
                  </a:lnTo>
                  <a:lnTo>
                    <a:pt x="6275108" y="901700"/>
                  </a:lnTo>
                  <a:lnTo>
                    <a:pt x="6240221" y="939800"/>
                  </a:lnTo>
                  <a:lnTo>
                    <a:pt x="6206160" y="965200"/>
                  </a:lnTo>
                  <a:lnTo>
                    <a:pt x="6172974" y="1003300"/>
                  </a:lnTo>
                  <a:lnTo>
                    <a:pt x="6140640" y="1041400"/>
                  </a:lnTo>
                  <a:lnTo>
                    <a:pt x="6109208" y="1079500"/>
                  </a:lnTo>
                  <a:lnTo>
                    <a:pt x="6078677" y="1117600"/>
                  </a:lnTo>
                  <a:lnTo>
                    <a:pt x="6049061" y="1155700"/>
                  </a:lnTo>
                  <a:lnTo>
                    <a:pt x="6020384" y="1193800"/>
                  </a:lnTo>
                  <a:lnTo>
                    <a:pt x="5992660" y="1244600"/>
                  </a:lnTo>
                  <a:lnTo>
                    <a:pt x="5965888" y="1282700"/>
                  </a:lnTo>
                  <a:lnTo>
                    <a:pt x="5940107" y="1320800"/>
                  </a:lnTo>
                  <a:lnTo>
                    <a:pt x="5915330" y="1358900"/>
                  </a:lnTo>
                  <a:lnTo>
                    <a:pt x="5891047" y="1409700"/>
                  </a:lnTo>
                  <a:lnTo>
                    <a:pt x="5868047" y="1447800"/>
                  </a:lnTo>
                  <a:lnTo>
                    <a:pt x="5846203" y="1498600"/>
                  </a:lnTo>
                  <a:lnTo>
                    <a:pt x="5825375" y="1536700"/>
                  </a:lnTo>
                  <a:lnTo>
                    <a:pt x="5805449" y="1587500"/>
                  </a:lnTo>
                  <a:lnTo>
                    <a:pt x="5786259" y="1625600"/>
                  </a:lnTo>
                  <a:lnTo>
                    <a:pt x="5767705" y="1676400"/>
                  </a:lnTo>
                  <a:lnTo>
                    <a:pt x="5749645" y="1714500"/>
                  </a:lnTo>
                  <a:lnTo>
                    <a:pt x="5731929" y="1765300"/>
                  </a:lnTo>
                  <a:lnTo>
                    <a:pt x="5714454" y="1816100"/>
                  </a:lnTo>
                  <a:lnTo>
                    <a:pt x="5697067" y="1854200"/>
                  </a:lnTo>
                  <a:lnTo>
                    <a:pt x="5679643" y="1905000"/>
                  </a:lnTo>
                  <a:lnTo>
                    <a:pt x="5662053" y="1955800"/>
                  </a:lnTo>
                  <a:lnTo>
                    <a:pt x="5644159" y="1993900"/>
                  </a:lnTo>
                  <a:lnTo>
                    <a:pt x="5606872" y="2082800"/>
                  </a:lnTo>
                  <a:lnTo>
                    <a:pt x="5587835" y="2133600"/>
                  </a:lnTo>
                  <a:lnTo>
                    <a:pt x="5568721" y="2184400"/>
                  </a:lnTo>
                  <a:lnTo>
                    <a:pt x="5549506" y="2235200"/>
                  </a:lnTo>
                  <a:lnTo>
                    <a:pt x="5530189" y="2273300"/>
                  </a:lnTo>
                  <a:lnTo>
                    <a:pt x="5510746" y="2324100"/>
                  </a:lnTo>
                  <a:lnTo>
                    <a:pt x="5491162" y="2374900"/>
                  </a:lnTo>
                  <a:lnTo>
                    <a:pt x="5471439" y="2413000"/>
                  </a:lnTo>
                  <a:lnTo>
                    <a:pt x="5451576" y="2463800"/>
                  </a:lnTo>
                  <a:lnTo>
                    <a:pt x="5431523" y="2514600"/>
                  </a:lnTo>
                  <a:lnTo>
                    <a:pt x="5411305" y="2552700"/>
                  </a:lnTo>
                  <a:lnTo>
                    <a:pt x="5390896" y="2603500"/>
                  </a:lnTo>
                  <a:lnTo>
                    <a:pt x="5370284" y="2654300"/>
                  </a:lnTo>
                  <a:lnTo>
                    <a:pt x="5349456" y="2692400"/>
                  </a:lnTo>
                  <a:lnTo>
                    <a:pt x="5328399" y="2743200"/>
                  </a:lnTo>
                  <a:lnTo>
                    <a:pt x="5307101" y="2794000"/>
                  </a:lnTo>
                  <a:lnTo>
                    <a:pt x="5285460" y="2832100"/>
                  </a:lnTo>
                  <a:lnTo>
                    <a:pt x="5262130" y="2882900"/>
                  </a:lnTo>
                  <a:lnTo>
                    <a:pt x="5237048" y="2921000"/>
                  </a:lnTo>
                  <a:lnTo>
                    <a:pt x="5210149" y="2959100"/>
                  </a:lnTo>
                  <a:lnTo>
                    <a:pt x="5181358" y="2997200"/>
                  </a:lnTo>
                  <a:lnTo>
                    <a:pt x="5150612" y="3035300"/>
                  </a:lnTo>
                  <a:lnTo>
                    <a:pt x="5117808" y="3060700"/>
                  </a:lnTo>
                  <a:lnTo>
                    <a:pt x="5082908" y="3098800"/>
                  </a:lnTo>
                  <a:lnTo>
                    <a:pt x="5045824" y="3124200"/>
                  </a:lnTo>
                  <a:lnTo>
                    <a:pt x="5006479" y="3162300"/>
                  </a:lnTo>
                  <a:lnTo>
                    <a:pt x="4964798" y="3187700"/>
                  </a:lnTo>
                  <a:lnTo>
                    <a:pt x="4920729" y="3200400"/>
                  </a:lnTo>
                  <a:lnTo>
                    <a:pt x="4874184" y="3225800"/>
                  </a:lnTo>
                  <a:lnTo>
                    <a:pt x="4826774" y="3251200"/>
                  </a:lnTo>
                  <a:lnTo>
                    <a:pt x="4779238" y="3263900"/>
                  </a:lnTo>
                  <a:lnTo>
                    <a:pt x="4731601" y="3289300"/>
                  </a:lnTo>
                  <a:lnTo>
                    <a:pt x="4635906" y="3314700"/>
                  </a:lnTo>
                  <a:lnTo>
                    <a:pt x="4587837" y="3340100"/>
                  </a:lnTo>
                  <a:lnTo>
                    <a:pt x="4442587" y="3378200"/>
                  </a:lnTo>
                  <a:lnTo>
                    <a:pt x="4393793" y="3403600"/>
                  </a:lnTo>
                  <a:lnTo>
                    <a:pt x="4146499" y="3467100"/>
                  </a:lnTo>
                  <a:lnTo>
                    <a:pt x="4096296" y="3467100"/>
                  </a:lnTo>
                  <a:lnTo>
                    <a:pt x="3995064" y="3492500"/>
                  </a:lnTo>
                  <a:lnTo>
                    <a:pt x="3945217" y="3492500"/>
                  </a:lnTo>
                  <a:lnTo>
                    <a:pt x="3895306" y="3505200"/>
                  </a:lnTo>
                  <a:lnTo>
                    <a:pt x="3845331" y="3505200"/>
                  </a:lnTo>
                  <a:lnTo>
                    <a:pt x="3795306" y="3517900"/>
                  </a:lnTo>
                  <a:lnTo>
                    <a:pt x="3594798" y="3517900"/>
                  </a:lnTo>
                  <a:lnTo>
                    <a:pt x="3544608" y="3530600"/>
                  </a:lnTo>
                  <a:lnTo>
                    <a:pt x="3444214" y="3530600"/>
                  </a:lnTo>
                  <a:lnTo>
                    <a:pt x="3394024" y="3517900"/>
                  </a:lnTo>
                  <a:lnTo>
                    <a:pt x="3243580" y="3517900"/>
                  </a:lnTo>
                  <a:lnTo>
                    <a:pt x="3193504" y="3505200"/>
                  </a:lnTo>
                  <a:lnTo>
                    <a:pt x="3093504" y="3505200"/>
                  </a:lnTo>
                  <a:lnTo>
                    <a:pt x="3043593" y="3492500"/>
                  </a:lnTo>
                  <a:lnTo>
                    <a:pt x="2993758" y="3492500"/>
                  </a:lnTo>
                  <a:lnTo>
                    <a:pt x="2894292" y="3467100"/>
                  </a:lnTo>
                  <a:lnTo>
                    <a:pt x="2844431" y="3467100"/>
                  </a:lnTo>
                  <a:lnTo>
                    <a:pt x="2794495" y="3454400"/>
                  </a:lnTo>
                  <a:lnTo>
                    <a:pt x="2694444" y="3454400"/>
                  </a:lnTo>
                  <a:lnTo>
                    <a:pt x="2644343" y="3441700"/>
                  </a:lnTo>
                  <a:lnTo>
                    <a:pt x="2343048" y="3441700"/>
                  </a:lnTo>
                  <a:lnTo>
                    <a:pt x="1928710" y="3467100"/>
                  </a:lnTo>
                  <a:lnTo>
                    <a:pt x="1828533" y="3467100"/>
                  </a:lnTo>
                  <a:lnTo>
                    <a:pt x="1778533" y="3479800"/>
                  </a:lnTo>
                  <a:lnTo>
                    <a:pt x="1728622" y="3479800"/>
                  </a:lnTo>
                  <a:lnTo>
                    <a:pt x="1678787" y="3492500"/>
                  </a:lnTo>
                  <a:lnTo>
                    <a:pt x="1629029" y="3492500"/>
                  </a:lnTo>
                  <a:lnTo>
                    <a:pt x="1579384" y="3505200"/>
                  </a:lnTo>
                  <a:lnTo>
                    <a:pt x="1529829" y="3505200"/>
                  </a:lnTo>
                  <a:lnTo>
                    <a:pt x="1480375" y="3517900"/>
                  </a:lnTo>
                  <a:lnTo>
                    <a:pt x="1431048" y="3517900"/>
                  </a:lnTo>
                  <a:lnTo>
                    <a:pt x="1040358" y="3619500"/>
                  </a:lnTo>
                  <a:lnTo>
                    <a:pt x="991958" y="3644900"/>
                  </a:lnTo>
                  <a:lnTo>
                    <a:pt x="944308" y="3657600"/>
                  </a:lnTo>
                  <a:lnTo>
                    <a:pt x="897432" y="3683000"/>
                  </a:lnTo>
                  <a:lnTo>
                    <a:pt x="851369" y="3695700"/>
                  </a:lnTo>
                  <a:lnTo>
                    <a:pt x="806196" y="3721100"/>
                  </a:lnTo>
                  <a:lnTo>
                    <a:pt x="761936" y="3746500"/>
                  </a:lnTo>
                  <a:lnTo>
                    <a:pt x="718642" y="3771900"/>
                  </a:lnTo>
                  <a:lnTo>
                    <a:pt x="676376" y="3797300"/>
                  </a:lnTo>
                  <a:lnTo>
                    <a:pt x="635152" y="3822700"/>
                  </a:lnTo>
                  <a:lnTo>
                    <a:pt x="595058" y="3860800"/>
                  </a:lnTo>
                  <a:lnTo>
                    <a:pt x="556107" y="3886200"/>
                  </a:lnTo>
                  <a:lnTo>
                    <a:pt x="518363" y="3924300"/>
                  </a:lnTo>
                  <a:lnTo>
                    <a:pt x="481876" y="3962400"/>
                  </a:lnTo>
                  <a:lnTo>
                    <a:pt x="446684" y="4000500"/>
                  </a:lnTo>
                  <a:lnTo>
                    <a:pt x="413232" y="4038600"/>
                  </a:lnTo>
                  <a:lnTo>
                    <a:pt x="381000" y="4076700"/>
                  </a:lnTo>
                  <a:lnTo>
                    <a:pt x="349986" y="4127500"/>
                  </a:lnTo>
                  <a:lnTo>
                    <a:pt x="320243" y="4165600"/>
                  </a:lnTo>
                  <a:lnTo>
                    <a:pt x="291769" y="4216400"/>
                  </a:lnTo>
                  <a:lnTo>
                    <a:pt x="264617" y="4254500"/>
                  </a:lnTo>
                  <a:lnTo>
                    <a:pt x="238772" y="4305300"/>
                  </a:lnTo>
                  <a:lnTo>
                    <a:pt x="214299" y="4343400"/>
                  </a:lnTo>
                  <a:lnTo>
                    <a:pt x="191198" y="4394200"/>
                  </a:lnTo>
                  <a:lnTo>
                    <a:pt x="169494" y="4445000"/>
                  </a:lnTo>
                  <a:lnTo>
                    <a:pt x="149212" y="4495800"/>
                  </a:lnTo>
                  <a:lnTo>
                    <a:pt x="130683" y="4546600"/>
                  </a:lnTo>
                  <a:lnTo>
                    <a:pt x="113207" y="4584700"/>
                  </a:lnTo>
                  <a:lnTo>
                    <a:pt x="96837" y="4635500"/>
                  </a:lnTo>
                  <a:lnTo>
                    <a:pt x="81597" y="4686300"/>
                  </a:lnTo>
                  <a:lnTo>
                    <a:pt x="67538" y="4737100"/>
                  </a:lnTo>
                  <a:lnTo>
                    <a:pt x="54698" y="4787900"/>
                  </a:lnTo>
                  <a:lnTo>
                    <a:pt x="43103" y="4838700"/>
                  </a:lnTo>
                  <a:lnTo>
                    <a:pt x="32804" y="4889500"/>
                  </a:lnTo>
                  <a:lnTo>
                    <a:pt x="23825" y="4927600"/>
                  </a:lnTo>
                  <a:lnTo>
                    <a:pt x="16217" y="4978400"/>
                  </a:lnTo>
                  <a:lnTo>
                    <a:pt x="10020" y="5029200"/>
                  </a:lnTo>
                  <a:lnTo>
                    <a:pt x="5257" y="5080000"/>
                  </a:lnTo>
                  <a:lnTo>
                    <a:pt x="1968" y="5130800"/>
                  </a:lnTo>
                  <a:lnTo>
                    <a:pt x="203" y="5181600"/>
                  </a:lnTo>
                  <a:lnTo>
                    <a:pt x="0" y="5232400"/>
                  </a:lnTo>
                  <a:lnTo>
                    <a:pt x="1384" y="5283200"/>
                  </a:lnTo>
                  <a:lnTo>
                    <a:pt x="4406" y="5334000"/>
                  </a:lnTo>
                  <a:lnTo>
                    <a:pt x="9093" y="5384800"/>
                  </a:lnTo>
                  <a:lnTo>
                    <a:pt x="15494" y="5435600"/>
                  </a:lnTo>
                  <a:lnTo>
                    <a:pt x="23634" y="5486400"/>
                  </a:lnTo>
                  <a:lnTo>
                    <a:pt x="33553" y="5537200"/>
                  </a:lnTo>
                  <a:lnTo>
                    <a:pt x="45300" y="5588000"/>
                  </a:lnTo>
                  <a:lnTo>
                    <a:pt x="58915" y="5638800"/>
                  </a:lnTo>
                  <a:lnTo>
                    <a:pt x="74574" y="5689600"/>
                  </a:lnTo>
                  <a:lnTo>
                    <a:pt x="91592" y="5727700"/>
                  </a:lnTo>
                  <a:lnTo>
                    <a:pt x="109994" y="5778500"/>
                  </a:lnTo>
                  <a:lnTo>
                    <a:pt x="129794" y="5829300"/>
                  </a:lnTo>
                  <a:lnTo>
                    <a:pt x="151003" y="5867400"/>
                  </a:lnTo>
                  <a:lnTo>
                    <a:pt x="173621" y="5918200"/>
                  </a:lnTo>
                  <a:lnTo>
                    <a:pt x="197688" y="5956300"/>
                  </a:lnTo>
                  <a:lnTo>
                    <a:pt x="223215" y="5994400"/>
                  </a:lnTo>
                  <a:lnTo>
                    <a:pt x="250190" y="6032500"/>
                  </a:lnTo>
                  <a:lnTo>
                    <a:pt x="278650" y="6070600"/>
                  </a:lnTo>
                  <a:lnTo>
                    <a:pt x="308610" y="6108700"/>
                  </a:lnTo>
                  <a:lnTo>
                    <a:pt x="340080" y="6146800"/>
                  </a:lnTo>
                  <a:lnTo>
                    <a:pt x="373062" y="6172200"/>
                  </a:lnTo>
                  <a:lnTo>
                    <a:pt x="407593" y="6210300"/>
                  </a:lnTo>
                  <a:lnTo>
                    <a:pt x="443661" y="6235700"/>
                  </a:lnTo>
                  <a:lnTo>
                    <a:pt x="481304" y="6261100"/>
                  </a:lnTo>
                  <a:lnTo>
                    <a:pt x="520522" y="6286500"/>
                  </a:lnTo>
                  <a:lnTo>
                    <a:pt x="561340" y="6311900"/>
                  </a:lnTo>
                  <a:lnTo>
                    <a:pt x="603770" y="6337300"/>
                  </a:lnTo>
                  <a:lnTo>
                    <a:pt x="647814" y="6362700"/>
                  </a:lnTo>
                  <a:lnTo>
                    <a:pt x="740829" y="6388100"/>
                  </a:lnTo>
                  <a:lnTo>
                    <a:pt x="789838" y="6413500"/>
                  </a:lnTo>
                  <a:lnTo>
                    <a:pt x="942848" y="6451600"/>
                  </a:lnTo>
                  <a:lnTo>
                    <a:pt x="992886" y="6451600"/>
                  </a:lnTo>
                  <a:lnTo>
                    <a:pt x="1042974" y="6464300"/>
                  </a:lnTo>
                  <a:lnTo>
                    <a:pt x="1093127" y="6464300"/>
                  </a:lnTo>
                  <a:lnTo>
                    <a:pt x="1143330" y="6477000"/>
                  </a:lnTo>
                  <a:lnTo>
                    <a:pt x="1243876" y="6477000"/>
                  </a:lnTo>
                  <a:lnTo>
                    <a:pt x="1294206" y="6489700"/>
                  </a:lnTo>
                  <a:lnTo>
                    <a:pt x="1445374" y="6489700"/>
                  </a:lnTo>
                  <a:lnTo>
                    <a:pt x="1495806" y="6477000"/>
                  </a:lnTo>
                  <a:lnTo>
                    <a:pt x="1647177" y="6477000"/>
                  </a:lnTo>
                  <a:lnTo>
                    <a:pt x="1699323" y="6464300"/>
                  </a:lnTo>
                  <a:lnTo>
                    <a:pt x="1723669" y="6464300"/>
                  </a:lnTo>
                  <a:lnTo>
                    <a:pt x="1741309" y="6489090"/>
                  </a:lnTo>
                  <a:lnTo>
                    <a:pt x="1770151" y="6514490"/>
                  </a:lnTo>
                  <a:lnTo>
                    <a:pt x="1800745" y="6552590"/>
                  </a:lnTo>
                  <a:lnTo>
                    <a:pt x="1833118" y="6590690"/>
                  </a:lnTo>
                  <a:lnTo>
                    <a:pt x="1867293" y="6616090"/>
                  </a:lnTo>
                  <a:lnTo>
                    <a:pt x="1903272" y="6641490"/>
                  </a:lnTo>
                  <a:lnTo>
                    <a:pt x="1941106" y="6666890"/>
                  </a:lnTo>
                  <a:lnTo>
                    <a:pt x="1980780" y="6692290"/>
                  </a:lnTo>
                  <a:lnTo>
                    <a:pt x="2022335" y="6717690"/>
                  </a:lnTo>
                  <a:lnTo>
                    <a:pt x="2065794" y="6743090"/>
                  </a:lnTo>
                  <a:lnTo>
                    <a:pt x="2111171" y="6755790"/>
                  </a:lnTo>
                  <a:lnTo>
                    <a:pt x="2158479" y="6768490"/>
                  </a:lnTo>
                  <a:lnTo>
                    <a:pt x="2362060" y="6819290"/>
                  </a:lnTo>
                  <a:lnTo>
                    <a:pt x="2413711" y="6819290"/>
                  </a:lnTo>
                  <a:lnTo>
                    <a:pt x="2465438" y="6831990"/>
                  </a:lnTo>
                  <a:lnTo>
                    <a:pt x="2880791" y="6831990"/>
                  </a:lnTo>
                  <a:lnTo>
                    <a:pt x="2931591" y="6819290"/>
                  </a:lnTo>
                  <a:lnTo>
                    <a:pt x="3033496" y="6819290"/>
                  </a:lnTo>
                  <a:lnTo>
                    <a:pt x="3084576" y="6806590"/>
                  </a:lnTo>
                  <a:lnTo>
                    <a:pt x="3186925" y="6806590"/>
                  </a:lnTo>
                  <a:lnTo>
                    <a:pt x="3238169" y="6793890"/>
                  </a:lnTo>
                  <a:lnTo>
                    <a:pt x="3340785" y="6793890"/>
                  </a:lnTo>
                  <a:lnTo>
                    <a:pt x="3392132" y="6781190"/>
                  </a:lnTo>
                  <a:lnTo>
                    <a:pt x="3504234" y="6781190"/>
                  </a:lnTo>
                  <a:lnTo>
                    <a:pt x="3505225" y="6781800"/>
                  </a:lnTo>
                  <a:lnTo>
                    <a:pt x="3545535" y="6819900"/>
                  </a:lnTo>
                  <a:lnTo>
                    <a:pt x="3624910" y="6870700"/>
                  </a:lnTo>
                  <a:lnTo>
                    <a:pt x="3664089" y="6908800"/>
                  </a:lnTo>
                  <a:lnTo>
                    <a:pt x="3741661" y="6959600"/>
                  </a:lnTo>
                  <a:lnTo>
                    <a:pt x="3780180" y="6997700"/>
                  </a:lnTo>
                  <a:lnTo>
                    <a:pt x="3818598" y="7023100"/>
                  </a:lnTo>
                  <a:lnTo>
                    <a:pt x="3856952" y="7061200"/>
                  </a:lnTo>
                  <a:lnTo>
                    <a:pt x="3897198" y="7099300"/>
                  </a:lnTo>
                  <a:lnTo>
                    <a:pt x="3937368" y="7124700"/>
                  </a:lnTo>
                  <a:lnTo>
                    <a:pt x="3977462" y="7162800"/>
                  </a:lnTo>
                  <a:lnTo>
                    <a:pt x="4017505" y="7188200"/>
                  </a:lnTo>
                  <a:lnTo>
                    <a:pt x="4057510" y="7226300"/>
                  </a:lnTo>
                  <a:lnTo>
                    <a:pt x="4177550" y="7327900"/>
                  </a:lnTo>
                  <a:lnTo>
                    <a:pt x="4217619" y="7366000"/>
                  </a:lnTo>
                  <a:lnTo>
                    <a:pt x="4257764" y="7391400"/>
                  </a:lnTo>
                  <a:lnTo>
                    <a:pt x="4297985" y="7429500"/>
                  </a:lnTo>
                  <a:lnTo>
                    <a:pt x="4338307" y="7454900"/>
                  </a:lnTo>
                  <a:lnTo>
                    <a:pt x="4419358" y="7531100"/>
                  </a:lnTo>
                  <a:lnTo>
                    <a:pt x="4460113" y="7556500"/>
                  </a:lnTo>
                  <a:lnTo>
                    <a:pt x="4467085" y="7569200"/>
                  </a:lnTo>
                  <a:lnTo>
                    <a:pt x="6904685" y="7569200"/>
                  </a:lnTo>
                  <a:lnTo>
                    <a:pt x="6905714" y="7568590"/>
                  </a:lnTo>
                  <a:lnTo>
                    <a:pt x="7462253" y="7568590"/>
                  </a:lnTo>
                  <a:lnTo>
                    <a:pt x="7496975" y="7543190"/>
                  </a:lnTo>
                  <a:lnTo>
                    <a:pt x="7538212" y="7505090"/>
                  </a:lnTo>
                  <a:lnTo>
                    <a:pt x="7579055" y="7479690"/>
                  </a:lnTo>
                  <a:lnTo>
                    <a:pt x="7619505" y="7441590"/>
                  </a:lnTo>
                  <a:lnTo>
                    <a:pt x="7659573" y="7416190"/>
                  </a:lnTo>
                  <a:lnTo>
                    <a:pt x="7699273" y="7378090"/>
                  </a:lnTo>
                  <a:lnTo>
                    <a:pt x="7738592" y="7352690"/>
                  </a:lnTo>
                  <a:lnTo>
                    <a:pt x="7816189" y="7276490"/>
                  </a:lnTo>
                  <a:lnTo>
                    <a:pt x="7854467" y="7251090"/>
                  </a:lnTo>
                  <a:lnTo>
                    <a:pt x="7930045" y="7174890"/>
                  </a:lnTo>
                  <a:lnTo>
                    <a:pt x="8004353" y="7098690"/>
                  </a:lnTo>
                  <a:lnTo>
                    <a:pt x="8041056" y="7073290"/>
                  </a:lnTo>
                  <a:lnTo>
                    <a:pt x="8113611" y="6997090"/>
                  </a:lnTo>
                  <a:lnTo>
                    <a:pt x="8133664" y="6971690"/>
                  </a:lnTo>
                  <a:lnTo>
                    <a:pt x="8133664" y="6781190"/>
                  </a:lnTo>
                  <a:lnTo>
                    <a:pt x="8133664" y="6527800"/>
                  </a:lnTo>
                  <a:lnTo>
                    <a:pt x="8133664" y="6413500"/>
                  </a:lnTo>
                  <a:lnTo>
                    <a:pt x="8133664" y="4406290"/>
                  </a:lnTo>
                  <a:lnTo>
                    <a:pt x="8133664" y="3530600"/>
                  </a:lnTo>
                  <a:lnTo>
                    <a:pt x="8133664" y="1510690"/>
                  </a:lnTo>
                  <a:lnTo>
                    <a:pt x="8133664" y="0"/>
                  </a:lnTo>
                  <a:close/>
                </a:path>
              </a:pathLst>
            </a:custGeom>
            <a:solidFill>
              <a:srgbClr val="FFFFFF">
                <a:alpha val="137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70985" y="8572495"/>
              <a:ext cx="5617210" cy="1714500"/>
            </a:xfrm>
            <a:custGeom>
              <a:avLst/>
              <a:gdLst/>
              <a:ahLst/>
              <a:cxnLst/>
              <a:rect l="l" t="t" r="r" b="b"/>
              <a:pathLst>
                <a:path w="5617209" h="1714500">
                  <a:moveTo>
                    <a:pt x="5617014" y="1714499"/>
                  </a:moveTo>
                  <a:lnTo>
                    <a:pt x="0" y="1714499"/>
                  </a:lnTo>
                  <a:lnTo>
                    <a:pt x="0" y="0"/>
                  </a:lnTo>
                  <a:lnTo>
                    <a:pt x="5617014" y="0"/>
                  </a:lnTo>
                  <a:lnTo>
                    <a:pt x="5617014" y="171449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3674" y="303190"/>
            <a:ext cx="12431272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dirty="0">
                <a:solidFill>
                  <a:srgbClr val="7030A0"/>
                </a:solidFill>
              </a:rPr>
              <a:t>Ответственность директора </a:t>
            </a:r>
            <a:endParaRPr sz="5400" dirty="0">
              <a:solidFill>
                <a:srgbClr val="7030A0"/>
              </a:solidFill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12967" y="2680787"/>
            <a:ext cx="4895545" cy="626851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23474" y="1181100"/>
            <a:ext cx="11097126" cy="906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ГОСО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квалификации педагогов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Жизнь и здоровье обучающихся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питания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 Учебно-воспитательного процесса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прав и свобод обучающихся и работников.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Финансово-хозяйственная деятельность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Санитарно-гигиеническое состояние ОО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правил пожарной безопасности, охраны труда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 предоставления государственных услуг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Материальная ответственность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антикоррупционного стандарта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Неисполнение и ненадлежащее исполнение трудовых обязанностей.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4407" y="1357"/>
            <a:ext cx="447675" cy="10284460"/>
          </a:xfrm>
          <a:custGeom>
            <a:avLst/>
            <a:gdLst/>
            <a:ahLst/>
            <a:cxnLst/>
            <a:rect l="l" t="t" r="r" b="b"/>
            <a:pathLst>
              <a:path w="447675" h="10284460">
                <a:moveTo>
                  <a:pt x="447674" y="10284286"/>
                </a:moveTo>
                <a:lnTo>
                  <a:pt x="0" y="10284286"/>
                </a:lnTo>
                <a:lnTo>
                  <a:pt x="0" y="0"/>
                </a:lnTo>
                <a:lnTo>
                  <a:pt x="447674" y="0"/>
                </a:lnTo>
                <a:lnTo>
                  <a:pt x="447674" y="10284286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852385" y="0"/>
            <a:ext cx="6435725" cy="10287000"/>
            <a:chOff x="11852385" y="0"/>
            <a:chExt cx="6435725" cy="10287000"/>
          </a:xfrm>
        </p:grpSpPr>
        <p:sp>
          <p:nvSpPr>
            <p:cNvPr id="4" name="object 4"/>
            <p:cNvSpPr/>
            <p:nvPr/>
          </p:nvSpPr>
          <p:spPr>
            <a:xfrm>
              <a:off x="11852385" y="0"/>
              <a:ext cx="6435725" cy="10287000"/>
            </a:xfrm>
            <a:custGeom>
              <a:avLst/>
              <a:gdLst/>
              <a:ahLst/>
              <a:cxnLst/>
              <a:rect l="l" t="t" r="r" b="b"/>
              <a:pathLst>
                <a:path w="6435725" h="10287000">
                  <a:moveTo>
                    <a:pt x="6435614" y="10286999"/>
                  </a:moveTo>
                  <a:lnTo>
                    <a:pt x="5143517" y="10286999"/>
                  </a:lnTo>
                  <a:lnTo>
                    <a:pt x="0" y="5143482"/>
                  </a:lnTo>
                  <a:lnTo>
                    <a:pt x="5143482" y="0"/>
                  </a:lnTo>
                  <a:lnTo>
                    <a:pt x="6435614" y="0"/>
                  </a:lnTo>
                  <a:lnTo>
                    <a:pt x="6435614" y="10286999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39491" y="1"/>
              <a:ext cx="5510530" cy="10287000"/>
            </a:xfrm>
            <a:custGeom>
              <a:avLst/>
              <a:gdLst/>
              <a:ahLst/>
              <a:cxnLst/>
              <a:rect l="l" t="t" r="r" b="b"/>
              <a:pathLst>
                <a:path w="5510530" h="10287000">
                  <a:moveTo>
                    <a:pt x="5142992" y="10286998"/>
                  </a:moveTo>
                  <a:lnTo>
                    <a:pt x="0" y="5144005"/>
                  </a:lnTo>
                  <a:lnTo>
                    <a:pt x="5144005" y="0"/>
                  </a:lnTo>
                  <a:lnTo>
                    <a:pt x="5503621" y="0"/>
                  </a:lnTo>
                  <a:lnTo>
                    <a:pt x="363441" y="5140179"/>
                  </a:lnTo>
                  <a:lnTo>
                    <a:pt x="5510259" y="10286998"/>
                  </a:lnTo>
                  <a:lnTo>
                    <a:pt x="5142992" y="102869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720812" y="0"/>
              <a:ext cx="4115435" cy="2058035"/>
            </a:xfrm>
            <a:custGeom>
              <a:avLst/>
              <a:gdLst/>
              <a:ahLst/>
              <a:cxnLst/>
              <a:rect l="l" t="t" r="r" b="b"/>
              <a:pathLst>
                <a:path w="4115434" h="2058035">
                  <a:moveTo>
                    <a:pt x="2057717" y="2057717"/>
                  </a:moveTo>
                  <a:lnTo>
                    <a:pt x="0" y="0"/>
                  </a:lnTo>
                  <a:lnTo>
                    <a:pt x="284889" y="0"/>
                  </a:lnTo>
                  <a:lnTo>
                    <a:pt x="2057717" y="1772828"/>
                  </a:lnTo>
                  <a:lnTo>
                    <a:pt x="3830545" y="0"/>
                  </a:lnTo>
                  <a:lnTo>
                    <a:pt x="4115435" y="0"/>
                  </a:lnTo>
                  <a:lnTo>
                    <a:pt x="2057717" y="2057717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06055" y="232507"/>
            <a:ext cx="10315575" cy="1028700"/>
          </a:xfrm>
          <a:custGeom>
            <a:avLst/>
            <a:gdLst/>
            <a:ahLst/>
            <a:cxnLst/>
            <a:rect l="l" t="t" r="r" b="b"/>
            <a:pathLst>
              <a:path w="10315575" h="1028700">
                <a:moveTo>
                  <a:pt x="10315450" y="513795"/>
                </a:moveTo>
                <a:lnTo>
                  <a:pt x="10313345" y="557984"/>
                </a:lnTo>
                <a:lnTo>
                  <a:pt x="10307380" y="601808"/>
                </a:lnTo>
                <a:lnTo>
                  <a:pt x="10298077" y="644489"/>
                </a:lnTo>
                <a:lnTo>
                  <a:pt x="10285956" y="685245"/>
                </a:lnTo>
                <a:lnTo>
                  <a:pt x="10269254" y="726803"/>
                </a:lnTo>
                <a:lnTo>
                  <a:pt x="10249033" y="766464"/>
                </a:lnTo>
                <a:lnTo>
                  <a:pt x="10225404" y="804045"/>
                </a:lnTo>
                <a:lnTo>
                  <a:pt x="10198476" y="839365"/>
                </a:lnTo>
                <a:lnTo>
                  <a:pt x="10168360" y="872241"/>
                </a:lnTo>
                <a:lnTo>
                  <a:pt x="10135165" y="902492"/>
                </a:lnTo>
                <a:lnTo>
                  <a:pt x="10099002" y="929935"/>
                </a:lnTo>
                <a:lnTo>
                  <a:pt x="10059980" y="954389"/>
                </a:lnTo>
                <a:lnTo>
                  <a:pt x="10018209" y="975672"/>
                </a:lnTo>
                <a:lnTo>
                  <a:pt x="9973800" y="993601"/>
                </a:lnTo>
                <a:lnTo>
                  <a:pt x="9926862" y="1007995"/>
                </a:lnTo>
                <a:lnTo>
                  <a:pt x="9877505" y="1018672"/>
                </a:lnTo>
                <a:lnTo>
                  <a:pt x="9825840" y="1025449"/>
                </a:lnTo>
                <a:lnTo>
                  <a:pt x="9771976" y="1028145"/>
                </a:lnTo>
                <a:lnTo>
                  <a:pt x="0" y="1028145"/>
                </a:lnTo>
                <a:lnTo>
                  <a:pt x="0" y="0"/>
                </a:lnTo>
                <a:lnTo>
                  <a:pt x="9779501" y="0"/>
                </a:lnTo>
                <a:lnTo>
                  <a:pt x="9831643" y="2727"/>
                </a:lnTo>
                <a:lnTo>
                  <a:pt x="9881836" y="9589"/>
                </a:lnTo>
                <a:lnTo>
                  <a:pt x="9929955" y="20389"/>
                </a:lnTo>
                <a:lnTo>
                  <a:pt x="9975873" y="34931"/>
                </a:lnTo>
                <a:lnTo>
                  <a:pt x="10019467" y="53018"/>
                </a:lnTo>
                <a:lnTo>
                  <a:pt x="10060610" y="74454"/>
                </a:lnTo>
                <a:lnTo>
                  <a:pt x="10099177" y="99041"/>
                </a:lnTo>
                <a:lnTo>
                  <a:pt x="10135043" y="126584"/>
                </a:lnTo>
                <a:lnTo>
                  <a:pt x="10168084" y="156886"/>
                </a:lnTo>
                <a:lnTo>
                  <a:pt x="10198173" y="189750"/>
                </a:lnTo>
                <a:lnTo>
                  <a:pt x="10225185" y="224980"/>
                </a:lnTo>
                <a:lnTo>
                  <a:pt x="10248996" y="262379"/>
                </a:lnTo>
                <a:lnTo>
                  <a:pt x="10269480" y="301751"/>
                </a:lnTo>
                <a:lnTo>
                  <a:pt x="10286511" y="342899"/>
                </a:lnTo>
                <a:lnTo>
                  <a:pt x="10287069" y="344009"/>
                </a:lnTo>
                <a:lnTo>
                  <a:pt x="10287069" y="345119"/>
                </a:lnTo>
                <a:lnTo>
                  <a:pt x="10287625" y="346229"/>
                </a:lnTo>
                <a:lnTo>
                  <a:pt x="10299485" y="386143"/>
                </a:lnTo>
                <a:lnTo>
                  <a:pt x="10308215" y="427515"/>
                </a:lnTo>
                <a:lnTo>
                  <a:pt x="10313606" y="470135"/>
                </a:lnTo>
                <a:lnTo>
                  <a:pt x="10315450" y="513795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2792" y="2253675"/>
            <a:ext cx="1962150" cy="828675"/>
            <a:chOff x="22792" y="1427621"/>
            <a:chExt cx="1962150" cy="828675"/>
          </a:xfrm>
        </p:grpSpPr>
        <p:sp>
          <p:nvSpPr>
            <p:cNvPr id="9" name="object 9"/>
            <p:cNvSpPr/>
            <p:nvPr/>
          </p:nvSpPr>
          <p:spPr>
            <a:xfrm>
              <a:off x="22792" y="1427621"/>
              <a:ext cx="1962150" cy="828675"/>
            </a:xfrm>
            <a:custGeom>
              <a:avLst/>
              <a:gdLst/>
              <a:ahLst/>
              <a:cxnLst/>
              <a:rect l="l" t="t" r="r" b="b"/>
              <a:pathLst>
                <a:path w="1962150" h="828675">
                  <a:moveTo>
                    <a:pt x="1961945" y="413890"/>
                  </a:moveTo>
                  <a:lnTo>
                    <a:pt x="1955473" y="484790"/>
                  </a:lnTo>
                  <a:lnTo>
                    <a:pt x="1938287" y="552003"/>
                  </a:lnTo>
                  <a:lnTo>
                    <a:pt x="1920760" y="594351"/>
                  </a:lnTo>
                  <a:lnTo>
                    <a:pt x="1898810" y="634159"/>
                  </a:lnTo>
                  <a:lnTo>
                    <a:pt x="1872729" y="671124"/>
                  </a:lnTo>
                  <a:lnTo>
                    <a:pt x="1842806" y="704943"/>
                  </a:lnTo>
                  <a:lnTo>
                    <a:pt x="1809334" y="735316"/>
                  </a:lnTo>
                  <a:lnTo>
                    <a:pt x="1772604" y="761938"/>
                  </a:lnTo>
                  <a:lnTo>
                    <a:pt x="1732907" y="784509"/>
                  </a:lnTo>
                  <a:lnTo>
                    <a:pt x="1690536" y="802725"/>
                  </a:lnTo>
                  <a:lnTo>
                    <a:pt x="1645780" y="816285"/>
                  </a:lnTo>
                  <a:lnTo>
                    <a:pt x="1598931" y="824887"/>
                  </a:lnTo>
                  <a:lnTo>
                    <a:pt x="1550281" y="828228"/>
                  </a:lnTo>
                  <a:lnTo>
                    <a:pt x="0" y="828228"/>
                  </a:lnTo>
                  <a:lnTo>
                    <a:pt x="0" y="0"/>
                  </a:lnTo>
                  <a:lnTo>
                    <a:pt x="1551461" y="0"/>
                  </a:lnTo>
                  <a:lnTo>
                    <a:pt x="1599597" y="3380"/>
                  </a:lnTo>
                  <a:lnTo>
                    <a:pt x="1646030" y="12087"/>
                  </a:lnTo>
                  <a:lnTo>
                    <a:pt x="1690467" y="25792"/>
                  </a:lnTo>
                  <a:lnTo>
                    <a:pt x="1732613" y="44170"/>
                  </a:lnTo>
                  <a:lnTo>
                    <a:pt x="1772173" y="66893"/>
                  </a:lnTo>
                  <a:lnTo>
                    <a:pt x="1808853" y="93637"/>
                  </a:lnTo>
                  <a:lnTo>
                    <a:pt x="1842358" y="124073"/>
                  </a:lnTo>
                  <a:lnTo>
                    <a:pt x="1872393" y="157877"/>
                  </a:lnTo>
                  <a:lnTo>
                    <a:pt x="1898664" y="194721"/>
                  </a:lnTo>
                  <a:lnTo>
                    <a:pt x="1920875" y="234279"/>
                  </a:lnTo>
                  <a:lnTo>
                    <a:pt x="1938733" y="276224"/>
                  </a:lnTo>
                  <a:lnTo>
                    <a:pt x="1939180" y="277118"/>
                  </a:lnTo>
                  <a:lnTo>
                    <a:pt x="1939180" y="278012"/>
                  </a:lnTo>
                  <a:lnTo>
                    <a:pt x="1939626" y="278906"/>
                  </a:lnTo>
                  <a:lnTo>
                    <a:pt x="1949139" y="311060"/>
                  </a:lnTo>
                  <a:lnTo>
                    <a:pt x="1956142" y="344387"/>
                  </a:lnTo>
                  <a:lnTo>
                    <a:pt x="1960466" y="378719"/>
                  </a:lnTo>
                  <a:lnTo>
                    <a:pt x="1961945" y="41389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3170" y="1602523"/>
              <a:ext cx="619125" cy="476250"/>
            </a:xfrm>
            <a:custGeom>
              <a:avLst/>
              <a:gdLst/>
              <a:ahLst/>
              <a:cxnLst/>
              <a:rect l="l" t="t" r="r" b="b"/>
              <a:pathLst>
                <a:path w="619125" h="476250">
                  <a:moveTo>
                    <a:pt x="618947" y="103974"/>
                  </a:moveTo>
                  <a:lnTo>
                    <a:pt x="321741" y="282346"/>
                  </a:lnTo>
                  <a:lnTo>
                    <a:pt x="317969" y="284619"/>
                  </a:lnTo>
                  <a:lnTo>
                    <a:pt x="313880" y="285750"/>
                  </a:lnTo>
                  <a:lnTo>
                    <a:pt x="305079" y="285750"/>
                  </a:lnTo>
                  <a:lnTo>
                    <a:pt x="300990" y="284619"/>
                  </a:lnTo>
                  <a:lnTo>
                    <a:pt x="0" y="103974"/>
                  </a:lnTo>
                  <a:lnTo>
                    <a:pt x="0" y="434949"/>
                  </a:lnTo>
                  <a:lnTo>
                    <a:pt x="23558" y="470217"/>
                  </a:lnTo>
                  <a:lnTo>
                    <a:pt x="41300" y="476250"/>
                  </a:lnTo>
                  <a:lnTo>
                    <a:pt x="577659" y="476250"/>
                  </a:lnTo>
                  <a:lnTo>
                    <a:pt x="612914" y="452691"/>
                  </a:lnTo>
                  <a:lnTo>
                    <a:pt x="618947" y="434949"/>
                  </a:lnTo>
                  <a:lnTo>
                    <a:pt x="618947" y="103974"/>
                  </a:lnTo>
                  <a:close/>
                </a:path>
                <a:path w="619125" h="476250">
                  <a:moveTo>
                    <a:pt x="618947" y="41313"/>
                  </a:moveTo>
                  <a:lnTo>
                    <a:pt x="595388" y="6045"/>
                  </a:lnTo>
                  <a:lnTo>
                    <a:pt x="577659" y="0"/>
                  </a:lnTo>
                  <a:lnTo>
                    <a:pt x="41300" y="0"/>
                  </a:lnTo>
                  <a:lnTo>
                    <a:pt x="6045" y="23571"/>
                  </a:lnTo>
                  <a:lnTo>
                    <a:pt x="0" y="41313"/>
                  </a:lnTo>
                  <a:lnTo>
                    <a:pt x="0" y="48437"/>
                  </a:lnTo>
                  <a:lnTo>
                    <a:pt x="309473" y="234175"/>
                  </a:lnTo>
                  <a:lnTo>
                    <a:pt x="618947" y="48437"/>
                  </a:lnTo>
                  <a:lnTo>
                    <a:pt x="618947" y="413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75231" y="316349"/>
            <a:ext cx="9906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о должности</a:t>
            </a:r>
            <a:endParaRPr sz="5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795" y="4225954"/>
            <a:ext cx="2009775" cy="828675"/>
            <a:chOff x="22795" y="3539316"/>
            <a:chExt cx="2009775" cy="828675"/>
          </a:xfrm>
        </p:grpSpPr>
        <p:sp>
          <p:nvSpPr>
            <p:cNvPr id="17" name="object 17"/>
            <p:cNvSpPr/>
            <p:nvPr/>
          </p:nvSpPr>
          <p:spPr>
            <a:xfrm>
              <a:off x="22795" y="3539316"/>
              <a:ext cx="2009775" cy="828675"/>
            </a:xfrm>
            <a:custGeom>
              <a:avLst/>
              <a:gdLst/>
              <a:ahLst/>
              <a:cxnLst/>
              <a:rect l="l" t="t" r="r" b="b"/>
              <a:pathLst>
                <a:path w="2009775" h="828675">
                  <a:moveTo>
                    <a:pt x="2009636" y="413890"/>
                  </a:moveTo>
                  <a:lnTo>
                    <a:pt x="2003156" y="484790"/>
                  </a:lnTo>
                  <a:lnTo>
                    <a:pt x="1985950" y="552003"/>
                  </a:lnTo>
                  <a:lnTo>
                    <a:pt x="1968403" y="594351"/>
                  </a:lnTo>
                  <a:lnTo>
                    <a:pt x="1946427" y="634159"/>
                  </a:lnTo>
                  <a:lnTo>
                    <a:pt x="1920312" y="671124"/>
                  </a:lnTo>
                  <a:lnTo>
                    <a:pt x="1890350" y="704943"/>
                  </a:lnTo>
                  <a:lnTo>
                    <a:pt x="1856831" y="735316"/>
                  </a:lnTo>
                  <a:lnTo>
                    <a:pt x="1820046" y="761938"/>
                  </a:lnTo>
                  <a:lnTo>
                    <a:pt x="1780287" y="784509"/>
                  </a:lnTo>
                  <a:lnTo>
                    <a:pt x="1737844" y="802725"/>
                  </a:lnTo>
                  <a:lnTo>
                    <a:pt x="1693007" y="816285"/>
                  </a:lnTo>
                  <a:lnTo>
                    <a:pt x="1646069" y="824887"/>
                  </a:lnTo>
                  <a:lnTo>
                    <a:pt x="1597319" y="828228"/>
                  </a:lnTo>
                  <a:lnTo>
                    <a:pt x="0" y="828228"/>
                  </a:lnTo>
                  <a:lnTo>
                    <a:pt x="0" y="0"/>
                  </a:lnTo>
                  <a:lnTo>
                    <a:pt x="1598535" y="0"/>
                  </a:lnTo>
                  <a:lnTo>
                    <a:pt x="1646761" y="3380"/>
                  </a:lnTo>
                  <a:lnTo>
                    <a:pt x="1693277" y="12087"/>
                  </a:lnTo>
                  <a:lnTo>
                    <a:pt x="1737789" y="25792"/>
                  </a:lnTo>
                  <a:lnTo>
                    <a:pt x="1780002" y="44170"/>
                  </a:lnTo>
                  <a:lnTo>
                    <a:pt x="1819621" y="66893"/>
                  </a:lnTo>
                  <a:lnTo>
                    <a:pt x="1856353" y="93637"/>
                  </a:lnTo>
                  <a:lnTo>
                    <a:pt x="1889903" y="124073"/>
                  </a:lnTo>
                  <a:lnTo>
                    <a:pt x="1919977" y="157877"/>
                  </a:lnTo>
                  <a:lnTo>
                    <a:pt x="1946280" y="194721"/>
                  </a:lnTo>
                  <a:lnTo>
                    <a:pt x="1968518" y="234279"/>
                  </a:lnTo>
                  <a:lnTo>
                    <a:pt x="1986397" y="276224"/>
                  </a:lnTo>
                  <a:lnTo>
                    <a:pt x="1986844" y="277118"/>
                  </a:lnTo>
                  <a:lnTo>
                    <a:pt x="1986844" y="278012"/>
                  </a:lnTo>
                  <a:lnTo>
                    <a:pt x="1987291" y="278906"/>
                  </a:lnTo>
                  <a:lnTo>
                    <a:pt x="1996815" y="311060"/>
                  </a:lnTo>
                  <a:lnTo>
                    <a:pt x="2003826" y="344387"/>
                  </a:lnTo>
                  <a:lnTo>
                    <a:pt x="2008156" y="378719"/>
                  </a:lnTo>
                  <a:lnTo>
                    <a:pt x="2009636" y="41389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3322" y="3711371"/>
              <a:ext cx="619125" cy="476250"/>
            </a:xfrm>
            <a:custGeom>
              <a:avLst/>
              <a:gdLst/>
              <a:ahLst/>
              <a:cxnLst/>
              <a:rect l="l" t="t" r="r" b="b"/>
              <a:pathLst>
                <a:path w="619125" h="476250">
                  <a:moveTo>
                    <a:pt x="618947" y="103962"/>
                  </a:moveTo>
                  <a:lnTo>
                    <a:pt x="321729" y="282346"/>
                  </a:lnTo>
                  <a:lnTo>
                    <a:pt x="317957" y="284619"/>
                  </a:lnTo>
                  <a:lnTo>
                    <a:pt x="313867" y="285750"/>
                  </a:lnTo>
                  <a:lnTo>
                    <a:pt x="305066" y="285750"/>
                  </a:lnTo>
                  <a:lnTo>
                    <a:pt x="300977" y="284619"/>
                  </a:lnTo>
                  <a:lnTo>
                    <a:pt x="0" y="103962"/>
                  </a:lnTo>
                  <a:lnTo>
                    <a:pt x="0" y="434936"/>
                  </a:lnTo>
                  <a:lnTo>
                    <a:pt x="23558" y="470204"/>
                  </a:lnTo>
                  <a:lnTo>
                    <a:pt x="41300" y="476250"/>
                  </a:lnTo>
                  <a:lnTo>
                    <a:pt x="577646" y="476250"/>
                  </a:lnTo>
                  <a:lnTo>
                    <a:pt x="612902" y="452691"/>
                  </a:lnTo>
                  <a:lnTo>
                    <a:pt x="618947" y="434936"/>
                  </a:lnTo>
                  <a:lnTo>
                    <a:pt x="618947" y="103962"/>
                  </a:lnTo>
                  <a:close/>
                </a:path>
                <a:path w="619125" h="476250">
                  <a:moveTo>
                    <a:pt x="618947" y="41313"/>
                  </a:moveTo>
                  <a:lnTo>
                    <a:pt x="595388" y="6045"/>
                  </a:lnTo>
                  <a:lnTo>
                    <a:pt x="577646" y="0"/>
                  </a:lnTo>
                  <a:lnTo>
                    <a:pt x="41300" y="0"/>
                  </a:lnTo>
                  <a:lnTo>
                    <a:pt x="6032" y="23571"/>
                  </a:lnTo>
                  <a:lnTo>
                    <a:pt x="0" y="41313"/>
                  </a:lnTo>
                  <a:lnTo>
                    <a:pt x="0" y="48437"/>
                  </a:lnTo>
                  <a:lnTo>
                    <a:pt x="309473" y="234175"/>
                  </a:lnTo>
                  <a:lnTo>
                    <a:pt x="618947" y="48437"/>
                  </a:lnTo>
                  <a:lnTo>
                    <a:pt x="618947" y="413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2795" y="6310153"/>
            <a:ext cx="2009775" cy="828675"/>
            <a:chOff x="22795" y="6130036"/>
            <a:chExt cx="2009775" cy="828675"/>
          </a:xfrm>
        </p:grpSpPr>
        <p:sp>
          <p:nvSpPr>
            <p:cNvPr id="23" name="object 23"/>
            <p:cNvSpPr/>
            <p:nvPr/>
          </p:nvSpPr>
          <p:spPr>
            <a:xfrm>
              <a:off x="22795" y="6130036"/>
              <a:ext cx="2009775" cy="828675"/>
            </a:xfrm>
            <a:custGeom>
              <a:avLst/>
              <a:gdLst/>
              <a:ahLst/>
              <a:cxnLst/>
              <a:rect l="l" t="t" r="r" b="b"/>
              <a:pathLst>
                <a:path w="2009775" h="828675">
                  <a:moveTo>
                    <a:pt x="2009636" y="413890"/>
                  </a:moveTo>
                  <a:lnTo>
                    <a:pt x="2003156" y="484790"/>
                  </a:lnTo>
                  <a:lnTo>
                    <a:pt x="1985950" y="552003"/>
                  </a:lnTo>
                  <a:lnTo>
                    <a:pt x="1968403" y="594351"/>
                  </a:lnTo>
                  <a:lnTo>
                    <a:pt x="1946427" y="634159"/>
                  </a:lnTo>
                  <a:lnTo>
                    <a:pt x="1920312" y="671124"/>
                  </a:lnTo>
                  <a:lnTo>
                    <a:pt x="1890350" y="704943"/>
                  </a:lnTo>
                  <a:lnTo>
                    <a:pt x="1856831" y="735316"/>
                  </a:lnTo>
                  <a:lnTo>
                    <a:pt x="1820046" y="761938"/>
                  </a:lnTo>
                  <a:lnTo>
                    <a:pt x="1780287" y="784509"/>
                  </a:lnTo>
                  <a:lnTo>
                    <a:pt x="1737844" y="802725"/>
                  </a:lnTo>
                  <a:lnTo>
                    <a:pt x="1693007" y="816285"/>
                  </a:lnTo>
                  <a:lnTo>
                    <a:pt x="1646069" y="824887"/>
                  </a:lnTo>
                  <a:lnTo>
                    <a:pt x="1597319" y="828228"/>
                  </a:lnTo>
                  <a:lnTo>
                    <a:pt x="0" y="828228"/>
                  </a:lnTo>
                  <a:lnTo>
                    <a:pt x="0" y="0"/>
                  </a:lnTo>
                  <a:lnTo>
                    <a:pt x="1598535" y="0"/>
                  </a:lnTo>
                  <a:lnTo>
                    <a:pt x="1646761" y="3380"/>
                  </a:lnTo>
                  <a:lnTo>
                    <a:pt x="1693277" y="12087"/>
                  </a:lnTo>
                  <a:lnTo>
                    <a:pt x="1737789" y="25792"/>
                  </a:lnTo>
                  <a:lnTo>
                    <a:pt x="1780002" y="44170"/>
                  </a:lnTo>
                  <a:lnTo>
                    <a:pt x="1819621" y="66893"/>
                  </a:lnTo>
                  <a:lnTo>
                    <a:pt x="1856353" y="93637"/>
                  </a:lnTo>
                  <a:lnTo>
                    <a:pt x="1889903" y="124073"/>
                  </a:lnTo>
                  <a:lnTo>
                    <a:pt x="1919977" y="157877"/>
                  </a:lnTo>
                  <a:lnTo>
                    <a:pt x="1946280" y="194721"/>
                  </a:lnTo>
                  <a:lnTo>
                    <a:pt x="1968518" y="234279"/>
                  </a:lnTo>
                  <a:lnTo>
                    <a:pt x="1986397" y="276224"/>
                  </a:lnTo>
                  <a:lnTo>
                    <a:pt x="1986844" y="277118"/>
                  </a:lnTo>
                  <a:lnTo>
                    <a:pt x="1986844" y="278012"/>
                  </a:lnTo>
                  <a:lnTo>
                    <a:pt x="1987291" y="278906"/>
                  </a:lnTo>
                  <a:lnTo>
                    <a:pt x="1996815" y="311060"/>
                  </a:lnTo>
                  <a:lnTo>
                    <a:pt x="2003826" y="344387"/>
                  </a:lnTo>
                  <a:lnTo>
                    <a:pt x="2008156" y="378719"/>
                  </a:lnTo>
                  <a:lnTo>
                    <a:pt x="2009636" y="41389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4496" y="6304978"/>
              <a:ext cx="619125" cy="476250"/>
            </a:xfrm>
            <a:custGeom>
              <a:avLst/>
              <a:gdLst/>
              <a:ahLst/>
              <a:cxnLst/>
              <a:rect l="l" t="t" r="r" b="b"/>
              <a:pathLst>
                <a:path w="619125" h="476250">
                  <a:moveTo>
                    <a:pt x="618934" y="103962"/>
                  </a:moveTo>
                  <a:lnTo>
                    <a:pt x="321729" y="282346"/>
                  </a:lnTo>
                  <a:lnTo>
                    <a:pt x="317957" y="284607"/>
                  </a:lnTo>
                  <a:lnTo>
                    <a:pt x="313867" y="285750"/>
                  </a:lnTo>
                  <a:lnTo>
                    <a:pt x="305066" y="285750"/>
                  </a:lnTo>
                  <a:lnTo>
                    <a:pt x="300977" y="284607"/>
                  </a:lnTo>
                  <a:lnTo>
                    <a:pt x="0" y="103962"/>
                  </a:lnTo>
                  <a:lnTo>
                    <a:pt x="0" y="434936"/>
                  </a:lnTo>
                  <a:lnTo>
                    <a:pt x="23545" y="470204"/>
                  </a:lnTo>
                  <a:lnTo>
                    <a:pt x="41287" y="476250"/>
                  </a:lnTo>
                  <a:lnTo>
                    <a:pt x="577646" y="476250"/>
                  </a:lnTo>
                  <a:lnTo>
                    <a:pt x="612902" y="452691"/>
                  </a:lnTo>
                  <a:lnTo>
                    <a:pt x="618934" y="434936"/>
                  </a:lnTo>
                  <a:lnTo>
                    <a:pt x="618934" y="103962"/>
                  </a:lnTo>
                  <a:close/>
                </a:path>
                <a:path w="619125" h="476250">
                  <a:moveTo>
                    <a:pt x="618934" y="41313"/>
                  </a:moveTo>
                  <a:lnTo>
                    <a:pt x="595376" y="6045"/>
                  </a:lnTo>
                  <a:lnTo>
                    <a:pt x="577646" y="0"/>
                  </a:lnTo>
                  <a:lnTo>
                    <a:pt x="41287" y="0"/>
                  </a:lnTo>
                  <a:lnTo>
                    <a:pt x="6032" y="23571"/>
                  </a:lnTo>
                  <a:lnTo>
                    <a:pt x="0" y="41313"/>
                  </a:lnTo>
                  <a:lnTo>
                    <a:pt x="0" y="48437"/>
                  </a:lnTo>
                  <a:lnTo>
                    <a:pt x="309460" y="234175"/>
                  </a:lnTo>
                  <a:lnTo>
                    <a:pt x="618934" y="48437"/>
                  </a:lnTo>
                  <a:lnTo>
                    <a:pt x="618934" y="413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0" y="7702462"/>
            <a:ext cx="1977389" cy="828675"/>
            <a:chOff x="0" y="7369119"/>
            <a:chExt cx="1977389" cy="828675"/>
          </a:xfrm>
        </p:grpSpPr>
        <p:sp>
          <p:nvSpPr>
            <p:cNvPr id="26" name="object 26"/>
            <p:cNvSpPr/>
            <p:nvPr/>
          </p:nvSpPr>
          <p:spPr>
            <a:xfrm>
              <a:off x="0" y="7369119"/>
              <a:ext cx="1977389" cy="828675"/>
            </a:xfrm>
            <a:custGeom>
              <a:avLst/>
              <a:gdLst/>
              <a:ahLst/>
              <a:cxnLst/>
              <a:rect l="l" t="t" r="r" b="b"/>
              <a:pathLst>
                <a:path w="1977389" h="828675">
                  <a:moveTo>
                    <a:pt x="1977300" y="413890"/>
                  </a:moveTo>
                  <a:lnTo>
                    <a:pt x="1970819" y="484790"/>
                  </a:lnTo>
                  <a:lnTo>
                    <a:pt x="1953614" y="552003"/>
                  </a:lnTo>
                  <a:lnTo>
                    <a:pt x="1936067" y="594351"/>
                  </a:lnTo>
                  <a:lnTo>
                    <a:pt x="1914090" y="634159"/>
                  </a:lnTo>
                  <a:lnTo>
                    <a:pt x="1887976" y="671124"/>
                  </a:lnTo>
                  <a:lnTo>
                    <a:pt x="1858013" y="704943"/>
                  </a:lnTo>
                  <a:lnTo>
                    <a:pt x="1824495" y="735316"/>
                  </a:lnTo>
                  <a:lnTo>
                    <a:pt x="1787710" y="761938"/>
                  </a:lnTo>
                  <a:lnTo>
                    <a:pt x="1747951" y="784509"/>
                  </a:lnTo>
                  <a:lnTo>
                    <a:pt x="1705452" y="802742"/>
                  </a:lnTo>
                  <a:lnTo>
                    <a:pt x="1660671" y="816285"/>
                  </a:lnTo>
                  <a:lnTo>
                    <a:pt x="1613732" y="824887"/>
                  </a:lnTo>
                  <a:lnTo>
                    <a:pt x="1566199" y="828144"/>
                  </a:lnTo>
                  <a:lnTo>
                    <a:pt x="0" y="828228"/>
                  </a:lnTo>
                  <a:lnTo>
                    <a:pt x="0" y="0"/>
                  </a:lnTo>
                  <a:lnTo>
                    <a:pt x="1566199" y="0"/>
                  </a:lnTo>
                  <a:lnTo>
                    <a:pt x="1614425" y="3380"/>
                  </a:lnTo>
                  <a:lnTo>
                    <a:pt x="1660941" y="12087"/>
                  </a:lnTo>
                  <a:lnTo>
                    <a:pt x="1705507" y="25816"/>
                  </a:lnTo>
                  <a:lnTo>
                    <a:pt x="1747665" y="44170"/>
                  </a:lnTo>
                  <a:lnTo>
                    <a:pt x="1787285" y="66893"/>
                  </a:lnTo>
                  <a:lnTo>
                    <a:pt x="1824017" y="93637"/>
                  </a:lnTo>
                  <a:lnTo>
                    <a:pt x="1857567" y="124073"/>
                  </a:lnTo>
                  <a:lnTo>
                    <a:pt x="1887640" y="157877"/>
                  </a:lnTo>
                  <a:lnTo>
                    <a:pt x="1913944" y="194721"/>
                  </a:lnTo>
                  <a:lnTo>
                    <a:pt x="1936182" y="234279"/>
                  </a:lnTo>
                  <a:lnTo>
                    <a:pt x="1954060" y="276224"/>
                  </a:lnTo>
                  <a:lnTo>
                    <a:pt x="1954507" y="277118"/>
                  </a:lnTo>
                  <a:lnTo>
                    <a:pt x="1954507" y="278012"/>
                  </a:lnTo>
                  <a:lnTo>
                    <a:pt x="1954954" y="278906"/>
                  </a:lnTo>
                  <a:lnTo>
                    <a:pt x="1964479" y="311060"/>
                  </a:lnTo>
                  <a:lnTo>
                    <a:pt x="1971490" y="344387"/>
                  </a:lnTo>
                  <a:lnTo>
                    <a:pt x="1975819" y="378719"/>
                  </a:lnTo>
                  <a:lnTo>
                    <a:pt x="1977300" y="41389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24496" y="7529855"/>
              <a:ext cx="619125" cy="476250"/>
            </a:xfrm>
            <a:custGeom>
              <a:avLst/>
              <a:gdLst/>
              <a:ahLst/>
              <a:cxnLst/>
              <a:rect l="l" t="t" r="r" b="b"/>
              <a:pathLst>
                <a:path w="619125" h="476250">
                  <a:moveTo>
                    <a:pt x="618934" y="103962"/>
                  </a:moveTo>
                  <a:lnTo>
                    <a:pt x="321729" y="282346"/>
                  </a:lnTo>
                  <a:lnTo>
                    <a:pt x="317957" y="284607"/>
                  </a:lnTo>
                  <a:lnTo>
                    <a:pt x="313867" y="285750"/>
                  </a:lnTo>
                  <a:lnTo>
                    <a:pt x="305066" y="285750"/>
                  </a:lnTo>
                  <a:lnTo>
                    <a:pt x="300977" y="284607"/>
                  </a:lnTo>
                  <a:lnTo>
                    <a:pt x="0" y="103962"/>
                  </a:lnTo>
                  <a:lnTo>
                    <a:pt x="0" y="434936"/>
                  </a:lnTo>
                  <a:lnTo>
                    <a:pt x="23545" y="470204"/>
                  </a:lnTo>
                  <a:lnTo>
                    <a:pt x="41287" y="476250"/>
                  </a:lnTo>
                  <a:lnTo>
                    <a:pt x="577646" y="476250"/>
                  </a:lnTo>
                  <a:lnTo>
                    <a:pt x="612902" y="452678"/>
                  </a:lnTo>
                  <a:lnTo>
                    <a:pt x="618934" y="434936"/>
                  </a:lnTo>
                  <a:lnTo>
                    <a:pt x="618934" y="103962"/>
                  </a:lnTo>
                  <a:close/>
                </a:path>
                <a:path w="619125" h="476250">
                  <a:moveTo>
                    <a:pt x="618934" y="41313"/>
                  </a:moveTo>
                  <a:lnTo>
                    <a:pt x="595376" y="6045"/>
                  </a:lnTo>
                  <a:lnTo>
                    <a:pt x="577646" y="0"/>
                  </a:lnTo>
                  <a:lnTo>
                    <a:pt x="41287" y="0"/>
                  </a:lnTo>
                  <a:lnTo>
                    <a:pt x="6032" y="23558"/>
                  </a:lnTo>
                  <a:lnTo>
                    <a:pt x="0" y="41313"/>
                  </a:lnTo>
                  <a:lnTo>
                    <a:pt x="0" y="48437"/>
                  </a:lnTo>
                  <a:lnTo>
                    <a:pt x="309460" y="234175"/>
                  </a:lnTo>
                  <a:lnTo>
                    <a:pt x="618934" y="48437"/>
                  </a:lnTo>
                  <a:lnTo>
                    <a:pt x="618934" y="413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019771" y="2000200"/>
            <a:ext cx="12745959" cy="6663426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2895600">
              <a:lnSpc>
                <a:spcPct val="79200"/>
              </a:lnSpc>
              <a:spcBef>
                <a:spcPts val="844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руководствуется в своей деятельности приказами, рабочими распоряжениями и рекомендациями отдела образования. </a:t>
            </a:r>
          </a:p>
          <a:p>
            <a:pPr marL="12700" marR="2895600">
              <a:lnSpc>
                <a:spcPct val="79200"/>
              </a:lnSpc>
              <a:spcBef>
                <a:spcPts val="844"/>
              </a:spcBef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895600">
              <a:lnSpc>
                <a:spcPct val="79200"/>
              </a:lnSpc>
              <a:spcBef>
                <a:spcPts val="844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назначается на должность на конкурсной основе  в соответствии с П</a:t>
            </a:r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равилами назначения на должность, освобождения от должностей первых руководителей и педагогов государственных организаций образования № 432 от 22.11.2021</a:t>
            </a:r>
          </a:p>
          <a:p>
            <a:pPr marL="12700" marR="2895600">
              <a:lnSpc>
                <a:spcPct val="79200"/>
              </a:lnSpc>
              <a:spcBef>
                <a:spcPts val="844"/>
              </a:spcBef>
            </a:pPr>
            <a:endParaRPr lang="ru-RU" sz="3200" b="1" i="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2700" marR="2895600">
              <a:lnSpc>
                <a:spcPct val="79200"/>
              </a:lnSpc>
              <a:spcBef>
                <a:spcPts val="844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временного отсутствия директора его обязанности возлагаются на заместителя директора. </a:t>
            </a:r>
          </a:p>
          <a:p>
            <a:pPr marL="12700" marR="2895600">
              <a:lnSpc>
                <a:spcPct val="79200"/>
              </a:lnSpc>
              <a:spcBef>
                <a:spcPts val="844"/>
              </a:spcBef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Директор работает в режиме ненормированного рабочего дня, </a:t>
            </a:r>
          </a:p>
          <a:p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исходя 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40-часовой рабочей недели.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325600" y="3711371"/>
            <a:ext cx="36324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орган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Отдел образования города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Полное наименование должности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Руководитель (директор, заведующий) (начального, основного среднего и общего среднего) организации образования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251" y="173135"/>
            <a:ext cx="1633855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Директор руководствуется в своей работе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следующими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законами и НПА</a:t>
            </a:r>
            <a:endParaRPr sz="40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1312"/>
            <a:ext cx="18288038" cy="10235814"/>
            <a:chOff x="0" y="51312"/>
            <a:chExt cx="18288038" cy="10235814"/>
          </a:xfrm>
        </p:grpSpPr>
        <p:sp>
          <p:nvSpPr>
            <p:cNvPr id="4" name="object 4"/>
            <p:cNvSpPr/>
            <p:nvPr/>
          </p:nvSpPr>
          <p:spPr>
            <a:xfrm>
              <a:off x="0" y="8407526"/>
              <a:ext cx="18284825" cy="1879600"/>
            </a:xfrm>
            <a:custGeom>
              <a:avLst/>
              <a:gdLst/>
              <a:ahLst/>
              <a:cxnLst/>
              <a:rect l="l" t="t" r="r" b="b"/>
              <a:pathLst>
                <a:path w="18284825" h="1879600">
                  <a:moveTo>
                    <a:pt x="0" y="1879472"/>
                  </a:moveTo>
                  <a:lnTo>
                    <a:pt x="0" y="0"/>
                  </a:lnTo>
                  <a:lnTo>
                    <a:pt x="18284391" y="0"/>
                  </a:lnTo>
                  <a:lnTo>
                    <a:pt x="18284391" y="1879472"/>
                  </a:lnTo>
                  <a:lnTo>
                    <a:pt x="0" y="187947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326414"/>
              <a:ext cx="14162405" cy="6696075"/>
            </a:xfrm>
            <a:custGeom>
              <a:avLst/>
              <a:gdLst/>
              <a:ahLst/>
              <a:cxnLst/>
              <a:rect l="l" t="t" r="r" b="b"/>
              <a:pathLst>
                <a:path w="14162405" h="6696075">
                  <a:moveTo>
                    <a:pt x="14162148" y="6696048"/>
                  </a:moveTo>
                  <a:lnTo>
                    <a:pt x="0" y="6696048"/>
                  </a:lnTo>
                  <a:lnTo>
                    <a:pt x="0" y="0"/>
                  </a:lnTo>
                  <a:lnTo>
                    <a:pt x="14162148" y="0"/>
                  </a:lnTo>
                  <a:lnTo>
                    <a:pt x="14162148" y="669604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47053" y="7042809"/>
              <a:ext cx="5340985" cy="1524000"/>
            </a:xfrm>
            <a:custGeom>
              <a:avLst/>
              <a:gdLst/>
              <a:ahLst/>
              <a:cxnLst/>
              <a:rect l="l" t="t" r="r" b="b"/>
              <a:pathLst>
                <a:path w="5340984" h="1524000">
                  <a:moveTo>
                    <a:pt x="670331" y="1447800"/>
                  </a:moveTo>
                  <a:lnTo>
                    <a:pt x="665734" y="1443888"/>
                  </a:lnTo>
                  <a:lnTo>
                    <a:pt x="659041" y="1442212"/>
                  </a:lnTo>
                  <a:lnTo>
                    <a:pt x="661885" y="1447800"/>
                  </a:lnTo>
                  <a:lnTo>
                    <a:pt x="670331" y="1447800"/>
                  </a:lnTo>
                  <a:close/>
                </a:path>
                <a:path w="5340984" h="1524000">
                  <a:moveTo>
                    <a:pt x="1250657" y="952500"/>
                  </a:moveTo>
                  <a:lnTo>
                    <a:pt x="1241755" y="952500"/>
                  </a:lnTo>
                  <a:lnTo>
                    <a:pt x="1209738" y="965200"/>
                  </a:lnTo>
                  <a:lnTo>
                    <a:pt x="1221308" y="965200"/>
                  </a:lnTo>
                  <a:lnTo>
                    <a:pt x="1171321" y="990600"/>
                  </a:lnTo>
                  <a:lnTo>
                    <a:pt x="1189647" y="990600"/>
                  </a:lnTo>
                  <a:lnTo>
                    <a:pt x="1202347" y="977900"/>
                  </a:lnTo>
                  <a:lnTo>
                    <a:pt x="1230223" y="977900"/>
                  </a:lnTo>
                  <a:lnTo>
                    <a:pt x="1245933" y="965200"/>
                  </a:lnTo>
                  <a:lnTo>
                    <a:pt x="1227340" y="965200"/>
                  </a:lnTo>
                  <a:lnTo>
                    <a:pt x="1250657" y="952500"/>
                  </a:lnTo>
                  <a:close/>
                </a:path>
                <a:path w="5340984" h="1524000">
                  <a:moveTo>
                    <a:pt x="1299718" y="939800"/>
                  </a:moveTo>
                  <a:lnTo>
                    <a:pt x="1297228" y="939800"/>
                  </a:lnTo>
                  <a:lnTo>
                    <a:pt x="1246492" y="965200"/>
                  </a:lnTo>
                  <a:lnTo>
                    <a:pt x="1263243" y="965200"/>
                  </a:lnTo>
                  <a:lnTo>
                    <a:pt x="1282674" y="952500"/>
                  </a:lnTo>
                  <a:lnTo>
                    <a:pt x="1279982" y="952500"/>
                  </a:lnTo>
                  <a:lnTo>
                    <a:pt x="1299718" y="939800"/>
                  </a:lnTo>
                  <a:close/>
                </a:path>
                <a:path w="5340984" h="1524000">
                  <a:moveTo>
                    <a:pt x="1348689" y="927100"/>
                  </a:moveTo>
                  <a:lnTo>
                    <a:pt x="1299718" y="939800"/>
                  </a:lnTo>
                  <a:lnTo>
                    <a:pt x="1322971" y="939800"/>
                  </a:lnTo>
                  <a:lnTo>
                    <a:pt x="1348689" y="927100"/>
                  </a:lnTo>
                  <a:close/>
                </a:path>
                <a:path w="5340984" h="1524000">
                  <a:moveTo>
                    <a:pt x="1476908" y="1223048"/>
                  </a:moveTo>
                  <a:lnTo>
                    <a:pt x="1461947" y="1223264"/>
                  </a:lnTo>
                  <a:lnTo>
                    <a:pt x="1463560" y="1223340"/>
                  </a:lnTo>
                  <a:lnTo>
                    <a:pt x="1464132" y="1223340"/>
                  </a:lnTo>
                  <a:lnTo>
                    <a:pt x="1465681" y="1223403"/>
                  </a:lnTo>
                  <a:lnTo>
                    <a:pt x="1476133" y="1223111"/>
                  </a:lnTo>
                  <a:lnTo>
                    <a:pt x="1476908" y="1223048"/>
                  </a:lnTo>
                  <a:close/>
                </a:path>
                <a:path w="5340984" h="1524000">
                  <a:moveTo>
                    <a:pt x="1614144" y="544766"/>
                  </a:moveTo>
                  <a:lnTo>
                    <a:pt x="1573644" y="549910"/>
                  </a:lnTo>
                  <a:lnTo>
                    <a:pt x="1528152" y="558012"/>
                  </a:lnTo>
                  <a:lnTo>
                    <a:pt x="1614144" y="544766"/>
                  </a:lnTo>
                  <a:close/>
                </a:path>
                <a:path w="5340984" h="1524000">
                  <a:moveTo>
                    <a:pt x="1783181" y="1206500"/>
                  </a:moveTo>
                  <a:lnTo>
                    <a:pt x="1755025" y="1206500"/>
                  </a:lnTo>
                  <a:lnTo>
                    <a:pt x="1736204" y="1215618"/>
                  </a:lnTo>
                  <a:lnTo>
                    <a:pt x="1783181" y="1206500"/>
                  </a:lnTo>
                  <a:close/>
                </a:path>
                <a:path w="5340984" h="1524000">
                  <a:moveTo>
                    <a:pt x="2070963" y="874014"/>
                  </a:moveTo>
                  <a:lnTo>
                    <a:pt x="2067090" y="873163"/>
                  </a:lnTo>
                  <a:lnTo>
                    <a:pt x="2051456" y="872045"/>
                  </a:lnTo>
                  <a:lnTo>
                    <a:pt x="2052154" y="872540"/>
                  </a:lnTo>
                  <a:lnTo>
                    <a:pt x="2056523" y="873099"/>
                  </a:lnTo>
                  <a:lnTo>
                    <a:pt x="2070963" y="874014"/>
                  </a:lnTo>
                  <a:close/>
                </a:path>
                <a:path w="5340984" h="1524000">
                  <a:moveTo>
                    <a:pt x="2608351" y="1476832"/>
                  </a:moveTo>
                  <a:lnTo>
                    <a:pt x="2583142" y="1479308"/>
                  </a:lnTo>
                  <a:lnTo>
                    <a:pt x="2600744" y="1477606"/>
                  </a:lnTo>
                  <a:lnTo>
                    <a:pt x="2608351" y="1476832"/>
                  </a:lnTo>
                  <a:close/>
                </a:path>
                <a:path w="5340984" h="1524000">
                  <a:moveTo>
                    <a:pt x="2678087" y="1468196"/>
                  </a:moveTo>
                  <a:lnTo>
                    <a:pt x="2651950" y="1473200"/>
                  </a:lnTo>
                  <a:lnTo>
                    <a:pt x="2675661" y="1473200"/>
                  </a:lnTo>
                  <a:lnTo>
                    <a:pt x="2678087" y="1468196"/>
                  </a:lnTo>
                  <a:close/>
                </a:path>
                <a:path w="5340984" h="1524000">
                  <a:moveTo>
                    <a:pt x="2774785" y="1177112"/>
                  </a:moveTo>
                  <a:lnTo>
                    <a:pt x="2761627" y="1178382"/>
                  </a:lnTo>
                  <a:lnTo>
                    <a:pt x="2751277" y="1179461"/>
                  </a:lnTo>
                  <a:lnTo>
                    <a:pt x="2745282" y="1180249"/>
                  </a:lnTo>
                  <a:lnTo>
                    <a:pt x="2745206" y="1180642"/>
                  </a:lnTo>
                  <a:lnTo>
                    <a:pt x="2758211" y="1179461"/>
                  </a:lnTo>
                  <a:lnTo>
                    <a:pt x="2767203" y="1178483"/>
                  </a:lnTo>
                  <a:lnTo>
                    <a:pt x="2772587" y="1177696"/>
                  </a:lnTo>
                  <a:lnTo>
                    <a:pt x="2774785" y="1177112"/>
                  </a:lnTo>
                  <a:close/>
                </a:path>
                <a:path w="5340984" h="1524000">
                  <a:moveTo>
                    <a:pt x="2827274" y="888428"/>
                  </a:moveTo>
                  <a:lnTo>
                    <a:pt x="2810700" y="887183"/>
                  </a:lnTo>
                  <a:lnTo>
                    <a:pt x="2825407" y="888326"/>
                  </a:lnTo>
                  <a:lnTo>
                    <a:pt x="2827274" y="888428"/>
                  </a:lnTo>
                  <a:close/>
                </a:path>
                <a:path w="5340984" h="1524000">
                  <a:moveTo>
                    <a:pt x="2862542" y="890143"/>
                  </a:moveTo>
                  <a:lnTo>
                    <a:pt x="2857677" y="889584"/>
                  </a:lnTo>
                  <a:lnTo>
                    <a:pt x="2854934" y="889215"/>
                  </a:lnTo>
                  <a:lnTo>
                    <a:pt x="2854579" y="889165"/>
                  </a:lnTo>
                  <a:lnTo>
                    <a:pt x="2846781" y="889215"/>
                  </a:lnTo>
                  <a:lnTo>
                    <a:pt x="2837243" y="888974"/>
                  </a:lnTo>
                  <a:lnTo>
                    <a:pt x="2827274" y="888428"/>
                  </a:lnTo>
                  <a:lnTo>
                    <a:pt x="2833979" y="888936"/>
                  </a:lnTo>
                  <a:lnTo>
                    <a:pt x="2846082" y="889609"/>
                  </a:lnTo>
                  <a:lnTo>
                    <a:pt x="2862542" y="890143"/>
                  </a:lnTo>
                  <a:close/>
                </a:path>
                <a:path w="5340984" h="1524000">
                  <a:moveTo>
                    <a:pt x="3444024" y="922769"/>
                  </a:moveTo>
                  <a:lnTo>
                    <a:pt x="3426561" y="916432"/>
                  </a:lnTo>
                  <a:lnTo>
                    <a:pt x="3403346" y="917041"/>
                  </a:lnTo>
                  <a:lnTo>
                    <a:pt x="3395802" y="919073"/>
                  </a:lnTo>
                  <a:lnTo>
                    <a:pt x="3408007" y="921359"/>
                  </a:lnTo>
                  <a:lnTo>
                    <a:pt x="3444024" y="922769"/>
                  </a:lnTo>
                  <a:close/>
                </a:path>
                <a:path w="5340984" h="1524000">
                  <a:moveTo>
                    <a:pt x="3458108" y="1412443"/>
                  </a:moveTo>
                  <a:lnTo>
                    <a:pt x="3317176" y="1423708"/>
                  </a:lnTo>
                  <a:lnTo>
                    <a:pt x="3335604" y="1423619"/>
                  </a:lnTo>
                  <a:lnTo>
                    <a:pt x="3347174" y="1424127"/>
                  </a:lnTo>
                  <a:lnTo>
                    <a:pt x="3342081" y="1425841"/>
                  </a:lnTo>
                  <a:lnTo>
                    <a:pt x="3310559" y="1429346"/>
                  </a:lnTo>
                  <a:lnTo>
                    <a:pt x="3373450" y="1425486"/>
                  </a:lnTo>
                  <a:lnTo>
                    <a:pt x="3384600" y="1424470"/>
                  </a:lnTo>
                  <a:lnTo>
                    <a:pt x="3386975" y="1423822"/>
                  </a:lnTo>
                  <a:lnTo>
                    <a:pt x="3379698" y="1422768"/>
                  </a:lnTo>
                  <a:lnTo>
                    <a:pt x="3377196" y="1421980"/>
                  </a:lnTo>
                  <a:lnTo>
                    <a:pt x="3380206" y="1420749"/>
                  </a:lnTo>
                  <a:lnTo>
                    <a:pt x="3392322" y="1418882"/>
                  </a:lnTo>
                  <a:lnTo>
                    <a:pt x="3417087" y="1416177"/>
                  </a:lnTo>
                  <a:lnTo>
                    <a:pt x="3458108" y="1412443"/>
                  </a:lnTo>
                  <a:close/>
                </a:path>
                <a:path w="5340984" h="1524000">
                  <a:moveTo>
                    <a:pt x="3581438" y="923048"/>
                  </a:moveTo>
                  <a:lnTo>
                    <a:pt x="3577348" y="922705"/>
                  </a:lnTo>
                  <a:lnTo>
                    <a:pt x="3567201" y="921639"/>
                  </a:lnTo>
                  <a:lnTo>
                    <a:pt x="3559530" y="921575"/>
                  </a:lnTo>
                  <a:lnTo>
                    <a:pt x="3542766" y="921219"/>
                  </a:lnTo>
                  <a:lnTo>
                    <a:pt x="3581438" y="923048"/>
                  </a:lnTo>
                  <a:close/>
                </a:path>
                <a:path w="5340984" h="1524000">
                  <a:moveTo>
                    <a:pt x="3932504" y="1372336"/>
                  </a:moveTo>
                  <a:lnTo>
                    <a:pt x="3924897" y="1372222"/>
                  </a:lnTo>
                  <a:lnTo>
                    <a:pt x="3894709" y="1374178"/>
                  </a:lnTo>
                  <a:lnTo>
                    <a:pt x="3862984" y="1378077"/>
                  </a:lnTo>
                  <a:lnTo>
                    <a:pt x="3866502" y="1378800"/>
                  </a:lnTo>
                  <a:lnTo>
                    <a:pt x="3883444" y="1378280"/>
                  </a:lnTo>
                  <a:lnTo>
                    <a:pt x="3891965" y="1378407"/>
                  </a:lnTo>
                  <a:lnTo>
                    <a:pt x="3920528" y="1374419"/>
                  </a:lnTo>
                  <a:lnTo>
                    <a:pt x="3932504" y="1372336"/>
                  </a:lnTo>
                  <a:close/>
                </a:path>
                <a:path w="5340984" h="1524000">
                  <a:moveTo>
                    <a:pt x="4036136" y="1054100"/>
                  </a:moveTo>
                  <a:lnTo>
                    <a:pt x="4007637" y="1054100"/>
                  </a:lnTo>
                  <a:lnTo>
                    <a:pt x="3959161" y="1066800"/>
                  </a:lnTo>
                  <a:lnTo>
                    <a:pt x="4036136" y="1054100"/>
                  </a:lnTo>
                  <a:close/>
                </a:path>
                <a:path w="5340984" h="1524000">
                  <a:moveTo>
                    <a:pt x="4065930" y="1352346"/>
                  </a:moveTo>
                  <a:lnTo>
                    <a:pt x="4056850" y="1354632"/>
                  </a:lnTo>
                  <a:lnTo>
                    <a:pt x="4046461" y="1356677"/>
                  </a:lnTo>
                  <a:lnTo>
                    <a:pt x="4034853" y="1358531"/>
                  </a:lnTo>
                  <a:lnTo>
                    <a:pt x="4022128" y="1360233"/>
                  </a:lnTo>
                  <a:lnTo>
                    <a:pt x="4021836" y="1361224"/>
                  </a:lnTo>
                  <a:lnTo>
                    <a:pt x="4024655" y="1362138"/>
                  </a:lnTo>
                  <a:lnTo>
                    <a:pt x="4031564" y="1362913"/>
                  </a:lnTo>
                  <a:lnTo>
                    <a:pt x="4044429" y="1360906"/>
                  </a:lnTo>
                  <a:lnTo>
                    <a:pt x="4053522" y="1358049"/>
                  </a:lnTo>
                  <a:lnTo>
                    <a:pt x="4065930" y="1352346"/>
                  </a:lnTo>
                  <a:close/>
                </a:path>
                <a:path w="5340984" h="1524000">
                  <a:moveTo>
                    <a:pt x="4695774" y="19456"/>
                  </a:moveTo>
                  <a:lnTo>
                    <a:pt x="4684103" y="12700"/>
                  </a:lnTo>
                  <a:lnTo>
                    <a:pt x="4681448" y="12700"/>
                  </a:lnTo>
                  <a:lnTo>
                    <a:pt x="4695774" y="19456"/>
                  </a:lnTo>
                  <a:close/>
                </a:path>
                <a:path w="5340984" h="1524000">
                  <a:moveTo>
                    <a:pt x="4725873" y="825500"/>
                  </a:moveTo>
                  <a:lnTo>
                    <a:pt x="4725555" y="825576"/>
                  </a:lnTo>
                  <a:lnTo>
                    <a:pt x="4719815" y="838200"/>
                  </a:lnTo>
                  <a:lnTo>
                    <a:pt x="4725873" y="825500"/>
                  </a:lnTo>
                  <a:close/>
                </a:path>
                <a:path w="5340984" h="1524000">
                  <a:moveTo>
                    <a:pt x="4862182" y="1263954"/>
                  </a:moveTo>
                  <a:lnTo>
                    <a:pt x="4823003" y="1270000"/>
                  </a:lnTo>
                  <a:lnTo>
                    <a:pt x="4852797" y="1270000"/>
                  </a:lnTo>
                  <a:lnTo>
                    <a:pt x="4862182" y="1263954"/>
                  </a:lnTo>
                  <a:close/>
                </a:path>
                <a:path w="5340984" h="1524000">
                  <a:moveTo>
                    <a:pt x="4926749" y="1266101"/>
                  </a:moveTo>
                  <a:lnTo>
                    <a:pt x="4905260" y="1268564"/>
                  </a:lnTo>
                  <a:lnTo>
                    <a:pt x="4899063" y="1269974"/>
                  </a:lnTo>
                  <a:lnTo>
                    <a:pt x="4893221" y="1271460"/>
                  </a:lnTo>
                  <a:lnTo>
                    <a:pt x="4887722" y="1273009"/>
                  </a:lnTo>
                  <a:lnTo>
                    <a:pt x="4926749" y="1266101"/>
                  </a:lnTo>
                  <a:close/>
                </a:path>
                <a:path w="5340984" h="1524000">
                  <a:moveTo>
                    <a:pt x="5087112" y="661187"/>
                  </a:moveTo>
                  <a:lnTo>
                    <a:pt x="5067732" y="673100"/>
                  </a:lnTo>
                  <a:lnTo>
                    <a:pt x="5054866" y="685800"/>
                  </a:lnTo>
                  <a:lnTo>
                    <a:pt x="5063033" y="685800"/>
                  </a:lnTo>
                  <a:lnTo>
                    <a:pt x="5076609" y="673100"/>
                  </a:lnTo>
                  <a:lnTo>
                    <a:pt x="5084508" y="673100"/>
                  </a:lnTo>
                  <a:lnTo>
                    <a:pt x="5087112" y="661187"/>
                  </a:lnTo>
                  <a:close/>
                </a:path>
                <a:path w="5340984" h="1524000">
                  <a:moveTo>
                    <a:pt x="5088382" y="660400"/>
                  </a:moveTo>
                  <a:lnTo>
                    <a:pt x="5087112" y="661162"/>
                  </a:lnTo>
                  <a:lnTo>
                    <a:pt x="5088382" y="660400"/>
                  </a:lnTo>
                  <a:close/>
                </a:path>
                <a:path w="5340984" h="1524000">
                  <a:moveTo>
                    <a:pt x="5187962" y="593305"/>
                  </a:moveTo>
                  <a:lnTo>
                    <a:pt x="5164302" y="609600"/>
                  </a:lnTo>
                  <a:lnTo>
                    <a:pt x="5185143" y="596900"/>
                  </a:lnTo>
                  <a:lnTo>
                    <a:pt x="5187962" y="593305"/>
                  </a:lnTo>
                  <a:close/>
                </a:path>
                <a:path w="5340984" h="1524000">
                  <a:moveTo>
                    <a:pt x="5215445" y="564489"/>
                  </a:moveTo>
                  <a:lnTo>
                    <a:pt x="5205057" y="571500"/>
                  </a:lnTo>
                  <a:lnTo>
                    <a:pt x="5187962" y="593305"/>
                  </a:lnTo>
                  <a:lnTo>
                    <a:pt x="5201272" y="584200"/>
                  </a:lnTo>
                  <a:lnTo>
                    <a:pt x="5215445" y="564489"/>
                  </a:lnTo>
                  <a:close/>
                </a:path>
                <a:path w="5340984" h="1524000">
                  <a:moveTo>
                    <a:pt x="5228234" y="552450"/>
                  </a:moveTo>
                  <a:lnTo>
                    <a:pt x="5219522" y="558800"/>
                  </a:lnTo>
                  <a:lnTo>
                    <a:pt x="5215445" y="564489"/>
                  </a:lnTo>
                  <a:lnTo>
                    <a:pt x="5223853" y="558800"/>
                  </a:lnTo>
                  <a:lnTo>
                    <a:pt x="5228234" y="552450"/>
                  </a:lnTo>
                  <a:close/>
                </a:path>
                <a:path w="5340984" h="1524000">
                  <a:moveTo>
                    <a:pt x="5340934" y="914400"/>
                  </a:moveTo>
                  <a:lnTo>
                    <a:pt x="5332666" y="922464"/>
                  </a:lnTo>
                  <a:lnTo>
                    <a:pt x="5321655" y="923480"/>
                  </a:lnTo>
                  <a:lnTo>
                    <a:pt x="5325910" y="924039"/>
                  </a:lnTo>
                  <a:lnTo>
                    <a:pt x="5331574" y="923518"/>
                  </a:lnTo>
                  <a:lnTo>
                    <a:pt x="5327904" y="927100"/>
                  </a:lnTo>
                  <a:lnTo>
                    <a:pt x="5275948" y="927100"/>
                  </a:lnTo>
                  <a:lnTo>
                    <a:pt x="5260302" y="930897"/>
                  </a:lnTo>
                  <a:lnTo>
                    <a:pt x="5239817" y="930897"/>
                  </a:lnTo>
                  <a:lnTo>
                    <a:pt x="5197424" y="939800"/>
                  </a:lnTo>
                  <a:lnTo>
                    <a:pt x="5118570" y="939800"/>
                  </a:lnTo>
                  <a:lnTo>
                    <a:pt x="5066119" y="952500"/>
                  </a:lnTo>
                  <a:lnTo>
                    <a:pt x="5013909" y="952500"/>
                  </a:lnTo>
                  <a:lnTo>
                    <a:pt x="4971542" y="962888"/>
                  </a:lnTo>
                  <a:lnTo>
                    <a:pt x="4971542" y="1237348"/>
                  </a:lnTo>
                  <a:lnTo>
                    <a:pt x="4957191" y="1244600"/>
                  </a:lnTo>
                  <a:lnTo>
                    <a:pt x="4931130" y="1244600"/>
                  </a:lnTo>
                  <a:lnTo>
                    <a:pt x="4971542" y="1237348"/>
                  </a:lnTo>
                  <a:lnTo>
                    <a:pt x="4971542" y="962888"/>
                  </a:lnTo>
                  <a:lnTo>
                    <a:pt x="4962093" y="965200"/>
                  </a:lnTo>
                  <a:lnTo>
                    <a:pt x="4910823" y="965200"/>
                  </a:lnTo>
                  <a:lnTo>
                    <a:pt x="4860252" y="977900"/>
                  </a:lnTo>
                  <a:lnTo>
                    <a:pt x="4860391" y="965200"/>
                  </a:lnTo>
                  <a:lnTo>
                    <a:pt x="4745240" y="990600"/>
                  </a:lnTo>
                  <a:lnTo>
                    <a:pt x="4727587" y="990600"/>
                  </a:lnTo>
                  <a:lnTo>
                    <a:pt x="4727587" y="1268882"/>
                  </a:lnTo>
                  <a:lnTo>
                    <a:pt x="4726864" y="1270000"/>
                  </a:lnTo>
                  <a:lnTo>
                    <a:pt x="4721504" y="1270000"/>
                  </a:lnTo>
                  <a:lnTo>
                    <a:pt x="4727587" y="1268882"/>
                  </a:lnTo>
                  <a:lnTo>
                    <a:pt x="4727587" y="990600"/>
                  </a:lnTo>
                  <a:lnTo>
                    <a:pt x="4687074" y="990600"/>
                  </a:lnTo>
                  <a:lnTo>
                    <a:pt x="4668431" y="994867"/>
                  </a:lnTo>
                  <a:lnTo>
                    <a:pt x="4668431" y="1273797"/>
                  </a:lnTo>
                  <a:lnTo>
                    <a:pt x="4632972" y="1282700"/>
                  </a:lnTo>
                  <a:lnTo>
                    <a:pt x="4638294" y="1273797"/>
                  </a:lnTo>
                  <a:lnTo>
                    <a:pt x="4668431" y="1273797"/>
                  </a:lnTo>
                  <a:lnTo>
                    <a:pt x="4668431" y="994867"/>
                  </a:lnTo>
                  <a:lnTo>
                    <a:pt x="4631537" y="1003300"/>
                  </a:lnTo>
                  <a:lnTo>
                    <a:pt x="4621022" y="1003300"/>
                  </a:lnTo>
                  <a:lnTo>
                    <a:pt x="4621022" y="1276045"/>
                  </a:lnTo>
                  <a:lnTo>
                    <a:pt x="4599495" y="1282700"/>
                  </a:lnTo>
                  <a:lnTo>
                    <a:pt x="4585919" y="1282700"/>
                  </a:lnTo>
                  <a:lnTo>
                    <a:pt x="4621022" y="1276045"/>
                  </a:lnTo>
                  <a:lnTo>
                    <a:pt x="4621022" y="1003300"/>
                  </a:lnTo>
                  <a:lnTo>
                    <a:pt x="4580915" y="1003300"/>
                  </a:lnTo>
                  <a:lnTo>
                    <a:pt x="4537468" y="1016000"/>
                  </a:lnTo>
                  <a:lnTo>
                    <a:pt x="4422114" y="1016000"/>
                  </a:lnTo>
                  <a:lnTo>
                    <a:pt x="4388637" y="1026261"/>
                  </a:lnTo>
                  <a:lnTo>
                    <a:pt x="4388637" y="1307871"/>
                  </a:lnTo>
                  <a:lnTo>
                    <a:pt x="4387735" y="1308100"/>
                  </a:lnTo>
                  <a:lnTo>
                    <a:pt x="4387431" y="1308100"/>
                  </a:lnTo>
                  <a:lnTo>
                    <a:pt x="4388637" y="1307871"/>
                  </a:lnTo>
                  <a:lnTo>
                    <a:pt x="4388637" y="1026261"/>
                  </a:lnTo>
                  <a:lnTo>
                    <a:pt x="4380674" y="1028700"/>
                  </a:lnTo>
                  <a:lnTo>
                    <a:pt x="4332122" y="1028700"/>
                  </a:lnTo>
                  <a:lnTo>
                    <a:pt x="4258907" y="1041400"/>
                  </a:lnTo>
                  <a:lnTo>
                    <a:pt x="4286542" y="1028700"/>
                  </a:lnTo>
                  <a:lnTo>
                    <a:pt x="4243260" y="1028700"/>
                  </a:lnTo>
                  <a:lnTo>
                    <a:pt x="4201439" y="1041400"/>
                  </a:lnTo>
                  <a:lnTo>
                    <a:pt x="4154500" y="1041400"/>
                  </a:lnTo>
                  <a:lnTo>
                    <a:pt x="4093959" y="1054100"/>
                  </a:lnTo>
                  <a:lnTo>
                    <a:pt x="4036136" y="1054100"/>
                  </a:lnTo>
                  <a:lnTo>
                    <a:pt x="3993578" y="1066800"/>
                  </a:lnTo>
                  <a:lnTo>
                    <a:pt x="3959161" y="1066800"/>
                  </a:lnTo>
                  <a:lnTo>
                    <a:pt x="3913594" y="1066800"/>
                  </a:lnTo>
                  <a:lnTo>
                    <a:pt x="3874643" y="1079500"/>
                  </a:lnTo>
                  <a:lnTo>
                    <a:pt x="3902113" y="1066800"/>
                  </a:lnTo>
                  <a:lnTo>
                    <a:pt x="3841991" y="1066800"/>
                  </a:lnTo>
                  <a:lnTo>
                    <a:pt x="3784003" y="1079500"/>
                  </a:lnTo>
                  <a:lnTo>
                    <a:pt x="3727945" y="1079500"/>
                  </a:lnTo>
                  <a:lnTo>
                    <a:pt x="3673652" y="1092200"/>
                  </a:lnTo>
                  <a:lnTo>
                    <a:pt x="3569639" y="1104900"/>
                  </a:lnTo>
                  <a:lnTo>
                    <a:pt x="3470503" y="1104900"/>
                  </a:lnTo>
                  <a:lnTo>
                    <a:pt x="3432822" y="1114831"/>
                  </a:lnTo>
                  <a:lnTo>
                    <a:pt x="3411766" y="1117155"/>
                  </a:lnTo>
                  <a:lnTo>
                    <a:pt x="3432378" y="1114958"/>
                  </a:lnTo>
                  <a:lnTo>
                    <a:pt x="3422319" y="1117600"/>
                  </a:lnTo>
                  <a:lnTo>
                    <a:pt x="3397186" y="1117600"/>
                  </a:lnTo>
                  <a:lnTo>
                    <a:pt x="3335363" y="1130300"/>
                  </a:lnTo>
                  <a:lnTo>
                    <a:pt x="3153638" y="1130300"/>
                  </a:lnTo>
                  <a:lnTo>
                    <a:pt x="3132836" y="1134745"/>
                  </a:lnTo>
                  <a:lnTo>
                    <a:pt x="3132836" y="1155700"/>
                  </a:lnTo>
                  <a:lnTo>
                    <a:pt x="3119336" y="1159497"/>
                  </a:lnTo>
                  <a:lnTo>
                    <a:pt x="3089948" y="1159497"/>
                  </a:lnTo>
                  <a:lnTo>
                    <a:pt x="3102940" y="1155700"/>
                  </a:lnTo>
                  <a:lnTo>
                    <a:pt x="3132836" y="1155700"/>
                  </a:lnTo>
                  <a:lnTo>
                    <a:pt x="3132836" y="1134745"/>
                  </a:lnTo>
                  <a:lnTo>
                    <a:pt x="3094113" y="1143000"/>
                  </a:lnTo>
                  <a:lnTo>
                    <a:pt x="3051289" y="1143000"/>
                  </a:lnTo>
                  <a:lnTo>
                    <a:pt x="2981248" y="1155700"/>
                  </a:lnTo>
                  <a:lnTo>
                    <a:pt x="2936811" y="1155700"/>
                  </a:lnTo>
                  <a:lnTo>
                    <a:pt x="2874581" y="1168400"/>
                  </a:lnTo>
                  <a:lnTo>
                    <a:pt x="2862199" y="1168400"/>
                  </a:lnTo>
                  <a:lnTo>
                    <a:pt x="2801543" y="1181100"/>
                  </a:lnTo>
                  <a:lnTo>
                    <a:pt x="2827312" y="1181100"/>
                  </a:lnTo>
                  <a:lnTo>
                    <a:pt x="2814675" y="1184897"/>
                  </a:lnTo>
                  <a:lnTo>
                    <a:pt x="2771800" y="1184897"/>
                  </a:lnTo>
                  <a:lnTo>
                    <a:pt x="2773934" y="1181100"/>
                  </a:lnTo>
                  <a:lnTo>
                    <a:pt x="2736494" y="1181100"/>
                  </a:lnTo>
                  <a:lnTo>
                    <a:pt x="2736494" y="1451597"/>
                  </a:lnTo>
                  <a:lnTo>
                    <a:pt x="2702077" y="1460500"/>
                  </a:lnTo>
                  <a:lnTo>
                    <a:pt x="2699982" y="1460500"/>
                  </a:lnTo>
                  <a:lnTo>
                    <a:pt x="2731300" y="1451597"/>
                  </a:lnTo>
                  <a:lnTo>
                    <a:pt x="2736494" y="1451597"/>
                  </a:lnTo>
                  <a:lnTo>
                    <a:pt x="2736494" y="1181100"/>
                  </a:lnTo>
                  <a:lnTo>
                    <a:pt x="2706827" y="1181100"/>
                  </a:lnTo>
                  <a:lnTo>
                    <a:pt x="2739009" y="1168400"/>
                  </a:lnTo>
                  <a:lnTo>
                    <a:pt x="2685643" y="1168400"/>
                  </a:lnTo>
                  <a:lnTo>
                    <a:pt x="2641028" y="1181100"/>
                  </a:lnTo>
                  <a:lnTo>
                    <a:pt x="2637155" y="1168400"/>
                  </a:lnTo>
                  <a:lnTo>
                    <a:pt x="2600058" y="1181100"/>
                  </a:lnTo>
                  <a:lnTo>
                    <a:pt x="2514054" y="1181100"/>
                  </a:lnTo>
                  <a:lnTo>
                    <a:pt x="2469210" y="1193800"/>
                  </a:lnTo>
                  <a:lnTo>
                    <a:pt x="2338743" y="1193800"/>
                  </a:lnTo>
                  <a:lnTo>
                    <a:pt x="2297087" y="1203261"/>
                  </a:lnTo>
                  <a:lnTo>
                    <a:pt x="2291702" y="1203744"/>
                  </a:lnTo>
                  <a:lnTo>
                    <a:pt x="2295652" y="1203579"/>
                  </a:lnTo>
                  <a:lnTo>
                    <a:pt x="2282787" y="1206500"/>
                  </a:lnTo>
                  <a:lnTo>
                    <a:pt x="2175065" y="1206500"/>
                  </a:lnTo>
                  <a:lnTo>
                    <a:pt x="2152040" y="1219200"/>
                  </a:lnTo>
                  <a:lnTo>
                    <a:pt x="2082939" y="1219200"/>
                  </a:lnTo>
                  <a:lnTo>
                    <a:pt x="2082863" y="1206500"/>
                  </a:lnTo>
                  <a:lnTo>
                    <a:pt x="2056193" y="1206500"/>
                  </a:lnTo>
                  <a:lnTo>
                    <a:pt x="2006092" y="1219200"/>
                  </a:lnTo>
                  <a:lnTo>
                    <a:pt x="1969960" y="1219200"/>
                  </a:lnTo>
                  <a:lnTo>
                    <a:pt x="1993188" y="1206500"/>
                  </a:lnTo>
                  <a:lnTo>
                    <a:pt x="1931390" y="1206500"/>
                  </a:lnTo>
                  <a:lnTo>
                    <a:pt x="1889340" y="1219200"/>
                  </a:lnTo>
                  <a:lnTo>
                    <a:pt x="1728812" y="1219200"/>
                  </a:lnTo>
                  <a:lnTo>
                    <a:pt x="1736204" y="1215618"/>
                  </a:lnTo>
                  <a:lnTo>
                    <a:pt x="1717751" y="1219200"/>
                  </a:lnTo>
                  <a:lnTo>
                    <a:pt x="1633385" y="1219200"/>
                  </a:lnTo>
                  <a:lnTo>
                    <a:pt x="1598231" y="1231900"/>
                  </a:lnTo>
                  <a:lnTo>
                    <a:pt x="1536407" y="1231900"/>
                  </a:lnTo>
                  <a:lnTo>
                    <a:pt x="1536407" y="1502397"/>
                  </a:lnTo>
                  <a:lnTo>
                    <a:pt x="1521028" y="1502867"/>
                  </a:lnTo>
                  <a:lnTo>
                    <a:pt x="1521307" y="1502397"/>
                  </a:lnTo>
                  <a:lnTo>
                    <a:pt x="1536407" y="1502397"/>
                  </a:lnTo>
                  <a:lnTo>
                    <a:pt x="1536407" y="1231900"/>
                  </a:lnTo>
                  <a:lnTo>
                    <a:pt x="1451686" y="1231900"/>
                  </a:lnTo>
                  <a:lnTo>
                    <a:pt x="1424266" y="1219200"/>
                  </a:lnTo>
                  <a:lnTo>
                    <a:pt x="1233817" y="1219200"/>
                  </a:lnTo>
                  <a:lnTo>
                    <a:pt x="1217460" y="1206500"/>
                  </a:lnTo>
                  <a:lnTo>
                    <a:pt x="1199667" y="1206500"/>
                  </a:lnTo>
                  <a:lnTo>
                    <a:pt x="1200645" y="1219200"/>
                  </a:lnTo>
                  <a:lnTo>
                    <a:pt x="1140142" y="1219200"/>
                  </a:lnTo>
                  <a:lnTo>
                    <a:pt x="1106081" y="1206500"/>
                  </a:lnTo>
                  <a:lnTo>
                    <a:pt x="994625" y="1206500"/>
                  </a:lnTo>
                  <a:lnTo>
                    <a:pt x="976668" y="1193800"/>
                  </a:lnTo>
                  <a:lnTo>
                    <a:pt x="991641" y="1206500"/>
                  </a:lnTo>
                  <a:lnTo>
                    <a:pt x="965339" y="1206500"/>
                  </a:lnTo>
                  <a:lnTo>
                    <a:pt x="962507" y="1203045"/>
                  </a:lnTo>
                  <a:lnTo>
                    <a:pt x="969086" y="1204214"/>
                  </a:lnTo>
                  <a:lnTo>
                    <a:pt x="976668" y="1205369"/>
                  </a:lnTo>
                  <a:lnTo>
                    <a:pt x="968057" y="1203934"/>
                  </a:lnTo>
                  <a:lnTo>
                    <a:pt x="962380" y="1202880"/>
                  </a:lnTo>
                  <a:lnTo>
                    <a:pt x="954989" y="1193800"/>
                  </a:lnTo>
                  <a:lnTo>
                    <a:pt x="903351" y="1193800"/>
                  </a:lnTo>
                  <a:lnTo>
                    <a:pt x="897305" y="1181100"/>
                  </a:lnTo>
                  <a:lnTo>
                    <a:pt x="896416" y="1190993"/>
                  </a:lnTo>
                  <a:lnTo>
                    <a:pt x="899858" y="1193800"/>
                  </a:lnTo>
                  <a:lnTo>
                    <a:pt x="896175" y="1193800"/>
                  </a:lnTo>
                  <a:lnTo>
                    <a:pt x="896416" y="1190993"/>
                  </a:lnTo>
                  <a:lnTo>
                    <a:pt x="884364" y="1181100"/>
                  </a:lnTo>
                  <a:lnTo>
                    <a:pt x="870254" y="1181100"/>
                  </a:lnTo>
                  <a:lnTo>
                    <a:pt x="870458" y="1168400"/>
                  </a:lnTo>
                  <a:lnTo>
                    <a:pt x="875182" y="1168400"/>
                  </a:lnTo>
                  <a:lnTo>
                    <a:pt x="876592" y="1155700"/>
                  </a:lnTo>
                  <a:lnTo>
                    <a:pt x="884478" y="1155700"/>
                  </a:lnTo>
                  <a:lnTo>
                    <a:pt x="892911" y="1143000"/>
                  </a:lnTo>
                  <a:lnTo>
                    <a:pt x="901992" y="1130300"/>
                  </a:lnTo>
                  <a:lnTo>
                    <a:pt x="911631" y="1130300"/>
                  </a:lnTo>
                  <a:lnTo>
                    <a:pt x="921740" y="1117600"/>
                  </a:lnTo>
                  <a:lnTo>
                    <a:pt x="943038" y="1104900"/>
                  </a:lnTo>
                  <a:lnTo>
                    <a:pt x="965530" y="1092200"/>
                  </a:lnTo>
                  <a:lnTo>
                    <a:pt x="989012" y="1066800"/>
                  </a:lnTo>
                  <a:lnTo>
                    <a:pt x="1013294" y="1054100"/>
                  </a:lnTo>
                  <a:lnTo>
                    <a:pt x="1034110" y="1041400"/>
                  </a:lnTo>
                  <a:lnTo>
                    <a:pt x="1060069" y="1041400"/>
                  </a:lnTo>
                  <a:lnTo>
                    <a:pt x="1096543" y="1016000"/>
                  </a:lnTo>
                  <a:lnTo>
                    <a:pt x="1126871" y="1003300"/>
                  </a:lnTo>
                  <a:lnTo>
                    <a:pt x="1153160" y="990600"/>
                  </a:lnTo>
                  <a:lnTo>
                    <a:pt x="1161440" y="990600"/>
                  </a:lnTo>
                  <a:lnTo>
                    <a:pt x="1180960" y="978662"/>
                  </a:lnTo>
                  <a:lnTo>
                    <a:pt x="1168146" y="981913"/>
                  </a:lnTo>
                  <a:lnTo>
                    <a:pt x="1146759" y="990600"/>
                  </a:lnTo>
                  <a:lnTo>
                    <a:pt x="1143241" y="990600"/>
                  </a:lnTo>
                  <a:lnTo>
                    <a:pt x="1142352" y="990600"/>
                  </a:lnTo>
                  <a:lnTo>
                    <a:pt x="1141374" y="990600"/>
                  </a:lnTo>
                  <a:lnTo>
                    <a:pt x="1141374" y="991336"/>
                  </a:lnTo>
                  <a:lnTo>
                    <a:pt x="1125308" y="1003300"/>
                  </a:lnTo>
                  <a:lnTo>
                    <a:pt x="1110703" y="1003300"/>
                  </a:lnTo>
                  <a:lnTo>
                    <a:pt x="1141374" y="991336"/>
                  </a:lnTo>
                  <a:lnTo>
                    <a:pt x="1141374" y="990600"/>
                  </a:lnTo>
                  <a:lnTo>
                    <a:pt x="1133881" y="990600"/>
                  </a:lnTo>
                  <a:lnTo>
                    <a:pt x="1168146" y="981913"/>
                  </a:lnTo>
                  <a:lnTo>
                    <a:pt x="1191907" y="972337"/>
                  </a:lnTo>
                  <a:lnTo>
                    <a:pt x="1182192" y="977900"/>
                  </a:lnTo>
                  <a:lnTo>
                    <a:pt x="1180960" y="978662"/>
                  </a:lnTo>
                  <a:lnTo>
                    <a:pt x="1183932" y="977900"/>
                  </a:lnTo>
                  <a:lnTo>
                    <a:pt x="1206868" y="966355"/>
                  </a:lnTo>
                  <a:lnTo>
                    <a:pt x="1209738" y="965200"/>
                  </a:lnTo>
                  <a:lnTo>
                    <a:pt x="1209154" y="965200"/>
                  </a:lnTo>
                  <a:lnTo>
                    <a:pt x="1234363" y="952500"/>
                  </a:lnTo>
                  <a:lnTo>
                    <a:pt x="1286332" y="939800"/>
                  </a:lnTo>
                  <a:lnTo>
                    <a:pt x="1340967" y="927100"/>
                  </a:lnTo>
                  <a:lnTo>
                    <a:pt x="1399400" y="914400"/>
                  </a:lnTo>
                  <a:lnTo>
                    <a:pt x="1398485" y="927100"/>
                  </a:lnTo>
                  <a:lnTo>
                    <a:pt x="1453565" y="914400"/>
                  </a:lnTo>
                  <a:lnTo>
                    <a:pt x="1493697" y="914400"/>
                  </a:lnTo>
                  <a:lnTo>
                    <a:pt x="1506943" y="901700"/>
                  </a:lnTo>
                  <a:lnTo>
                    <a:pt x="1559775" y="901700"/>
                  </a:lnTo>
                  <a:lnTo>
                    <a:pt x="1669923" y="876300"/>
                  </a:lnTo>
                  <a:lnTo>
                    <a:pt x="1794662" y="876300"/>
                  </a:lnTo>
                  <a:lnTo>
                    <a:pt x="1829396" y="863600"/>
                  </a:lnTo>
                  <a:lnTo>
                    <a:pt x="2626817" y="863600"/>
                  </a:lnTo>
                  <a:lnTo>
                    <a:pt x="2625725" y="876300"/>
                  </a:lnTo>
                  <a:lnTo>
                    <a:pt x="2808909" y="876300"/>
                  </a:lnTo>
                  <a:lnTo>
                    <a:pt x="2854579" y="889000"/>
                  </a:lnTo>
                  <a:lnTo>
                    <a:pt x="2869311" y="876300"/>
                  </a:lnTo>
                  <a:lnTo>
                    <a:pt x="2941993" y="876300"/>
                  </a:lnTo>
                  <a:lnTo>
                    <a:pt x="2948330" y="889000"/>
                  </a:lnTo>
                  <a:lnTo>
                    <a:pt x="2997276" y="889000"/>
                  </a:lnTo>
                  <a:lnTo>
                    <a:pt x="2982201" y="876300"/>
                  </a:lnTo>
                  <a:lnTo>
                    <a:pt x="3024467" y="889000"/>
                  </a:lnTo>
                  <a:lnTo>
                    <a:pt x="3173692" y="889000"/>
                  </a:lnTo>
                  <a:lnTo>
                    <a:pt x="3227705" y="901700"/>
                  </a:lnTo>
                  <a:lnTo>
                    <a:pt x="3439566" y="901700"/>
                  </a:lnTo>
                  <a:lnTo>
                    <a:pt x="3486696" y="914400"/>
                  </a:lnTo>
                  <a:lnTo>
                    <a:pt x="4061904" y="914400"/>
                  </a:lnTo>
                  <a:lnTo>
                    <a:pt x="4086974" y="905497"/>
                  </a:lnTo>
                  <a:lnTo>
                    <a:pt x="4156418" y="905497"/>
                  </a:lnTo>
                  <a:lnTo>
                    <a:pt x="4160850" y="904367"/>
                  </a:lnTo>
                  <a:lnTo>
                    <a:pt x="4143616" y="914400"/>
                  </a:lnTo>
                  <a:lnTo>
                    <a:pt x="4234586" y="914400"/>
                  </a:lnTo>
                  <a:lnTo>
                    <a:pt x="4296613" y="901700"/>
                  </a:lnTo>
                  <a:lnTo>
                    <a:pt x="4359910" y="901700"/>
                  </a:lnTo>
                  <a:lnTo>
                    <a:pt x="4396537" y="893775"/>
                  </a:lnTo>
                  <a:lnTo>
                    <a:pt x="4392447" y="901700"/>
                  </a:lnTo>
                  <a:lnTo>
                    <a:pt x="4430217" y="889000"/>
                  </a:lnTo>
                  <a:lnTo>
                    <a:pt x="4471898" y="889000"/>
                  </a:lnTo>
                  <a:lnTo>
                    <a:pt x="4517110" y="876300"/>
                  </a:lnTo>
                  <a:lnTo>
                    <a:pt x="4565497" y="863600"/>
                  </a:lnTo>
                  <a:lnTo>
                    <a:pt x="4616678" y="850900"/>
                  </a:lnTo>
                  <a:lnTo>
                    <a:pt x="4725555" y="825576"/>
                  </a:lnTo>
                  <a:lnTo>
                    <a:pt x="4725873" y="825500"/>
                  </a:lnTo>
                  <a:lnTo>
                    <a:pt x="4742980" y="825500"/>
                  </a:lnTo>
                  <a:lnTo>
                    <a:pt x="4762068" y="812800"/>
                  </a:lnTo>
                  <a:lnTo>
                    <a:pt x="4782667" y="812800"/>
                  </a:lnTo>
                  <a:lnTo>
                    <a:pt x="4804613" y="800100"/>
                  </a:lnTo>
                  <a:lnTo>
                    <a:pt x="4827435" y="800100"/>
                  </a:lnTo>
                  <a:lnTo>
                    <a:pt x="4850993" y="787400"/>
                  </a:lnTo>
                  <a:lnTo>
                    <a:pt x="4875238" y="774700"/>
                  </a:lnTo>
                  <a:lnTo>
                    <a:pt x="4998923" y="711200"/>
                  </a:lnTo>
                  <a:lnTo>
                    <a:pt x="5005298" y="707720"/>
                  </a:lnTo>
                  <a:lnTo>
                    <a:pt x="5016881" y="702297"/>
                  </a:lnTo>
                  <a:lnTo>
                    <a:pt x="5020919" y="699211"/>
                  </a:lnTo>
                  <a:lnTo>
                    <a:pt x="5045532" y="685800"/>
                  </a:lnTo>
                  <a:lnTo>
                    <a:pt x="5087112" y="661162"/>
                  </a:lnTo>
                  <a:lnTo>
                    <a:pt x="5087277" y="660400"/>
                  </a:lnTo>
                  <a:lnTo>
                    <a:pt x="5088382" y="660400"/>
                  </a:lnTo>
                  <a:lnTo>
                    <a:pt x="5095557" y="660400"/>
                  </a:lnTo>
                  <a:lnTo>
                    <a:pt x="5112169" y="647700"/>
                  </a:lnTo>
                  <a:lnTo>
                    <a:pt x="5139944" y="622300"/>
                  </a:lnTo>
                  <a:lnTo>
                    <a:pt x="5153101" y="609600"/>
                  </a:lnTo>
                  <a:lnTo>
                    <a:pt x="5168138" y="596900"/>
                  </a:lnTo>
                  <a:lnTo>
                    <a:pt x="5184000" y="584200"/>
                  </a:lnTo>
                  <a:lnTo>
                    <a:pt x="5199659" y="571500"/>
                  </a:lnTo>
                  <a:lnTo>
                    <a:pt x="5226075" y="546100"/>
                  </a:lnTo>
                  <a:lnTo>
                    <a:pt x="5233124" y="533400"/>
                  </a:lnTo>
                  <a:lnTo>
                    <a:pt x="5241353" y="533400"/>
                  </a:lnTo>
                  <a:lnTo>
                    <a:pt x="5228234" y="552450"/>
                  </a:lnTo>
                  <a:lnTo>
                    <a:pt x="5236921" y="546100"/>
                  </a:lnTo>
                  <a:lnTo>
                    <a:pt x="5252821" y="520700"/>
                  </a:lnTo>
                  <a:lnTo>
                    <a:pt x="5266753" y="495300"/>
                  </a:lnTo>
                  <a:lnTo>
                    <a:pt x="5278590" y="469900"/>
                  </a:lnTo>
                  <a:lnTo>
                    <a:pt x="5288191" y="444500"/>
                  </a:lnTo>
                  <a:lnTo>
                    <a:pt x="5287772" y="457200"/>
                  </a:lnTo>
                  <a:lnTo>
                    <a:pt x="5292839" y="444500"/>
                  </a:lnTo>
                  <a:lnTo>
                    <a:pt x="5297894" y="431800"/>
                  </a:lnTo>
                  <a:lnTo>
                    <a:pt x="5303545" y="406400"/>
                  </a:lnTo>
                  <a:lnTo>
                    <a:pt x="5305476" y="381000"/>
                  </a:lnTo>
                  <a:lnTo>
                    <a:pt x="5304472" y="355600"/>
                  </a:lnTo>
                  <a:lnTo>
                    <a:pt x="5301259" y="330200"/>
                  </a:lnTo>
                  <a:lnTo>
                    <a:pt x="5296420" y="317500"/>
                  </a:lnTo>
                  <a:lnTo>
                    <a:pt x="5290185" y="292100"/>
                  </a:lnTo>
                  <a:lnTo>
                    <a:pt x="5282768" y="279400"/>
                  </a:lnTo>
                  <a:lnTo>
                    <a:pt x="5274094" y="266700"/>
                  </a:lnTo>
                  <a:lnTo>
                    <a:pt x="5263997" y="254000"/>
                  </a:lnTo>
                  <a:lnTo>
                    <a:pt x="5252174" y="228600"/>
                  </a:lnTo>
                  <a:lnTo>
                    <a:pt x="5238254" y="215900"/>
                  </a:lnTo>
                  <a:lnTo>
                    <a:pt x="5221783" y="203200"/>
                  </a:lnTo>
                  <a:lnTo>
                    <a:pt x="5202275" y="190500"/>
                  </a:lnTo>
                  <a:lnTo>
                    <a:pt x="5179136" y="165100"/>
                  </a:lnTo>
                  <a:lnTo>
                    <a:pt x="5166779" y="159372"/>
                  </a:lnTo>
                  <a:lnTo>
                    <a:pt x="5166779" y="165100"/>
                  </a:lnTo>
                  <a:lnTo>
                    <a:pt x="5116004" y="139700"/>
                  </a:lnTo>
                  <a:lnTo>
                    <a:pt x="5089741" y="118122"/>
                  </a:lnTo>
                  <a:lnTo>
                    <a:pt x="5090007" y="118237"/>
                  </a:lnTo>
                  <a:lnTo>
                    <a:pt x="5137213" y="143344"/>
                  </a:lnTo>
                  <a:lnTo>
                    <a:pt x="5150358" y="150952"/>
                  </a:lnTo>
                  <a:lnTo>
                    <a:pt x="5152695" y="152400"/>
                  </a:lnTo>
                  <a:lnTo>
                    <a:pt x="5151767" y="152400"/>
                  </a:lnTo>
                  <a:lnTo>
                    <a:pt x="5155577" y="154178"/>
                  </a:lnTo>
                  <a:lnTo>
                    <a:pt x="5161775" y="157988"/>
                  </a:lnTo>
                  <a:lnTo>
                    <a:pt x="5164823" y="159956"/>
                  </a:lnTo>
                  <a:lnTo>
                    <a:pt x="5166779" y="165100"/>
                  </a:lnTo>
                  <a:lnTo>
                    <a:pt x="5166779" y="159372"/>
                  </a:lnTo>
                  <a:lnTo>
                    <a:pt x="5164150" y="158153"/>
                  </a:lnTo>
                  <a:lnTo>
                    <a:pt x="5164277" y="158508"/>
                  </a:lnTo>
                  <a:lnTo>
                    <a:pt x="5163426" y="157822"/>
                  </a:lnTo>
                  <a:lnTo>
                    <a:pt x="5164150" y="158153"/>
                  </a:lnTo>
                  <a:lnTo>
                    <a:pt x="5161978" y="152400"/>
                  </a:lnTo>
                  <a:lnTo>
                    <a:pt x="5155717" y="152400"/>
                  </a:lnTo>
                  <a:lnTo>
                    <a:pt x="5150345" y="148717"/>
                  </a:lnTo>
                  <a:lnTo>
                    <a:pt x="5103266" y="122707"/>
                  </a:lnTo>
                  <a:lnTo>
                    <a:pt x="5081321" y="112814"/>
                  </a:lnTo>
                  <a:lnTo>
                    <a:pt x="5053152" y="101600"/>
                  </a:lnTo>
                  <a:lnTo>
                    <a:pt x="4999291" y="88900"/>
                  </a:lnTo>
                  <a:lnTo>
                    <a:pt x="4972380" y="76200"/>
                  </a:lnTo>
                  <a:lnTo>
                    <a:pt x="4966106" y="63500"/>
                  </a:lnTo>
                  <a:lnTo>
                    <a:pt x="4944135" y="63500"/>
                  </a:lnTo>
                  <a:lnTo>
                    <a:pt x="4887912" y="50800"/>
                  </a:lnTo>
                  <a:lnTo>
                    <a:pt x="4888827" y="50800"/>
                  </a:lnTo>
                  <a:lnTo>
                    <a:pt x="4882743" y="46062"/>
                  </a:lnTo>
                  <a:lnTo>
                    <a:pt x="4882743" y="50800"/>
                  </a:lnTo>
                  <a:lnTo>
                    <a:pt x="4866449" y="50800"/>
                  </a:lnTo>
                  <a:lnTo>
                    <a:pt x="4820323" y="38100"/>
                  </a:lnTo>
                  <a:lnTo>
                    <a:pt x="4845355" y="38100"/>
                  </a:lnTo>
                  <a:lnTo>
                    <a:pt x="4882743" y="50800"/>
                  </a:lnTo>
                  <a:lnTo>
                    <a:pt x="4882743" y="46062"/>
                  </a:lnTo>
                  <a:lnTo>
                    <a:pt x="4872533" y="38100"/>
                  </a:lnTo>
                  <a:lnTo>
                    <a:pt x="4854968" y="38100"/>
                  </a:lnTo>
                  <a:lnTo>
                    <a:pt x="4778972" y="25400"/>
                  </a:lnTo>
                  <a:lnTo>
                    <a:pt x="4765878" y="25400"/>
                  </a:lnTo>
                  <a:lnTo>
                    <a:pt x="4805908" y="38100"/>
                  </a:lnTo>
                  <a:lnTo>
                    <a:pt x="4771860" y="38100"/>
                  </a:lnTo>
                  <a:lnTo>
                    <a:pt x="4722495" y="25400"/>
                  </a:lnTo>
                  <a:lnTo>
                    <a:pt x="4708385" y="25400"/>
                  </a:lnTo>
                  <a:lnTo>
                    <a:pt x="4695774" y="19456"/>
                  </a:lnTo>
                  <a:lnTo>
                    <a:pt x="4706036" y="25400"/>
                  </a:lnTo>
                  <a:lnTo>
                    <a:pt x="4660023" y="25400"/>
                  </a:lnTo>
                  <a:lnTo>
                    <a:pt x="4609770" y="12700"/>
                  </a:lnTo>
                  <a:lnTo>
                    <a:pt x="4434433" y="12700"/>
                  </a:lnTo>
                  <a:lnTo>
                    <a:pt x="4434484" y="0"/>
                  </a:lnTo>
                  <a:lnTo>
                    <a:pt x="3757777" y="0"/>
                  </a:lnTo>
                  <a:lnTo>
                    <a:pt x="3707917" y="12700"/>
                  </a:lnTo>
                  <a:lnTo>
                    <a:pt x="3502837" y="12700"/>
                  </a:lnTo>
                  <a:lnTo>
                    <a:pt x="3449663" y="25400"/>
                  </a:lnTo>
                  <a:lnTo>
                    <a:pt x="3340379" y="25400"/>
                  </a:lnTo>
                  <a:lnTo>
                    <a:pt x="3284067" y="38100"/>
                  </a:lnTo>
                  <a:lnTo>
                    <a:pt x="3252889" y="38100"/>
                  </a:lnTo>
                  <a:lnTo>
                    <a:pt x="3228886" y="50800"/>
                  </a:lnTo>
                  <a:lnTo>
                    <a:pt x="3157296" y="50800"/>
                  </a:lnTo>
                  <a:lnTo>
                    <a:pt x="3155365" y="52285"/>
                  </a:lnTo>
                  <a:lnTo>
                    <a:pt x="3142157" y="52705"/>
                  </a:lnTo>
                  <a:lnTo>
                    <a:pt x="3154946" y="52603"/>
                  </a:lnTo>
                  <a:lnTo>
                    <a:pt x="3151225" y="55473"/>
                  </a:lnTo>
                  <a:lnTo>
                    <a:pt x="3149257" y="55816"/>
                  </a:lnTo>
                  <a:lnTo>
                    <a:pt x="3143427" y="56642"/>
                  </a:lnTo>
                  <a:lnTo>
                    <a:pt x="3143427" y="61455"/>
                  </a:lnTo>
                  <a:lnTo>
                    <a:pt x="3140760" y="63500"/>
                  </a:lnTo>
                  <a:lnTo>
                    <a:pt x="3135363" y="63500"/>
                  </a:lnTo>
                  <a:lnTo>
                    <a:pt x="3139249" y="62217"/>
                  </a:lnTo>
                  <a:lnTo>
                    <a:pt x="3143427" y="61455"/>
                  </a:lnTo>
                  <a:lnTo>
                    <a:pt x="3143427" y="56642"/>
                  </a:lnTo>
                  <a:lnTo>
                    <a:pt x="3111538" y="61099"/>
                  </a:lnTo>
                  <a:lnTo>
                    <a:pt x="3096488" y="63449"/>
                  </a:lnTo>
                  <a:lnTo>
                    <a:pt x="3096323" y="63500"/>
                  </a:lnTo>
                  <a:lnTo>
                    <a:pt x="2850146" y="63500"/>
                  </a:lnTo>
                  <a:lnTo>
                    <a:pt x="2824848" y="76200"/>
                  </a:lnTo>
                  <a:lnTo>
                    <a:pt x="2836062" y="76200"/>
                  </a:lnTo>
                  <a:lnTo>
                    <a:pt x="2774594" y="88900"/>
                  </a:lnTo>
                  <a:lnTo>
                    <a:pt x="2627871" y="88900"/>
                  </a:lnTo>
                  <a:lnTo>
                    <a:pt x="2591028" y="101600"/>
                  </a:lnTo>
                  <a:lnTo>
                    <a:pt x="2544140" y="101600"/>
                  </a:lnTo>
                  <a:lnTo>
                    <a:pt x="2482215" y="114300"/>
                  </a:lnTo>
                  <a:lnTo>
                    <a:pt x="2542006" y="101600"/>
                  </a:lnTo>
                  <a:lnTo>
                    <a:pt x="2503881" y="101600"/>
                  </a:lnTo>
                  <a:lnTo>
                    <a:pt x="2401913" y="114300"/>
                  </a:lnTo>
                  <a:lnTo>
                    <a:pt x="2343543" y="127000"/>
                  </a:lnTo>
                  <a:lnTo>
                    <a:pt x="2283930" y="127000"/>
                  </a:lnTo>
                  <a:lnTo>
                    <a:pt x="2225776" y="139700"/>
                  </a:lnTo>
                  <a:lnTo>
                    <a:pt x="2171865" y="152400"/>
                  </a:lnTo>
                  <a:lnTo>
                    <a:pt x="2124900" y="152400"/>
                  </a:lnTo>
                  <a:lnTo>
                    <a:pt x="2087651" y="165100"/>
                  </a:lnTo>
                  <a:lnTo>
                    <a:pt x="2069071" y="165100"/>
                  </a:lnTo>
                  <a:lnTo>
                    <a:pt x="2089912" y="152400"/>
                  </a:lnTo>
                  <a:lnTo>
                    <a:pt x="2039239" y="165100"/>
                  </a:lnTo>
                  <a:lnTo>
                    <a:pt x="1987346" y="165100"/>
                  </a:lnTo>
                  <a:lnTo>
                    <a:pt x="1934578" y="177800"/>
                  </a:lnTo>
                  <a:lnTo>
                    <a:pt x="1881251" y="177800"/>
                  </a:lnTo>
                  <a:lnTo>
                    <a:pt x="1774317" y="203200"/>
                  </a:lnTo>
                  <a:lnTo>
                    <a:pt x="1669211" y="215900"/>
                  </a:lnTo>
                  <a:lnTo>
                    <a:pt x="1618183" y="215900"/>
                  </a:lnTo>
                  <a:lnTo>
                    <a:pt x="1568615" y="228600"/>
                  </a:lnTo>
                  <a:lnTo>
                    <a:pt x="1520837" y="228600"/>
                  </a:lnTo>
                  <a:lnTo>
                    <a:pt x="1475206" y="241300"/>
                  </a:lnTo>
                  <a:lnTo>
                    <a:pt x="1432026" y="241300"/>
                  </a:lnTo>
                  <a:lnTo>
                    <a:pt x="1391653" y="254000"/>
                  </a:lnTo>
                  <a:lnTo>
                    <a:pt x="1408912" y="241300"/>
                  </a:lnTo>
                  <a:lnTo>
                    <a:pt x="1378127" y="254000"/>
                  </a:lnTo>
                  <a:lnTo>
                    <a:pt x="1348460" y="254000"/>
                  </a:lnTo>
                  <a:lnTo>
                    <a:pt x="1316659" y="266700"/>
                  </a:lnTo>
                  <a:lnTo>
                    <a:pt x="1248041" y="266700"/>
                  </a:lnTo>
                  <a:lnTo>
                    <a:pt x="1203464" y="279400"/>
                  </a:lnTo>
                  <a:lnTo>
                    <a:pt x="1152956" y="279400"/>
                  </a:lnTo>
                  <a:lnTo>
                    <a:pt x="1152321" y="279400"/>
                  </a:lnTo>
                  <a:lnTo>
                    <a:pt x="1149642" y="280111"/>
                  </a:lnTo>
                  <a:lnTo>
                    <a:pt x="1093558" y="292100"/>
                  </a:lnTo>
                  <a:lnTo>
                    <a:pt x="1038694" y="292100"/>
                  </a:lnTo>
                  <a:lnTo>
                    <a:pt x="987564" y="304800"/>
                  </a:lnTo>
                  <a:lnTo>
                    <a:pt x="939355" y="317500"/>
                  </a:lnTo>
                  <a:lnTo>
                    <a:pt x="893279" y="317500"/>
                  </a:lnTo>
                  <a:lnTo>
                    <a:pt x="848525" y="330200"/>
                  </a:lnTo>
                  <a:lnTo>
                    <a:pt x="759828" y="342900"/>
                  </a:lnTo>
                  <a:lnTo>
                    <a:pt x="714273" y="355600"/>
                  </a:lnTo>
                  <a:lnTo>
                    <a:pt x="666851" y="355600"/>
                  </a:lnTo>
                  <a:lnTo>
                    <a:pt x="616762" y="368300"/>
                  </a:lnTo>
                  <a:lnTo>
                    <a:pt x="547751" y="368300"/>
                  </a:lnTo>
                  <a:lnTo>
                    <a:pt x="481291" y="381000"/>
                  </a:lnTo>
                  <a:lnTo>
                    <a:pt x="410641" y="381000"/>
                  </a:lnTo>
                  <a:lnTo>
                    <a:pt x="348640" y="393700"/>
                  </a:lnTo>
                  <a:lnTo>
                    <a:pt x="307848" y="393700"/>
                  </a:lnTo>
                  <a:lnTo>
                    <a:pt x="265569" y="406400"/>
                  </a:lnTo>
                  <a:lnTo>
                    <a:pt x="224523" y="406400"/>
                  </a:lnTo>
                  <a:lnTo>
                    <a:pt x="184531" y="419100"/>
                  </a:lnTo>
                  <a:lnTo>
                    <a:pt x="0" y="444500"/>
                  </a:lnTo>
                  <a:lnTo>
                    <a:pt x="49377" y="546100"/>
                  </a:lnTo>
                  <a:lnTo>
                    <a:pt x="83820" y="609600"/>
                  </a:lnTo>
                  <a:lnTo>
                    <a:pt x="160235" y="749300"/>
                  </a:lnTo>
                  <a:lnTo>
                    <a:pt x="257073" y="723900"/>
                  </a:lnTo>
                  <a:lnTo>
                    <a:pt x="328422" y="723900"/>
                  </a:lnTo>
                  <a:lnTo>
                    <a:pt x="370992" y="711200"/>
                  </a:lnTo>
                  <a:lnTo>
                    <a:pt x="417360" y="711200"/>
                  </a:lnTo>
                  <a:lnTo>
                    <a:pt x="466979" y="698500"/>
                  </a:lnTo>
                  <a:lnTo>
                    <a:pt x="519264" y="698500"/>
                  </a:lnTo>
                  <a:lnTo>
                    <a:pt x="573633" y="685800"/>
                  </a:lnTo>
                  <a:lnTo>
                    <a:pt x="686333" y="673100"/>
                  </a:lnTo>
                  <a:lnTo>
                    <a:pt x="800455" y="647700"/>
                  </a:lnTo>
                  <a:lnTo>
                    <a:pt x="856602" y="647700"/>
                  </a:lnTo>
                  <a:lnTo>
                    <a:pt x="911377" y="635000"/>
                  </a:lnTo>
                  <a:lnTo>
                    <a:pt x="964196" y="635000"/>
                  </a:lnTo>
                  <a:lnTo>
                    <a:pt x="1014488" y="622300"/>
                  </a:lnTo>
                  <a:lnTo>
                    <a:pt x="1008468" y="622300"/>
                  </a:lnTo>
                  <a:lnTo>
                    <a:pt x="1031849" y="609600"/>
                  </a:lnTo>
                  <a:lnTo>
                    <a:pt x="1062875" y="609600"/>
                  </a:lnTo>
                  <a:lnTo>
                    <a:pt x="1111504" y="596900"/>
                  </a:lnTo>
                  <a:lnTo>
                    <a:pt x="1161973" y="596900"/>
                  </a:lnTo>
                  <a:lnTo>
                    <a:pt x="1200200" y="584200"/>
                  </a:lnTo>
                  <a:lnTo>
                    <a:pt x="1212049" y="584200"/>
                  </a:lnTo>
                  <a:lnTo>
                    <a:pt x="1191628" y="596900"/>
                  </a:lnTo>
                  <a:lnTo>
                    <a:pt x="1226070" y="596900"/>
                  </a:lnTo>
                  <a:lnTo>
                    <a:pt x="1273352" y="584200"/>
                  </a:lnTo>
                  <a:lnTo>
                    <a:pt x="1328712" y="584200"/>
                  </a:lnTo>
                  <a:lnTo>
                    <a:pt x="1444764" y="558800"/>
                  </a:lnTo>
                  <a:lnTo>
                    <a:pt x="1458569" y="546100"/>
                  </a:lnTo>
                  <a:lnTo>
                    <a:pt x="1562100" y="546100"/>
                  </a:lnTo>
                  <a:lnTo>
                    <a:pt x="1617891" y="533400"/>
                  </a:lnTo>
                  <a:lnTo>
                    <a:pt x="1675434" y="533400"/>
                  </a:lnTo>
                  <a:lnTo>
                    <a:pt x="1792884" y="508000"/>
                  </a:lnTo>
                  <a:lnTo>
                    <a:pt x="1851393" y="508000"/>
                  </a:lnTo>
                  <a:lnTo>
                    <a:pt x="1964385" y="482600"/>
                  </a:lnTo>
                  <a:lnTo>
                    <a:pt x="2017458" y="482600"/>
                  </a:lnTo>
                  <a:lnTo>
                    <a:pt x="2067306" y="469900"/>
                  </a:lnTo>
                  <a:lnTo>
                    <a:pt x="2154466" y="469900"/>
                  </a:lnTo>
                  <a:lnTo>
                    <a:pt x="2190369" y="457200"/>
                  </a:lnTo>
                  <a:lnTo>
                    <a:pt x="2265730" y="457200"/>
                  </a:lnTo>
                  <a:lnTo>
                    <a:pt x="2361920" y="444500"/>
                  </a:lnTo>
                  <a:lnTo>
                    <a:pt x="2407208" y="431800"/>
                  </a:lnTo>
                  <a:lnTo>
                    <a:pt x="2404668" y="444500"/>
                  </a:lnTo>
                  <a:lnTo>
                    <a:pt x="2845079" y="393700"/>
                  </a:lnTo>
                  <a:lnTo>
                    <a:pt x="2863392" y="393700"/>
                  </a:lnTo>
                  <a:lnTo>
                    <a:pt x="2909379" y="381000"/>
                  </a:lnTo>
                  <a:lnTo>
                    <a:pt x="2950502" y="368300"/>
                  </a:lnTo>
                  <a:lnTo>
                    <a:pt x="2994431" y="368300"/>
                  </a:lnTo>
                  <a:lnTo>
                    <a:pt x="3048838" y="355600"/>
                  </a:lnTo>
                  <a:lnTo>
                    <a:pt x="3080740" y="368300"/>
                  </a:lnTo>
                  <a:lnTo>
                    <a:pt x="3129838" y="355600"/>
                  </a:lnTo>
                  <a:lnTo>
                    <a:pt x="3228276" y="355600"/>
                  </a:lnTo>
                  <a:lnTo>
                    <a:pt x="3277565" y="342900"/>
                  </a:lnTo>
                  <a:lnTo>
                    <a:pt x="3425342" y="342900"/>
                  </a:lnTo>
                  <a:lnTo>
                    <a:pt x="3474478" y="330200"/>
                  </a:lnTo>
                  <a:lnTo>
                    <a:pt x="3572383" y="330200"/>
                  </a:lnTo>
                  <a:lnTo>
                    <a:pt x="3621100" y="317500"/>
                  </a:lnTo>
                  <a:lnTo>
                    <a:pt x="3838511" y="317500"/>
                  </a:lnTo>
                  <a:lnTo>
                    <a:pt x="3889870" y="304800"/>
                  </a:lnTo>
                  <a:lnTo>
                    <a:pt x="4068648" y="304800"/>
                  </a:lnTo>
                  <a:lnTo>
                    <a:pt x="4135285" y="292100"/>
                  </a:lnTo>
                  <a:lnTo>
                    <a:pt x="4449572" y="292100"/>
                  </a:lnTo>
                  <a:lnTo>
                    <a:pt x="4496244" y="304800"/>
                  </a:lnTo>
                  <a:lnTo>
                    <a:pt x="4588802" y="304800"/>
                  </a:lnTo>
                  <a:lnTo>
                    <a:pt x="4617136" y="311200"/>
                  </a:lnTo>
                  <a:lnTo>
                    <a:pt x="4633366" y="317500"/>
                  </a:lnTo>
                  <a:lnTo>
                    <a:pt x="4645012" y="317500"/>
                  </a:lnTo>
                  <a:lnTo>
                    <a:pt x="4699457" y="317500"/>
                  </a:lnTo>
                  <a:lnTo>
                    <a:pt x="4706505" y="330200"/>
                  </a:lnTo>
                  <a:lnTo>
                    <a:pt x="4753902" y="330200"/>
                  </a:lnTo>
                  <a:lnTo>
                    <a:pt x="4762220" y="342900"/>
                  </a:lnTo>
                  <a:lnTo>
                    <a:pt x="4784407" y="342900"/>
                  </a:lnTo>
                  <a:lnTo>
                    <a:pt x="4787011" y="355600"/>
                  </a:lnTo>
                  <a:lnTo>
                    <a:pt x="4779530" y="393700"/>
                  </a:lnTo>
                  <a:lnTo>
                    <a:pt x="4753330" y="431800"/>
                  </a:lnTo>
                  <a:lnTo>
                    <a:pt x="4735182" y="444500"/>
                  </a:lnTo>
                  <a:lnTo>
                    <a:pt x="4720145" y="457200"/>
                  </a:lnTo>
                  <a:lnTo>
                    <a:pt x="4711154" y="469900"/>
                  </a:lnTo>
                  <a:lnTo>
                    <a:pt x="4698784" y="469900"/>
                  </a:lnTo>
                  <a:lnTo>
                    <a:pt x="4675441" y="495300"/>
                  </a:lnTo>
                  <a:lnTo>
                    <a:pt x="4643234" y="508000"/>
                  </a:lnTo>
                  <a:lnTo>
                    <a:pt x="4620565" y="522770"/>
                  </a:lnTo>
                  <a:lnTo>
                    <a:pt x="4570273" y="546100"/>
                  </a:lnTo>
                  <a:lnTo>
                    <a:pt x="4520768" y="558800"/>
                  </a:lnTo>
                  <a:lnTo>
                    <a:pt x="4475429" y="571500"/>
                  </a:lnTo>
                  <a:lnTo>
                    <a:pt x="4433163" y="584200"/>
                  </a:lnTo>
                  <a:lnTo>
                    <a:pt x="4393019" y="584200"/>
                  </a:lnTo>
                  <a:lnTo>
                    <a:pt x="4353433" y="596900"/>
                  </a:lnTo>
                  <a:lnTo>
                    <a:pt x="4327423" y="596900"/>
                  </a:lnTo>
                  <a:lnTo>
                    <a:pt x="4392485" y="584200"/>
                  </a:lnTo>
                  <a:lnTo>
                    <a:pt x="4442307" y="571500"/>
                  </a:lnTo>
                  <a:lnTo>
                    <a:pt x="4439450" y="571500"/>
                  </a:lnTo>
                  <a:lnTo>
                    <a:pt x="4455769" y="558800"/>
                  </a:lnTo>
                  <a:lnTo>
                    <a:pt x="4424680" y="571500"/>
                  </a:lnTo>
                  <a:lnTo>
                    <a:pt x="4403204" y="571500"/>
                  </a:lnTo>
                  <a:lnTo>
                    <a:pt x="4383430" y="584200"/>
                  </a:lnTo>
                  <a:lnTo>
                    <a:pt x="4341215" y="584200"/>
                  </a:lnTo>
                  <a:lnTo>
                    <a:pt x="4319194" y="596900"/>
                  </a:lnTo>
                  <a:lnTo>
                    <a:pt x="4313352" y="596900"/>
                  </a:lnTo>
                  <a:lnTo>
                    <a:pt x="4295838" y="596900"/>
                  </a:lnTo>
                  <a:lnTo>
                    <a:pt x="4295838" y="602170"/>
                  </a:lnTo>
                  <a:lnTo>
                    <a:pt x="4271099" y="609600"/>
                  </a:lnTo>
                  <a:lnTo>
                    <a:pt x="4251236" y="609600"/>
                  </a:lnTo>
                  <a:lnTo>
                    <a:pt x="4295838" y="602170"/>
                  </a:lnTo>
                  <a:lnTo>
                    <a:pt x="4295838" y="596900"/>
                  </a:lnTo>
                  <a:lnTo>
                    <a:pt x="4250918" y="596900"/>
                  </a:lnTo>
                  <a:lnTo>
                    <a:pt x="4205300" y="609600"/>
                  </a:lnTo>
                  <a:lnTo>
                    <a:pt x="4065206" y="609600"/>
                  </a:lnTo>
                  <a:lnTo>
                    <a:pt x="4049522" y="622300"/>
                  </a:lnTo>
                  <a:lnTo>
                    <a:pt x="3814051" y="622300"/>
                  </a:lnTo>
                  <a:lnTo>
                    <a:pt x="3793274" y="635000"/>
                  </a:lnTo>
                  <a:lnTo>
                    <a:pt x="3759200" y="635000"/>
                  </a:lnTo>
                  <a:lnTo>
                    <a:pt x="3707765" y="622300"/>
                  </a:lnTo>
                  <a:lnTo>
                    <a:pt x="3592207" y="622300"/>
                  </a:lnTo>
                  <a:lnTo>
                    <a:pt x="3546602" y="609600"/>
                  </a:lnTo>
                  <a:lnTo>
                    <a:pt x="3304946" y="609600"/>
                  </a:lnTo>
                  <a:lnTo>
                    <a:pt x="3250031" y="596900"/>
                  </a:lnTo>
                  <a:lnTo>
                    <a:pt x="2973692" y="596900"/>
                  </a:lnTo>
                  <a:lnTo>
                    <a:pt x="2911843" y="584200"/>
                  </a:lnTo>
                  <a:lnTo>
                    <a:pt x="2670162" y="584200"/>
                  </a:lnTo>
                  <a:lnTo>
                    <a:pt x="2627579" y="571500"/>
                  </a:lnTo>
                  <a:lnTo>
                    <a:pt x="2479306" y="571500"/>
                  </a:lnTo>
                  <a:lnTo>
                    <a:pt x="2426170" y="558800"/>
                  </a:lnTo>
                  <a:lnTo>
                    <a:pt x="2272309" y="558800"/>
                  </a:lnTo>
                  <a:lnTo>
                    <a:pt x="2221547" y="571500"/>
                  </a:lnTo>
                  <a:lnTo>
                    <a:pt x="1758022" y="571500"/>
                  </a:lnTo>
                  <a:lnTo>
                    <a:pt x="1706651" y="584200"/>
                  </a:lnTo>
                  <a:lnTo>
                    <a:pt x="1603413" y="584200"/>
                  </a:lnTo>
                  <a:lnTo>
                    <a:pt x="1551622" y="596900"/>
                  </a:lnTo>
                  <a:lnTo>
                    <a:pt x="1499768" y="596900"/>
                  </a:lnTo>
                  <a:lnTo>
                    <a:pt x="1447901" y="609600"/>
                  </a:lnTo>
                  <a:lnTo>
                    <a:pt x="1396047" y="609600"/>
                  </a:lnTo>
                  <a:lnTo>
                    <a:pt x="1292542" y="635000"/>
                  </a:lnTo>
                  <a:lnTo>
                    <a:pt x="1240980" y="635000"/>
                  </a:lnTo>
                  <a:lnTo>
                    <a:pt x="1189583" y="647700"/>
                  </a:lnTo>
                  <a:lnTo>
                    <a:pt x="1148854" y="661162"/>
                  </a:lnTo>
                  <a:lnTo>
                    <a:pt x="1074953" y="685800"/>
                  </a:lnTo>
                  <a:lnTo>
                    <a:pt x="1036967" y="685800"/>
                  </a:lnTo>
                  <a:lnTo>
                    <a:pt x="1018108" y="698500"/>
                  </a:lnTo>
                  <a:lnTo>
                    <a:pt x="999426" y="698500"/>
                  </a:lnTo>
                  <a:lnTo>
                    <a:pt x="980808" y="711200"/>
                  </a:lnTo>
                  <a:lnTo>
                    <a:pt x="962164" y="711200"/>
                  </a:lnTo>
                  <a:lnTo>
                    <a:pt x="943533" y="723900"/>
                  </a:lnTo>
                  <a:lnTo>
                    <a:pt x="924915" y="723900"/>
                  </a:lnTo>
                  <a:lnTo>
                    <a:pt x="906411" y="736600"/>
                  </a:lnTo>
                  <a:lnTo>
                    <a:pt x="888136" y="736600"/>
                  </a:lnTo>
                  <a:lnTo>
                    <a:pt x="839609" y="762000"/>
                  </a:lnTo>
                  <a:lnTo>
                    <a:pt x="791641" y="774700"/>
                  </a:lnTo>
                  <a:lnTo>
                    <a:pt x="697903" y="825500"/>
                  </a:lnTo>
                  <a:lnTo>
                    <a:pt x="652373" y="838200"/>
                  </a:lnTo>
                  <a:lnTo>
                    <a:pt x="607898" y="863600"/>
                  </a:lnTo>
                  <a:lnTo>
                    <a:pt x="574878" y="889000"/>
                  </a:lnTo>
                  <a:lnTo>
                    <a:pt x="549224" y="901700"/>
                  </a:lnTo>
                  <a:lnTo>
                    <a:pt x="529120" y="927100"/>
                  </a:lnTo>
                  <a:lnTo>
                    <a:pt x="512737" y="939800"/>
                  </a:lnTo>
                  <a:lnTo>
                    <a:pt x="498589" y="952500"/>
                  </a:lnTo>
                  <a:lnTo>
                    <a:pt x="484987" y="965200"/>
                  </a:lnTo>
                  <a:lnTo>
                    <a:pt x="470623" y="977900"/>
                  </a:lnTo>
                  <a:lnTo>
                    <a:pt x="454215" y="990600"/>
                  </a:lnTo>
                  <a:lnTo>
                    <a:pt x="432727" y="1003300"/>
                  </a:lnTo>
                  <a:lnTo>
                    <a:pt x="414096" y="1028700"/>
                  </a:lnTo>
                  <a:lnTo>
                    <a:pt x="397192" y="1054100"/>
                  </a:lnTo>
                  <a:lnTo>
                    <a:pt x="382651" y="1079500"/>
                  </a:lnTo>
                  <a:lnTo>
                    <a:pt x="371106" y="1117600"/>
                  </a:lnTo>
                  <a:lnTo>
                    <a:pt x="362165" y="1143000"/>
                  </a:lnTo>
                  <a:lnTo>
                    <a:pt x="358330" y="1181100"/>
                  </a:lnTo>
                  <a:lnTo>
                    <a:pt x="359689" y="1206500"/>
                  </a:lnTo>
                  <a:lnTo>
                    <a:pt x="366318" y="1231900"/>
                  </a:lnTo>
                  <a:lnTo>
                    <a:pt x="377723" y="1270000"/>
                  </a:lnTo>
                  <a:lnTo>
                    <a:pt x="393128" y="1295400"/>
                  </a:lnTo>
                  <a:lnTo>
                    <a:pt x="411899" y="1308100"/>
                  </a:lnTo>
                  <a:lnTo>
                    <a:pt x="433362" y="1333500"/>
                  </a:lnTo>
                  <a:lnTo>
                    <a:pt x="465467" y="1358900"/>
                  </a:lnTo>
                  <a:lnTo>
                    <a:pt x="501180" y="1384300"/>
                  </a:lnTo>
                  <a:lnTo>
                    <a:pt x="540575" y="1409700"/>
                  </a:lnTo>
                  <a:lnTo>
                    <a:pt x="583692" y="1422400"/>
                  </a:lnTo>
                  <a:lnTo>
                    <a:pt x="630631" y="1435100"/>
                  </a:lnTo>
                  <a:lnTo>
                    <a:pt x="653846" y="1435100"/>
                  </a:lnTo>
                  <a:lnTo>
                    <a:pt x="655802" y="1435836"/>
                  </a:lnTo>
                  <a:lnTo>
                    <a:pt x="656678" y="1436166"/>
                  </a:lnTo>
                  <a:lnTo>
                    <a:pt x="663917" y="1438897"/>
                  </a:lnTo>
                  <a:lnTo>
                    <a:pt x="700493" y="1438897"/>
                  </a:lnTo>
                  <a:lnTo>
                    <a:pt x="710844" y="1442212"/>
                  </a:lnTo>
                  <a:lnTo>
                    <a:pt x="663765" y="1442212"/>
                  </a:lnTo>
                  <a:lnTo>
                    <a:pt x="665734" y="1443888"/>
                  </a:lnTo>
                  <a:lnTo>
                    <a:pt x="681418" y="1447800"/>
                  </a:lnTo>
                  <a:lnTo>
                    <a:pt x="705091" y="1447800"/>
                  </a:lnTo>
                  <a:lnTo>
                    <a:pt x="724039" y="1460500"/>
                  </a:lnTo>
                  <a:lnTo>
                    <a:pt x="763422" y="1460500"/>
                  </a:lnTo>
                  <a:lnTo>
                    <a:pt x="782929" y="1473200"/>
                  </a:lnTo>
                  <a:lnTo>
                    <a:pt x="836168" y="1473200"/>
                  </a:lnTo>
                  <a:lnTo>
                    <a:pt x="863193" y="1485900"/>
                  </a:lnTo>
                  <a:lnTo>
                    <a:pt x="937933" y="1485900"/>
                  </a:lnTo>
                  <a:lnTo>
                    <a:pt x="939977" y="1498600"/>
                  </a:lnTo>
                  <a:lnTo>
                    <a:pt x="1099121" y="1498600"/>
                  </a:lnTo>
                  <a:lnTo>
                    <a:pt x="1118895" y="1502397"/>
                  </a:lnTo>
                  <a:lnTo>
                    <a:pt x="1141539" y="1502397"/>
                  </a:lnTo>
                  <a:lnTo>
                    <a:pt x="1170584" y="1511300"/>
                  </a:lnTo>
                  <a:lnTo>
                    <a:pt x="1203921" y="1511300"/>
                  </a:lnTo>
                  <a:lnTo>
                    <a:pt x="1220203" y="1524000"/>
                  </a:lnTo>
                  <a:lnTo>
                    <a:pt x="1515376" y="1524000"/>
                  </a:lnTo>
                  <a:lnTo>
                    <a:pt x="1516138" y="1516811"/>
                  </a:lnTo>
                  <a:lnTo>
                    <a:pt x="1519491" y="1516227"/>
                  </a:lnTo>
                  <a:lnTo>
                    <a:pt x="1516202" y="1516278"/>
                  </a:lnTo>
                  <a:lnTo>
                    <a:pt x="1516735" y="1511300"/>
                  </a:lnTo>
                  <a:lnTo>
                    <a:pt x="1515872" y="1511300"/>
                  </a:lnTo>
                  <a:lnTo>
                    <a:pt x="1518958" y="1506232"/>
                  </a:lnTo>
                  <a:lnTo>
                    <a:pt x="1529930" y="1507083"/>
                  </a:lnTo>
                  <a:lnTo>
                    <a:pt x="1556461" y="1507058"/>
                  </a:lnTo>
                  <a:lnTo>
                    <a:pt x="1579867" y="1502397"/>
                  </a:lnTo>
                  <a:lnTo>
                    <a:pt x="1814436" y="1502397"/>
                  </a:lnTo>
                  <a:lnTo>
                    <a:pt x="1808543" y="1502968"/>
                  </a:lnTo>
                  <a:lnTo>
                    <a:pt x="1774101" y="1507350"/>
                  </a:lnTo>
                  <a:lnTo>
                    <a:pt x="1743684" y="1507947"/>
                  </a:lnTo>
                  <a:lnTo>
                    <a:pt x="1720176" y="1507515"/>
                  </a:lnTo>
                  <a:lnTo>
                    <a:pt x="1706295" y="1506321"/>
                  </a:lnTo>
                  <a:lnTo>
                    <a:pt x="1704721" y="1504670"/>
                  </a:lnTo>
                  <a:lnTo>
                    <a:pt x="1687156" y="1505572"/>
                  </a:lnTo>
                  <a:lnTo>
                    <a:pt x="1634998" y="1506474"/>
                  </a:lnTo>
                  <a:lnTo>
                    <a:pt x="1612874" y="1508328"/>
                  </a:lnTo>
                  <a:lnTo>
                    <a:pt x="1658454" y="1510614"/>
                  </a:lnTo>
                  <a:lnTo>
                    <a:pt x="1708632" y="1510728"/>
                  </a:lnTo>
                  <a:lnTo>
                    <a:pt x="1762239" y="1508988"/>
                  </a:lnTo>
                  <a:lnTo>
                    <a:pt x="1818119" y="1505724"/>
                  </a:lnTo>
                  <a:lnTo>
                    <a:pt x="1825015" y="1506575"/>
                  </a:lnTo>
                  <a:lnTo>
                    <a:pt x="1824037" y="1507667"/>
                  </a:lnTo>
                  <a:lnTo>
                    <a:pt x="1815020" y="1509814"/>
                  </a:lnTo>
                  <a:lnTo>
                    <a:pt x="1853565" y="1506054"/>
                  </a:lnTo>
                  <a:lnTo>
                    <a:pt x="1881085" y="1502397"/>
                  </a:lnTo>
                  <a:lnTo>
                    <a:pt x="2049538" y="1502397"/>
                  </a:lnTo>
                  <a:lnTo>
                    <a:pt x="2085238" y="1489697"/>
                  </a:lnTo>
                  <a:lnTo>
                    <a:pt x="2310701" y="1489697"/>
                  </a:lnTo>
                  <a:lnTo>
                    <a:pt x="2350198" y="1476997"/>
                  </a:lnTo>
                  <a:lnTo>
                    <a:pt x="2402052" y="1476997"/>
                  </a:lnTo>
                  <a:lnTo>
                    <a:pt x="2369528" y="1485900"/>
                  </a:lnTo>
                  <a:lnTo>
                    <a:pt x="2450046" y="1476997"/>
                  </a:lnTo>
                  <a:lnTo>
                    <a:pt x="2513812" y="1476997"/>
                  </a:lnTo>
                  <a:lnTo>
                    <a:pt x="2526461" y="1473200"/>
                  </a:lnTo>
                  <a:lnTo>
                    <a:pt x="2608351" y="1473200"/>
                  </a:lnTo>
                  <a:lnTo>
                    <a:pt x="2663444" y="1464297"/>
                  </a:lnTo>
                  <a:lnTo>
                    <a:pt x="2679966" y="1464297"/>
                  </a:lnTo>
                  <a:lnTo>
                    <a:pt x="2678087" y="1468196"/>
                  </a:lnTo>
                  <a:lnTo>
                    <a:pt x="2718155" y="1460500"/>
                  </a:lnTo>
                  <a:lnTo>
                    <a:pt x="2825280" y="1460500"/>
                  </a:lnTo>
                  <a:lnTo>
                    <a:pt x="2854871" y="1451597"/>
                  </a:lnTo>
                  <a:lnTo>
                    <a:pt x="2868930" y="1451597"/>
                  </a:lnTo>
                  <a:lnTo>
                    <a:pt x="2883001" y="1447800"/>
                  </a:lnTo>
                  <a:lnTo>
                    <a:pt x="2999067" y="1447800"/>
                  </a:lnTo>
                  <a:lnTo>
                    <a:pt x="3010281" y="1438897"/>
                  </a:lnTo>
                  <a:lnTo>
                    <a:pt x="3012033" y="1438897"/>
                  </a:lnTo>
                  <a:lnTo>
                    <a:pt x="3026664" y="1435100"/>
                  </a:lnTo>
                  <a:lnTo>
                    <a:pt x="3050781" y="1435100"/>
                  </a:lnTo>
                  <a:lnTo>
                    <a:pt x="3075228" y="1426197"/>
                  </a:lnTo>
                  <a:lnTo>
                    <a:pt x="3115526" y="1426197"/>
                  </a:lnTo>
                  <a:lnTo>
                    <a:pt x="3185541" y="1435100"/>
                  </a:lnTo>
                  <a:lnTo>
                    <a:pt x="3204273" y="1422400"/>
                  </a:lnTo>
                  <a:lnTo>
                    <a:pt x="3275063" y="1422400"/>
                  </a:lnTo>
                  <a:lnTo>
                    <a:pt x="3283788" y="1413497"/>
                  </a:lnTo>
                  <a:lnTo>
                    <a:pt x="3315157" y="1413497"/>
                  </a:lnTo>
                  <a:lnTo>
                    <a:pt x="3330930" y="1409700"/>
                  </a:lnTo>
                  <a:lnTo>
                    <a:pt x="3401072" y="1409700"/>
                  </a:lnTo>
                  <a:lnTo>
                    <a:pt x="3442855" y="1400797"/>
                  </a:lnTo>
                  <a:lnTo>
                    <a:pt x="3475393" y="1400797"/>
                  </a:lnTo>
                  <a:lnTo>
                    <a:pt x="3491750" y="1397000"/>
                  </a:lnTo>
                  <a:lnTo>
                    <a:pt x="3550488" y="1397000"/>
                  </a:lnTo>
                  <a:lnTo>
                    <a:pt x="3576713" y="1388097"/>
                  </a:lnTo>
                  <a:lnTo>
                    <a:pt x="3585514" y="1388097"/>
                  </a:lnTo>
                  <a:lnTo>
                    <a:pt x="3602266" y="1384300"/>
                  </a:lnTo>
                  <a:lnTo>
                    <a:pt x="3670287" y="1384300"/>
                  </a:lnTo>
                  <a:lnTo>
                    <a:pt x="3712629" y="1375397"/>
                  </a:lnTo>
                  <a:lnTo>
                    <a:pt x="3755720" y="1375397"/>
                  </a:lnTo>
                  <a:lnTo>
                    <a:pt x="3766083" y="1373136"/>
                  </a:lnTo>
                  <a:lnTo>
                    <a:pt x="3742207" y="1384300"/>
                  </a:lnTo>
                  <a:lnTo>
                    <a:pt x="3774770" y="1384300"/>
                  </a:lnTo>
                  <a:lnTo>
                    <a:pt x="3813568" y="1371600"/>
                  </a:lnTo>
                  <a:lnTo>
                    <a:pt x="3863111" y="1371600"/>
                  </a:lnTo>
                  <a:lnTo>
                    <a:pt x="3972814" y="1358900"/>
                  </a:lnTo>
                  <a:lnTo>
                    <a:pt x="4022128" y="1358900"/>
                  </a:lnTo>
                  <a:lnTo>
                    <a:pt x="4035704" y="1346200"/>
                  </a:lnTo>
                  <a:lnTo>
                    <a:pt x="4119956" y="1346200"/>
                  </a:lnTo>
                  <a:lnTo>
                    <a:pt x="4180014" y="1333500"/>
                  </a:lnTo>
                  <a:lnTo>
                    <a:pt x="4225531" y="1324597"/>
                  </a:lnTo>
                  <a:lnTo>
                    <a:pt x="4239857" y="1324597"/>
                  </a:lnTo>
                  <a:lnTo>
                    <a:pt x="4258894" y="1320800"/>
                  </a:lnTo>
                  <a:lnTo>
                    <a:pt x="4355668" y="1320800"/>
                  </a:lnTo>
                  <a:lnTo>
                    <a:pt x="4408424" y="1308100"/>
                  </a:lnTo>
                  <a:lnTo>
                    <a:pt x="4472127" y="1308100"/>
                  </a:lnTo>
                  <a:lnTo>
                    <a:pt x="4605820" y="1295400"/>
                  </a:lnTo>
                  <a:lnTo>
                    <a:pt x="4662551" y="1282700"/>
                  </a:lnTo>
                  <a:lnTo>
                    <a:pt x="4724298" y="1282700"/>
                  </a:lnTo>
                  <a:lnTo>
                    <a:pt x="4776508" y="1270000"/>
                  </a:lnTo>
                  <a:lnTo>
                    <a:pt x="4816411" y="1261097"/>
                  </a:lnTo>
                  <a:lnTo>
                    <a:pt x="4839309" y="1261097"/>
                  </a:lnTo>
                  <a:lnTo>
                    <a:pt x="4860442" y="1257300"/>
                  </a:lnTo>
                  <a:lnTo>
                    <a:pt x="4872507" y="1257300"/>
                  </a:lnTo>
                  <a:lnTo>
                    <a:pt x="4862182" y="1263954"/>
                  </a:lnTo>
                  <a:lnTo>
                    <a:pt x="4905260" y="1257300"/>
                  </a:lnTo>
                  <a:lnTo>
                    <a:pt x="4968164" y="1257300"/>
                  </a:lnTo>
                  <a:lnTo>
                    <a:pt x="5003228" y="1244600"/>
                  </a:lnTo>
                  <a:lnTo>
                    <a:pt x="4983162" y="1257300"/>
                  </a:lnTo>
                  <a:lnTo>
                    <a:pt x="5030203" y="1244600"/>
                  </a:lnTo>
                  <a:lnTo>
                    <a:pt x="5077892" y="1244600"/>
                  </a:lnTo>
                  <a:lnTo>
                    <a:pt x="5126736" y="1231900"/>
                  </a:lnTo>
                  <a:lnTo>
                    <a:pt x="5177269" y="1231900"/>
                  </a:lnTo>
                  <a:lnTo>
                    <a:pt x="5229999" y="1219200"/>
                  </a:lnTo>
                  <a:lnTo>
                    <a:pt x="5285473" y="1219200"/>
                  </a:lnTo>
                  <a:lnTo>
                    <a:pt x="5340934" y="1206500"/>
                  </a:lnTo>
                  <a:lnTo>
                    <a:pt x="5305755" y="1206500"/>
                  </a:lnTo>
                  <a:lnTo>
                    <a:pt x="5310937" y="1203185"/>
                  </a:lnTo>
                  <a:lnTo>
                    <a:pt x="5340934" y="1197597"/>
                  </a:lnTo>
                  <a:lnTo>
                    <a:pt x="5340934" y="939800"/>
                  </a:lnTo>
                  <a:lnTo>
                    <a:pt x="5340934" y="930897"/>
                  </a:lnTo>
                  <a:lnTo>
                    <a:pt x="5340934" y="922655"/>
                  </a:lnTo>
                  <a:lnTo>
                    <a:pt x="5340934" y="921689"/>
                  </a:lnTo>
                  <a:lnTo>
                    <a:pt x="5340934" y="9144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93515" y="7088464"/>
              <a:ext cx="7016115" cy="2616200"/>
            </a:xfrm>
            <a:custGeom>
              <a:avLst/>
              <a:gdLst/>
              <a:ahLst/>
              <a:cxnLst/>
              <a:rect l="l" t="t" r="r" b="b"/>
              <a:pathLst>
                <a:path w="7016115" h="2616200">
                  <a:moveTo>
                    <a:pt x="1110490" y="241299"/>
                  </a:moveTo>
                  <a:lnTo>
                    <a:pt x="1139222" y="190499"/>
                  </a:lnTo>
                  <a:lnTo>
                    <a:pt x="1167610" y="139699"/>
                  </a:lnTo>
                  <a:lnTo>
                    <a:pt x="1194044" y="88899"/>
                  </a:lnTo>
                  <a:lnTo>
                    <a:pt x="1216912" y="38099"/>
                  </a:lnTo>
                  <a:lnTo>
                    <a:pt x="1226491" y="38099"/>
                  </a:lnTo>
                  <a:lnTo>
                    <a:pt x="1231562" y="25399"/>
                  </a:lnTo>
                  <a:lnTo>
                    <a:pt x="1234097" y="25399"/>
                  </a:lnTo>
                  <a:lnTo>
                    <a:pt x="1236703" y="12699"/>
                  </a:lnTo>
                  <a:lnTo>
                    <a:pt x="1242901" y="12699"/>
                  </a:lnTo>
                  <a:lnTo>
                    <a:pt x="1246564" y="0"/>
                  </a:lnTo>
                  <a:lnTo>
                    <a:pt x="1265721" y="0"/>
                  </a:lnTo>
                  <a:lnTo>
                    <a:pt x="1143026" y="228599"/>
                  </a:lnTo>
                  <a:lnTo>
                    <a:pt x="1120094" y="228599"/>
                  </a:lnTo>
                  <a:lnTo>
                    <a:pt x="1110490" y="241299"/>
                  </a:lnTo>
                  <a:close/>
                </a:path>
                <a:path w="7016115" h="2616200">
                  <a:moveTo>
                    <a:pt x="757729" y="2350434"/>
                  </a:moveTo>
                  <a:lnTo>
                    <a:pt x="25143" y="2311399"/>
                  </a:lnTo>
                  <a:lnTo>
                    <a:pt x="1265721" y="0"/>
                  </a:lnTo>
                  <a:lnTo>
                    <a:pt x="1477726" y="11296"/>
                  </a:lnTo>
                  <a:lnTo>
                    <a:pt x="1480175" y="12699"/>
                  </a:lnTo>
                  <a:lnTo>
                    <a:pt x="1285512" y="12699"/>
                  </a:lnTo>
                  <a:lnTo>
                    <a:pt x="1278541" y="24660"/>
                  </a:lnTo>
                  <a:lnTo>
                    <a:pt x="1263386" y="50799"/>
                  </a:lnTo>
                  <a:lnTo>
                    <a:pt x="1256142" y="63499"/>
                  </a:lnTo>
                  <a:lnTo>
                    <a:pt x="1260161" y="63499"/>
                  </a:lnTo>
                  <a:lnTo>
                    <a:pt x="1255191" y="76199"/>
                  </a:lnTo>
                  <a:lnTo>
                    <a:pt x="1250697" y="76199"/>
                  </a:lnTo>
                  <a:lnTo>
                    <a:pt x="1247127" y="88899"/>
                  </a:lnTo>
                  <a:lnTo>
                    <a:pt x="1252480" y="88899"/>
                  </a:lnTo>
                  <a:lnTo>
                    <a:pt x="1228538" y="126999"/>
                  </a:lnTo>
                  <a:lnTo>
                    <a:pt x="1204813" y="165099"/>
                  </a:lnTo>
                  <a:lnTo>
                    <a:pt x="1181318" y="215899"/>
                  </a:lnTo>
                  <a:lnTo>
                    <a:pt x="1158066" y="253999"/>
                  </a:lnTo>
                  <a:lnTo>
                    <a:pt x="1135071" y="279399"/>
                  </a:lnTo>
                  <a:lnTo>
                    <a:pt x="1116835" y="317499"/>
                  </a:lnTo>
                  <a:lnTo>
                    <a:pt x="1096835" y="355599"/>
                  </a:lnTo>
                  <a:lnTo>
                    <a:pt x="1076268" y="393699"/>
                  </a:lnTo>
                  <a:lnTo>
                    <a:pt x="1061313" y="431799"/>
                  </a:lnTo>
                  <a:lnTo>
                    <a:pt x="1052961" y="431799"/>
                  </a:lnTo>
                  <a:lnTo>
                    <a:pt x="1046961" y="444499"/>
                  </a:lnTo>
                  <a:lnTo>
                    <a:pt x="1026001" y="495299"/>
                  </a:lnTo>
                  <a:lnTo>
                    <a:pt x="1021888" y="495299"/>
                  </a:lnTo>
                  <a:lnTo>
                    <a:pt x="1004204" y="546099"/>
                  </a:lnTo>
                  <a:lnTo>
                    <a:pt x="978073" y="584199"/>
                  </a:lnTo>
                  <a:lnTo>
                    <a:pt x="948246" y="634999"/>
                  </a:lnTo>
                  <a:lnTo>
                    <a:pt x="919477" y="685799"/>
                  </a:lnTo>
                  <a:lnTo>
                    <a:pt x="896520" y="723899"/>
                  </a:lnTo>
                  <a:lnTo>
                    <a:pt x="894825" y="723899"/>
                  </a:lnTo>
                  <a:lnTo>
                    <a:pt x="889864" y="736599"/>
                  </a:lnTo>
                  <a:lnTo>
                    <a:pt x="884216" y="736599"/>
                  </a:lnTo>
                  <a:lnTo>
                    <a:pt x="879335" y="749299"/>
                  </a:lnTo>
                  <a:lnTo>
                    <a:pt x="883683" y="749299"/>
                  </a:lnTo>
                  <a:lnTo>
                    <a:pt x="870969" y="774699"/>
                  </a:lnTo>
                  <a:lnTo>
                    <a:pt x="856480" y="812799"/>
                  </a:lnTo>
                  <a:lnTo>
                    <a:pt x="842677" y="838199"/>
                  </a:lnTo>
                  <a:lnTo>
                    <a:pt x="825666" y="863599"/>
                  </a:lnTo>
                  <a:lnTo>
                    <a:pt x="826648" y="863599"/>
                  </a:lnTo>
                  <a:lnTo>
                    <a:pt x="820630" y="876299"/>
                  </a:lnTo>
                  <a:lnTo>
                    <a:pt x="811919" y="888999"/>
                  </a:lnTo>
                  <a:lnTo>
                    <a:pt x="804537" y="888999"/>
                  </a:lnTo>
                  <a:lnTo>
                    <a:pt x="806579" y="901699"/>
                  </a:lnTo>
                  <a:lnTo>
                    <a:pt x="806878" y="901699"/>
                  </a:lnTo>
                  <a:lnTo>
                    <a:pt x="801367" y="914399"/>
                  </a:lnTo>
                  <a:lnTo>
                    <a:pt x="784158" y="939799"/>
                  </a:lnTo>
                  <a:lnTo>
                    <a:pt x="766433" y="977899"/>
                  </a:lnTo>
                  <a:lnTo>
                    <a:pt x="748973" y="1003299"/>
                  </a:lnTo>
                  <a:lnTo>
                    <a:pt x="732556" y="1028699"/>
                  </a:lnTo>
                  <a:lnTo>
                    <a:pt x="729165" y="1041399"/>
                  </a:lnTo>
                  <a:lnTo>
                    <a:pt x="724923" y="1054099"/>
                  </a:lnTo>
                  <a:lnTo>
                    <a:pt x="722225" y="1066799"/>
                  </a:lnTo>
                  <a:lnTo>
                    <a:pt x="723470" y="1066799"/>
                  </a:lnTo>
                  <a:lnTo>
                    <a:pt x="706414" y="1092199"/>
                  </a:lnTo>
                  <a:lnTo>
                    <a:pt x="691239" y="1130299"/>
                  </a:lnTo>
                  <a:lnTo>
                    <a:pt x="674889" y="1155699"/>
                  </a:lnTo>
                  <a:lnTo>
                    <a:pt x="654307" y="1193799"/>
                  </a:lnTo>
                  <a:lnTo>
                    <a:pt x="651489" y="1193799"/>
                  </a:lnTo>
                  <a:lnTo>
                    <a:pt x="646095" y="1219199"/>
                  </a:lnTo>
                  <a:lnTo>
                    <a:pt x="624292" y="1244599"/>
                  </a:lnTo>
                  <a:lnTo>
                    <a:pt x="618739" y="1257299"/>
                  </a:lnTo>
                  <a:lnTo>
                    <a:pt x="616485" y="1257299"/>
                  </a:lnTo>
                  <a:lnTo>
                    <a:pt x="610428" y="1269999"/>
                  </a:lnTo>
                  <a:lnTo>
                    <a:pt x="600845" y="1269999"/>
                  </a:lnTo>
                  <a:lnTo>
                    <a:pt x="593102" y="1282699"/>
                  </a:lnTo>
                  <a:lnTo>
                    <a:pt x="591170" y="1295399"/>
                  </a:lnTo>
                  <a:lnTo>
                    <a:pt x="587678" y="1295399"/>
                  </a:lnTo>
                  <a:lnTo>
                    <a:pt x="583797" y="1308099"/>
                  </a:lnTo>
                  <a:lnTo>
                    <a:pt x="592073" y="1308099"/>
                  </a:lnTo>
                  <a:lnTo>
                    <a:pt x="574618" y="1346199"/>
                  </a:lnTo>
                  <a:lnTo>
                    <a:pt x="552322" y="1384299"/>
                  </a:lnTo>
                  <a:lnTo>
                    <a:pt x="530501" y="1422399"/>
                  </a:lnTo>
                  <a:lnTo>
                    <a:pt x="514116" y="1460499"/>
                  </a:lnTo>
                  <a:lnTo>
                    <a:pt x="507246" y="1460499"/>
                  </a:lnTo>
                  <a:lnTo>
                    <a:pt x="495587" y="1485899"/>
                  </a:lnTo>
                  <a:lnTo>
                    <a:pt x="482701" y="1511299"/>
                  </a:lnTo>
                  <a:lnTo>
                    <a:pt x="470025" y="1536699"/>
                  </a:lnTo>
                  <a:lnTo>
                    <a:pt x="459000" y="1549399"/>
                  </a:lnTo>
                  <a:lnTo>
                    <a:pt x="459846" y="1549399"/>
                  </a:lnTo>
                  <a:lnTo>
                    <a:pt x="459209" y="1555140"/>
                  </a:lnTo>
                  <a:lnTo>
                    <a:pt x="455363" y="1562099"/>
                  </a:lnTo>
                  <a:lnTo>
                    <a:pt x="451244" y="1574799"/>
                  </a:lnTo>
                  <a:lnTo>
                    <a:pt x="446323" y="1574799"/>
                  </a:lnTo>
                  <a:lnTo>
                    <a:pt x="443007" y="1581229"/>
                  </a:lnTo>
                  <a:lnTo>
                    <a:pt x="439209" y="1587499"/>
                  </a:lnTo>
                  <a:lnTo>
                    <a:pt x="439773" y="1587499"/>
                  </a:lnTo>
                  <a:lnTo>
                    <a:pt x="413572" y="1638299"/>
                  </a:lnTo>
                  <a:lnTo>
                    <a:pt x="410946" y="1638299"/>
                  </a:lnTo>
                  <a:lnTo>
                    <a:pt x="406353" y="1650999"/>
                  </a:lnTo>
                  <a:lnTo>
                    <a:pt x="400281" y="1650999"/>
                  </a:lnTo>
                  <a:lnTo>
                    <a:pt x="393218" y="1663699"/>
                  </a:lnTo>
                  <a:lnTo>
                    <a:pt x="385728" y="1676399"/>
                  </a:lnTo>
                  <a:lnTo>
                    <a:pt x="378357" y="1689099"/>
                  </a:lnTo>
                  <a:lnTo>
                    <a:pt x="371567" y="1701799"/>
                  </a:lnTo>
                  <a:lnTo>
                    <a:pt x="365820" y="1714499"/>
                  </a:lnTo>
                  <a:lnTo>
                    <a:pt x="370046" y="1714499"/>
                  </a:lnTo>
                  <a:lnTo>
                    <a:pt x="354269" y="1739899"/>
                  </a:lnTo>
                  <a:lnTo>
                    <a:pt x="346099" y="1765299"/>
                  </a:lnTo>
                  <a:lnTo>
                    <a:pt x="339338" y="1765299"/>
                  </a:lnTo>
                  <a:lnTo>
                    <a:pt x="334226" y="1777999"/>
                  </a:lnTo>
                  <a:lnTo>
                    <a:pt x="331669" y="1790699"/>
                  </a:lnTo>
                  <a:lnTo>
                    <a:pt x="329126" y="1790699"/>
                  </a:lnTo>
                  <a:lnTo>
                    <a:pt x="324054" y="1803399"/>
                  </a:lnTo>
                  <a:lnTo>
                    <a:pt x="302632" y="1841499"/>
                  </a:lnTo>
                  <a:lnTo>
                    <a:pt x="289860" y="1866899"/>
                  </a:lnTo>
                  <a:lnTo>
                    <a:pt x="278514" y="1879599"/>
                  </a:lnTo>
                  <a:lnTo>
                    <a:pt x="261370" y="1904999"/>
                  </a:lnTo>
                  <a:lnTo>
                    <a:pt x="259531" y="1917699"/>
                  </a:lnTo>
                  <a:lnTo>
                    <a:pt x="246289" y="1943099"/>
                  </a:lnTo>
                  <a:lnTo>
                    <a:pt x="231766" y="1968499"/>
                  </a:lnTo>
                  <a:lnTo>
                    <a:pt x="226084" y="1981199"/>
                  </a:lnTo>
                  <a:lnTo>
                    <a:pt x="177079" y="2057399"/>
                  </a:lnTo>
                  <a:lnTo>
                    <a:pt x="152305" y="2108199"/>
                  </a:lnTo>
                  <a:lnTo>
                    <a:pt x="127045" y="2158999"/>
                  </a:lnTo>
                  <a:lnTo>
                    <a:pt x="101068" y="2197099"/>
                  </a:lnTo>
                  <a:lnTo>
                    <a:pt x="103322" y="2197099"/>
                  </a:lnTo>
                  <a:lnTo>
                    <a:pt x="91419" y="2222499"/>
                  </a:lnTo>
                  <a:lnTo>
                    <a:pt x="86489" y="2235199"/>
                  </a:lnTo>
                  <a:lnTo>
                    <a:pt x="81929" y="2247899"/>
                  </a:lnTo>
                  <a:lnTo>
                    <a:pt x="76532" y="2260599"/>
                  </a:lnTo>
                  <a:lnTo>
                    <a:pt x="70149" y="2260599"/>
                  </a:lnTo>
                  <a:lnTo>
                    <a:pt x="66346" y="2273299"/>
                  </a:lnTo>
                  <a:lnTo>
                    <a:pt x="62543" y="2273299"/>
                  </a:lnTo>
                  <a:lnTo>
                    <a:pt x="58739" y="2285999"/>
                  </a:lnTo>
                  <a:lnTo>
                    <a:pt x="54795" y="2285999"/>
                  </a:lnTo>
                  <a:lnTo>
                    <a:pt x="50499" y="2298699"/>
                  </a:lnTo>
                  <a:lnTo>
                    <a:pt x="46273" y="2311399"/>
                  </a:lnTo>
                  <a:lnTo>
                    <a:pt x="227211" y="2311399"/>
                  </a:lnTo>
                  <a:lnTo>
                    <a:pt x="275094" y="2324099"/>
                  </a:lnTo>
                  <a:lnTo>
                    <a:pt x="485271" y="2324099"/>
                  </a:lnTo>
                  <a:lnTo>
                    <a:pt x="562605" y="2336799"/>
                  </a:lnTo>
                  <a:lnTo>
                    <a:pt x="754507" y="2336799"/>
                  </a:lnTo>
                  <a:lnTo>
                    <a:pt x="804352" y="2349499"/>
                  </a:lnTo>
                  <a:lnTo>
                    <a:pt x="754956" y="2349499"/>
                  </a:lnTo>
                  <a:lnTo>
                    <a:pt x="757729" y="2350434"/>
                  </a:lnTo>
                  <a:close/>
                </a:path>
                <a:path w="7016115" h="2616200">
                  <a:moveTo>
                    <a:pt x="1477726" y="11296"/>
                  </a:moveTo>
                  <a:lnTo>
                    <a:pt x="1265721" y="0"/>
                  </a:lnTo>
                  <a:lnTo>
                    <a:pt x="1458019" y="0"/>
                  </a:lnTo>
                  <a:lnTo>
                    <a:pt x="1477726" y="11296"/>
                  </a:lnTo>
                  <a:close/>
                </a:path>
                <a:path w="7016115" h="2616200">
                  <a:moveTo>
                    <a:pt x="2615044" y="76199"/>
                  </a:moveTo>
                  <a:lnTo>
                    <a:pt x="2458959" y="76199"/>
                  </a:lnTo>
                  <a:lnTo>
                    <a:pt x="2418747" y="63499"/>
                  </a:lnTo>
                  <a:lnTo>
                    <a:pt x="2249787" y="63499"/>
                  </a:lnTo>
                  <a:lnTo>
                    <a:pt x="1285512" y="12699"/>
                  </a:lnTo>
                  <a:lnTo>
                    <a:pt x="1480175" y="12699"/>
                  </a:lnTo>
                  <a:lnTo>
                    <a:pt x="1477726" y="11296"/>
                  </a:lnTo>
                  <a:lnTo>
                    <a:pt x="1693583" y="22797"/>
                  </a:lnTo>
                  <a:lnTo>
                    <a:pt x="1702076" y="25399"/>
                  </a:lnTo>
                  <a:lnTo>
                    <a:pt x="1742424" y="25399"/>
                  </a:lnTo>
                  <a:lnTo>
                    <a:pt x="1957300" y="36849"/>
                  </a:lnTo>
                  <a:lnTo>
                    <a:pt x="1960737" y="38099"/>
                  </a:lnTo>
                  <a:lnTo>
                    <a:pt x="1980775" y="38099"/>
                  </a:lnTo>
                  <a:lnTo>
                    <a:pt x="2182617" y="48854"/>
                  </a:lnTo>
                  <a:lnTo>
                    <a:pt x="2192838" y="50799"/>
                  </a:lnTo>
                  <a:lnTo>
                    <a:pt x="2219126" y="50799"/>
                  </a:lnTo>
                  <a:lnTo>
                    <a:pt x="2603416" y="71275"/>
                  </a:lnTo>
                  <a:lnTo>
                    <a:pt x="2615044" y="76199"/>
                  </a:lnTo>
                  <a:close/>
                </a:path>
                <a:path w="7016115" h="2616200">
                  <a:moveTo>
                    <a:pt x="2249787" y="63499"/>
                  </a:moveTo>
                  <a:lnTo>
                    <a:pt x="1256142" y="63499"/>
                  </a:lnTo>
                  <a:lnTo>
                    <a:pt x="1263386" y="50799"/>
                  </a:lnTo>
                  <a:lnTo>
                    <a:pt x="1278617" y="24529"/>
                  </a:lnTo>
                  <a:lnTo>
                    <a:pt x="1285512" y="12699"/>
                  </a:lnTo>
                  <a:lnTo>
                    <a:pt x="2249787" y="63499"/>
                  </a:lnTo>
                  <a:close/>
                </a:path>
                <a:path w="7016115" h="2616200">
                  <a:moveTo>
                    <a:pt x="1693583" y="22797"/>
                  </a:moveTo>
                  <a:lnTo>
                    <a:pt x="1504072" y="12699"/>
                  </a:lnTo>
                  <a:lnTo>
                    <a:pt x="1660629" y="12699"/>
                  </a:lnTo>
                  <a:lnTo>
                    <a:pt x="1693583" y="22797"/>
                  </a:lnTo>
                  <a:close/>
                </a:path>
                <a:path w="7016115" h="2616200">
                  <a:moveTo>
                    <a:pt x="1705918" y="23454"/>
                  </a:moveTo>
                  <a:lnTo>
                    <a:pt x="1693583" y="22797"/>
                  </a:lnTo>
                  <a:lnTo>
                    <a:pt x="1660629" y="12699"/>
                  </a:lnTo>
                  <a:lnTo>
                    <a:pt x="1705918" y="23454"/>
                  </a:lnTo>
                  <a:close/>
                </a:path>
                <a:path w="7016115" h="2616200">
                  <a:moveTo>
                    <a:pt x="1715223" y="23950"/>
                  </a:moveTo>
                  <a:lnTo>
                    <a:pt x="1705918" y="23454"/>
                  </a:lnTo>
                  <a:lnTo>
                    <a:pt x="1660629" y="12699"/>
                  </a:lnTo>
                  <a:lnTo>
                    <a:pt x="1671535" y="12699"/>
                  </a:lnTo>
                  <a:lnTo>
                    <a:pt x="1715223" y="23950"/>
                  </a:lnTo>
                  <a:close/>
                </a:path>
                <a:path w="7016115" h="2616200">
                  <a:moveTo>
                    <a:pt x="1728542" y="24660"/>
                  </a:moveTo>
                  <a:lnTo>
                    <a:pt x="1726091" y="24529"/>
                  </a:lnTo>
                  <a:lnTo>
                    <a:pt x="1691690" y="12699"/>
                  </a:lnTo>
                  <a:lnTo>
                    <a:pt x="1728542" y="24660"/>
                  </a:lnTo>
                  <a:close/>
                </a:path>
                <a:path w="7016115" h="2616200">
                  <a:moveTo>
                    <a:pt x="1714109" y="25399"/>
                  </a:moveTo>
                  <a:lnTo>
                    <a:pt x="1702076" y="25399"/>
                  </a:lnTo>
                  <a:lnTo>
                    <a:pt x="1693583" y="22797"/>
                  </a:lnTo>
                  <a:lnTo>
                    <a:pt x="1705918" y="23454"/>
                  </a:lnTo>
                  <a:lnTo>
                    <a:pt x="1714109" y="25399"/>
                  </a:lnTo>
                  <a:close/>
                </a:path>
                <a:path w="7016115" h="2616200">
                  <a:moveTo>
                    <a:pt x="1720851" y="25399"/>
                  </a:moveTo>
                  <a:lnTo>
                    <a:pt x="1714109" y="25399"/>
                  </a:lnTo>
                  <a:lnTo>
                    <a:pt x="1705918" y="23454"/>
                  </a:lnTo>
                  <a:lnTo>
                    <a:pt x="1715223" y="23950"/>
                  </a:lnTo>
                  <a:lnTo>
                    <a:pt x="1720851" y="25399"/>
                  </a:lnTo>
                  <a:close/>
                </a:path>
                <a:path w="7016115" h="2616200">
                  <a:moveTo>
                    <a:pt x="1728622" y="25399"/>
                  </a:moveTo>
                  <a:lnTo>
                    <a:pt x="1720851" y="25399"/>
                  </a:lnTo>
                  <a:lnTo>
                    <a:pt x="1715223" y="23950"/>
                  </a:lnTo>
                  <a:lnTo>
                    <a:pt x="1726091" y="24529"/>
                  </a:lnTo>
                  <a:lnTo>
                    <a:pt x="1728622" y="25399"/>
                  </a:lnTo>
                  <a:close/>
                </a:path>
                <a:path w="7016115" h="2616200">
                  <a:moveTo>
                    <a:pt x="1730821" y="25399"/>
                  </a:moveTo>
                  <a:lnTo>
                    <a:pt x="1728622" y="25399"/>
                  </a:lnTo>
                  <a:lnTo>
                    <a:pt x="1726091" y="24529"/>
                  </a:lnTo>
                  <a:lnTo>
                    <a:pt x="1728542" y="24660"/>
                  </a:lnTo>
                  <a:lnTo>
                    <a:pt x="1730821" y="25399"/>
                  </a:lnTo>
                  <a:close/>
                </a:path>
                <a:path w="7016115" h="2616200">
                  <a:moveTo>
                    <a:pt x="1742424" y="25399"/>
                  </a:moveTo>
                  <a:lnTo>
                    <a:pt x="1730821" y="25399"/>
                  </a:lnTo>
                  <a:lnTo>
                    <a:pt x="1728542" y="24660"/>
                  </a:lnTo>
                  <a:lnTo>
                    <a:pt x="1742424" y="25399"/>
                  </a:lnTo>
                  <a:close/>
                </a:path>
                <a:path w="7016115" h="2616200">
                  <a:moveTo>
                    <a:pt x="1957300" y="36849"/>
                  </a:moveTo>
                  <a:lnTo>
                    <a:pt x="1742424" y="25399"/>
                  </a:lnTo>
                  <a:lnTo>
                    <a:pt x="1925834" y="25399"/>
                  </a:lnTo>
                  <a:lnTo>
                    <a:pt x="1957300" y="36849"/>
                  </a:lnTo>
                  <a:close/>
                </a:path>
                <a:path w="7016115" h="2616200">
                  <a:moveTo>
                    <a:pt x="1980775" y="38099"/>
                  </a:moveTo>
                  <a:lnTo>
                    <a:pt x="1960737" y="38099"/>
                  </a:lnTo>
                  <a:lnTo>
                    <a:pt x="1957300" y="36849"/>
                  </a:lnTo>
                  <a:lnTo>
                    <a:pt x="1980775" y="38099"/>
                  </a:lnTo>
                  <a:close/>
                </a:path>
                <a:path w="7016115" h="2616200">
                  <a:moveTo>
                    <a:pt x="2182617" y="48854"/>
                  </a:moveTo>
                  <a:lnTo>
                    <a:pt x="1980775" y="38099"/>
                  </a:lnTo>
                  <a:lnTo>
                    <a:pt x="2126110" y="38099"/>
                  </a:lnTo>
                  <a:lnTo>
                    <a:pt x="2182617" y="48854"/>
                  </a:lnTo>
                  <a:close/>
                </a:path>
                <a:path w="7016115" h="2616200">
                  <a:moveTo>
                    <a:pt x="2219126" y="50799"/>
                  </a:moveTo>
                  <a:lnTo>
                    <a:pt x="2192838" y="50799"/>
                  </a:lnTo>
                  <a:lnTo>
                    <a:pt x="2182617" y="48854"/>
                  </a:lnTo>
                  <a:lnTo>
                    <a:pt x="2219126" y="50799"/>
                  </a:lnTo>
                  <a:close/>
                </a:path>
                <a:path w="7016115" h="2616200">
                  <a:moveTo>
                    <a:pt x="2603416" y="71275"/>
                  </a:moveTo>
                  <a:lnTo>
                    <a:pt x="2219126" y="50799"/>
                  </a:lnTo>
                  <a:lnTo>
                    <a:pt x="2424246" y="50799"/>
                  </a:lnTo>
                  <a:lnTo>
                    <a:pt x="2465513" y="63499"/>
                  </a:lnTo>
                  <a:lnTo>
                    <a:pt x="2585053" y="63499"/>
                  </a:lnTo>
                  <a:lnTo>
                    <a:pt x="2603416" y="71275"/>
                  </a:lnTo>
                  <a:close/>
                </a:path>
                <a:path w="7016115" h="2616200">
                  <a:moveTo>
                    <a:pt x="2458959" y="76199"/>
                  </a:moveTo>
                  <a:lnTo>
                    <a:pt x="1255191" y="76199"/>
                  </a:lnTo>
                  <a:lnTo>
                    <a:pt x="1260161" y="63499"/>
                  </a:lnTo>
                  <a:lnTo>
                    <a:pt x="2418747" y="63499"/>
                  </a:lnTo>
                  <a:lnTo>
                    <a:pt x="2458959" y="76199"/>
                  </a:lnTo>
                  <a:close/>
                </a:path>
                <a:path w="7016115" h="2616200">
                  <a:moveTo>
                    <a:pt x="2882565" y="88899"/>
                  </a:moveTo>
                  <a:lnTo>
                    <a:pt x="2672229" y="88899"/>
                  </a:lnTo>
                  <a:lnTo>
                    <a:pt x="2619839" y="76199"/>
                  </a:lnTo>
                  <a:lnTo>
                    <a:pt x="2615044" y="76199"/>
                  </a:lnTo>
                  <a:lnTo>
                    <a:pt x="2603416" y="71275"/>
                  </a:lnTo>
                  <a:lnTo>
                    <a:pt x="2867741" y="85359"/>
                  </a:lnTo>
                  <a:lnTo>
                    <a:pt x="2882565" y="88899"/>
                  </a:lnTo>
                  <a:close/>
                </a:path>
                <a:path w="7016115" h="2616200">
                  <a:moveTo>
                    <a:pt x="2672229" y="88899"/>
                  </a:moveTo>
                  <a:lnTo>
                    <a:pt x="1247127" y="88899"/>
                  </a:lnTo>
                  <a:lnTo>
                    <a:pt x="1250697" y="76199"/>
                  </a:lnTo>
                  <a:lnTo>
                    <a:pt x="2619839" y="76199"/>
                  </a:lnTo>
                  <a:lnTo>
                    <a:pt x="2672229" y="88899"/>
                  </a:lnTo>
                  <a:close/>
                </a:path>
                <a:path w="7016115" h="2616200">
                  <a:moveTo>
                    <a:pt x="2867741" y="85359"/>
                  </a:moveTo>
                  <a:lnTo>
                    <a:pt x="2695829" y="76199"/>
                  </a:lnTo>
                  <a:lnTo>
                    <a:pt x="2829383" y="76199"/>
                  </a:lnTo>
                  <a:lnTo>
                    <a:pt x="2867741" y="85359"/>
                  </a:lnTo>
                  <a:close/>
                </a:path>
                <a:path w="7016115" h="2616200">
                  <a:moveTo>
                    <a:pt x="3570784" y="126999"/>
                  </a:moveTo>
                  <a:lnTo>
                    <a:pt x="3362884" y="126999"/>
                  </a:lnTo>
                  <a:lnTo>
                    <a:pt x="3329467" y="114299"/>
                  </a:lnTo>
                  <a:lnTo>
                    <a:pt x="3143434" y="114299"/>
                  </a:lnTo>
                  <a:lnTo>
                    <a:pt x="3091496" y="101599"/>
                  </a:lnTo>
                  <a:lnTo>
                    <a:pt x="3039378" y="101599"/>
                  </a:lnTo>
                  <a:lnTo>
                    <a:pt x="2829749" y="88899"/>
                  </a:lnTo>
                  <a:lnTo>
                    <a:pt x="2882565" y="88899"/>
                  </a:lnTo>
                  <a:lnTo>
                    <a:pt x="2867741" y="85359"/>
                  </a:lnTo>
                  <a:lnTo>
                    <a:pt x="3546940" y="121549"/>
                  </a:lnTo>
                  <a:lnTo>
                    <a:pt x="3570784" y="126999"/>
                  </a:lnTo>
                  <a:close/>
                </a:path>
                <a:path w="7016115" h="2616200">
                  <a:moveTo>
                    <a:pt x="6894337" y="444499"/>
                  </a:moveTo>
                  <a:lnTo>
                    <a:pt x="1056329" y="444499"/>
                  </a:lnTo>
                  <a:lnTo>
                    <a:pt x="1076268" y="393699"/>
                  </a:lnTo>
                  <a:lnTo>
                    <a:pt x="1096835" y="355599"/>
                  </a:lnTo>
                  <a:lnTo>
                    <a:pt x="1116835" y="317499"/>
                  </a:lnTo>
                  <a:lnTo>
                    <a:pt x="1135071" y="279399"/>
                  </a:lnTo>
                  <a:lnTo>
                    <a:pt x="1158066" y="253999"/>
                  </a:lnTo>
                  <a:lnTo>
                    <a:pt x="1181318" y="215899"/>
                  </a:lnTo>
                  <a:lnTo>
                    <a:pt x="1204813" y="165099"/>
                  </a:lnTo>
                  <a:lnTo>
                    <a:pt x="1228538" y="126999"/>
                  </a:lnTo>
                  <a:lnTo>
                    <a:pt x="1252480" y="88899"/>
                  </a:lnTo>
                  <a:lnTo>
                    <a:pt x="2829749" y="88899"/>
                  </a:lnTo>
                  <a:lnTo>
                    <a:pt x="3039378" y="101599"/>
                  </a:lnTo>
                  <a:lnTo>
                    <a:pt x="3091496" y="101599"/>
                  </a:lnTo>
                  <a:lnTo>
                    <a:pt x="3143434" y="114299"/>
                  </a:lnTo>
                  <a:lnTo>
                    <a:pt x="3329467" y="114299"/>
                  </a:lnTo>
                  <a:lnTo>
                    <a:pt x="3362884" y="126999"/>
                  </a:lnTo>
                  <a:lnTo>
                    <a:pt x="3564670" y="126999"/>
                  </a:lnTo>
                  <a:lnTo>
                    <a:pt x="3614452" y="139699"/>
                  </a:lnTo>
                  <a:lnTo>
                    <a:pt x="3823065" y="139699"/>
                  </a:lnTo>
                  <a:lnTo>
                    <a:pt x="3866024" y="152399"/>
                  </a:lnTo>
                  <a:lnTo>
                    <a:pt x="4069276" y="152399"/>
                  </a:lnTo>
                  <a:lnTo>
                    <a:pt x="4115110" y="165099"/>
                  </a:lnTo>
                  <a:lnTo>
                    <a:pt x="4329769" y="165099"/>
                  </a:lnTo>
                  <a:lnTo>
                    <a:pt x="4361530" y="177799"/>
                  </a:lnTo>
                  <a:lnTo>
                    <a:pt x="4531762" y="177799"/>
                  </a:lnTo>
                  <a:lnTo>
                    <a:pt x="4581434" y="190499"/>
                  </a:lnTo>
                  <a:lnTo>
                    <a:pt x="4784681" y="190499"/>
                  </a:lnTo>
                  <a:lnTo>
                    <a:pt x="4845346" y="203199"/>
                  </a:lnTo>
                  <a:lnTo>
                    <a:pt x="5018771" y="203199"/>
                  </a:lnTo>
                  <a:lnTo>
                    <a:pt x="5069279" y="215899"/>
                  </a:lnTo>
                  <a:lnTo>
                    <a:pt x="5204386" y="215899"/>
                  </a:lnTo>
                  <a:lnTo>
                    <a:pt x="5308726" y="228599"/>
                  </a:lnTo>
                  <a:lnTo>
                    <a:pt x="5511318" y="228599"/>
                  </a:lnTo>
                  <a:lnTo>
                    <a:pt x="5803682" y="253999"/>
                  </a:lnTo>
                  <a:lnTo>
                    <a:pt x="6032118" y="253999"/>
                  </a:lnTo>
                  <a:lnTo>
                    <a:pt x="6088224" y="266699"/>
                  </a:lnTo>
                  <a:lnTo>
                    <a:pt x="6199712" y="266699"/>
                  </a:lnTo>
                  <a:lnTo>
                    <a:pt x="6251124" y="279399"/>
                  </a:lnTo>
                  <a:lnTo>
                    <a:pt x="6451267" y="279399"/>
                  </a:lnTo>
                  <a:lnTo>
                    <a:pt x="6500105" y="292099"/>
                  </a:lnTo>
                  <a:lnTo>
                    <a:pt x="6747802" y="292099"/>
                  </a:lnTo>
                  <a:lnTo>
                    <a:pt x="6773390" y="293463"/>
                  </a:lnTo>
                  <a:lnTo>
                    <a:pt x="6798903" y="304799"/>
                  </a:lnTo>
                  <a:lnTo>
                    <a:pt x="6963263" y="304799"/>
                  </a:lnTo>
                  <a:lnTo>
                    <a:pt x="6963545" y="317499"/>
                  </a:lnTo>
                  <a:lnTo>
                    <a:pt x="6954248" y="317499"/>
                  </a:lnTo>
                  <a:lnTo>
                    <a:pt x="6949995" y="330199"/>
                  </a:lnTo>
                  <a:lnTo>
                    <a:pt x="6944520" y="355599"/>
                  </a:lnTo>
                  <a:lnTo>
                    <a:pt x="6936707" y="368299"/>
                  </a:lnTo>
                  <a:lnTo>
                    <a:pt x="6931074" y="380999"/>
                  </a:lnTo>
                  <a:lnTo>
                    <a:pt x="6925160" y="380999"/>
                  </a:lnTo>
                  <a:lnTo>
                    <a:pt x="6923198" y="388368"/>
                  </a:lnTo>
                  <a:lnTo>
                    <a:pt x="6909142" y="419099"/>
                  </a:lnTo>
                  <a:lnTo>
                    <a:pt x="6894337" y="444499"/>
                  </a:lnTo>
                  <a:close/>
                </a:path>
                <a:path w="7016115" h="2616200">
                  <a:moveTo>
                    <a:pt x="3546940" y="121549"/>
                  </a:moveTo>
                  <a:lnTo>
                    <a:pt x="2934180" y="88899"/>
                  </a:lnTo>
                  <a:lnTo>
                    <a:pt x="3127672" y="88899"/>
                  </a:lnTo>
                  <a:lnTo>
                    <a:pt x="3179085" y="101599"/>
                  </a:lnTo>
                  <a:lnTo>
                    <a:pt x="3346073" y="101599"/>
                  </a:lnTo>
                  <a:lnTo>
                    <a:pt x="3411812" y="114299"/>
                  </a:lnTo>
                  <a:lnTo>
                    <a:pt x="3515227" y="114299"/>
                  </a:lnTo>
                  <a:lnTo>
                    <a:pt x="3546940" y="121549"/>
                  </a:lnTo>
                  <a:close/>
                </a:path>
                <a:path w="7016115" h="2616200">
                  <a:moveTo>
                    <a:pt x="4102320" y="152399"/>
                  </a:moveTo>
                  <a:lnTo>
                    <a:pt x="3866024" y="152399"/>
                  </a:lnTo>
                  <a:lnTo>
                    <a:pt x="3823065" y="139699"/>
                  </a:lnTo>
                  <a:lnTo>
                    <a:pt x="3614452" y="139699"/>
                  </a:lnTo>
                  <a:lnTo>
                    <a:pt x="3564670" y="126999"/>
                  </a:lnTo>
                  <a:lnTo>
                    <a:pt x="3570784" y="126999"/>
                  </a:lnTo>
                  <a:lnTo>
                    <a:pt x="3546940" y="121549"/>
                  </a:lnTo>
                  <a:lnTo>
                    <a:pt x="4096743" y="150844"/>
                  </a:lnTo>
                  <a:lnTo>
                    <a:pt x="4102320" y="152399"/>
                  </a:lnTo>
                  <a:close/>
                </a:path>
                <a:path w="7016115" h="2616200">
                  <a:moveTo>
                    <a:pt x="4096743" y="150844"/>
                  </a:moveTo>
                  <a:lnTo>
                    <a:pt x="3649234" y="126999"/>
                  </a:lnTo>
                  <a:lnTo>
                    <a:pt x="3809974" y="126999"/>
                  </a:lnTo>
                  <a:lnTo>
                    <a:pt x="4017684" y="139699"/>
                  </a:lnTo>
                  <a:lnTo>
                    <a:pt x="4056785" y="139699"/>
                  </a:lnTo>
                  <a:lnTo>
                    <a:pt x="4096743" y="150844"/>
                  </a:lnTo>
                  <a:close/>
                </a:path>
                <a:path w="7016115" h="2616200">
                  <a:moveTo>
                    <a:pt x="4157483" y="152399"/>
                  </a:moveTo>
                  <a:lnTo>
                    <a:pt x="4140516" y="152399"/>
                  </a:lnTo>
                  <a:lnTo>
                    <a:pt x="4126360" y="139699"/>
                  </a:lnTo>
                  <a:lnTo>
                    <a:pt x="4157483" y="152399"/>
                  </a:lnTo>
                  <a:close/>
                </a:path>
                <a:path w="7016115" h="2616200">
                  <a:moveTo>
                    <a:pt x="4319260" y="165099"/>
                  </a:moveTo>
                  <a:lnTo>
                    <a:pt x="4115110" y="165099"/>
                  </a:lnTo>
                  <a:lnTo>
                    <a:pt x="4069276" y="152399"/>
                  </a:lnTo>
                  <a:lnTo>
                    <a:pt x="4102320" y="152399"/>
                  </a:lnTo>
                  <a:lnTo>
                    <a:pt x="4096743" y="150844"/>
                  </a:lnTo>
                  <a:lnTo>
                    <a:pt x="4279024" y="160556"/>
                  </a:lnTo>
                  <a:lnTo>
                    <a:pt x="4319260" y="165099"/>
                  </a:lnTo>
                  <a:close/>
                </a:path>
                <a:path w="7016115" h="2616200">
                  <a:moveTo>
                    <a:pt x="4279024" y="160556"/>
                  </a:moveTo>
                  <a:lnTo>
                    <a:pt x="4125937" y="152399"/>
                  </a:lnTo>
                  <a:lnTo>
                    <a:pt x="4206784" y="152399"/>
                  </a:lnTo>
                  <a:lnTo>
                    <a:pt x="4279024" y="160556"/>
                  </a:lnTo>
                  <a:close/>
                </a:path>
                <a:path w="7016115" h="2616200">
                  <a:moveTo>
                    <a:pt x="4520986" y="177799"/>
                  </a:moveTo>
                  <a:lnTo>
                    <a:pt x="4361530" y="177799"/>
                  </a:lnTo>
                  <a:lnTo>
                    <a:pt x="4329769" y="165099"/>
                  </a:lnTo>
                  <a:lnTo>
                    <a:pt x="4319260" y="165099"/>
                  </a:lnTo>
                  <a:lnTo>
                    <a:pt x="4279024" y="160556"/>
                  </a:lnTo>
                  <a:lnTo>
                    <a:pt x="4502585" y="172468"/>
                  </a:lnTo>
                  <a:lnTo>
                    <a:pt x="4520986" y="177799"/>
                  </a:lnTo>
                  <a:close/>
                </a:path>
                <a:path w="7016115" h="2616200">
                  <a:moveTo>
                    <a:pt x="4502585" y="172468"/>
                  </a:moveTo>
                  <a:lnTo>
                    <a:pt x="4364288" y="165099"/>
                  </a:lnTo>
                  <a:lnTo>
                    <a:pt x="4477150" y="165099"/>
                  </a:lnTo>
                  <a:lnTo>
                    <a:pt x="4502585" y="172468"/>
                  </a:lnTo>
                  <a:close/>
                </a:path>
                <a:path w="7016115" h="2616200">
                  <a:moveTo>
                    <a:pt x="4552172" y="175110"/>
                  </a:moveTo>
                  <a:lnTo>
                    <a:pt x="4516409" y="173205"/>
                  </a:lnTo>
                  <a:lnTo>
                    <a:pt x="4508334" y="165099"/>
                  </a:lnTo>
                  <a:lnTo>
                    <a:pt x="4556836" y="165099"/>
                  </a:lnTo>
                  <a:lnTo>
                    <a:pt x="4552172" y="175110"/>
                  </a:lnTo>
                  <a:close/>
                </a:path>
                <a:path w="7016115" h="2616200">
                  <a:moveTo>
                    <a:pt x="4520986" y="177799"/>
                  </a:moveTo>
                  <a:lnTo>
                    <a:pt x="4502585" y="172468"/>
                  </a:lnTo>
                  <a:lnTo>
                    <a:pt x="4516409" y="173205"/>
                  </a:lnTo>
                  <a:lnTo>
                    <a:pt x="4520986" y="177799"/>
                  </a:lnTo>
                  <a:close/>
                </a:path>
                <a:path w="7016115" h="2616200">
                  <a:moveTo>
                    <a:pt x="4550920" y="177799"/>
                  </a:moveTo>
                  <a:lnTo>
                    <a:pt x="4520986" y="177799"/>
                  </a:lnTo>
                  <a:lnTo>
                    <a:pt x="4516409" y="173205"/>
                  </a:lnTo>
                  <a:lnTo>
                    <a:pt x="4552172" y="175110"/>
                  </a:lnTo>
                  <a:lnTo>
                    <a:pt x="4550920" y="177799"/>
                  </a:lnTo>
                  <a:close/>
                </a:path>
                <a:path w="7016115" h="2616200">
                  <a:moveTo>
                    <a:pt x="5542311" y="228599"/>
                  </a:moveTo>
                  <a:lnTo>
                    <a:pt x="5308726" y="228599"/>
                  </a:lnTo>
                  <a:lnTo>
                    <a:pt x="5204386" y="215899"/>
                  </a:lnTo>
                  <a:lnTo>
                    <a:pt x="5069279" y="215899"/>
                  </a:lnTo>
                  <a:lnTo>
                    <a:pt x="5018771" y="203199"/>
                  </a:lnTo>
                  <a:lnTo>
                    <a:pt x="4845346" y="203199"/>
                  </a:lnTo>
                  <a:lnTo>
                    <a:pt x="4784681" y="190499"/>
                  </a:lnTo>
                  <a:lnTo>
                    <a:pt x="4637339" y="190499"/>
                  </a:lnTo>
                  <a:lnTo>
                    <a:pt x="4596384" y="185573"/>
                  </a:lnTo>
                  <a:lnTo>
                    <a:pt x="4563434" y="177799"/>
                  </a:lnTo>
                  <a:lnTo>
                    <a:pt x="4550920" y="177799"/>
                  </a:lnTo>
                  <a:lnTo>
                    <a:pt x="4552172" y="175110"/>
                  </a:lnTo>
                  <a:lnTo>
                    <a:pt x="5538184" y="227648"/>
                  </a:lnTo>
                  <a:lnTo>
                    <a:pt x="5542311" y="228599"/>
                  </a:lnTo>
                  <a:close/>
                </a:path>
                <a:path w="7016115" h="2616200">
                  <a:moveTo>
                    <a:pt x="4596384" y="185573"/>
                  </a:moveTo>
                  <a:lnTo>
                    <a:pt x="4531762" y="177799"/>
                  </a:lnTo>
                  <a:lnTo>
                    <a:pt x="4563434" y="177799"/>
                  </a:lnTo>
                  <a:lnTo>
                    <a:pt x="4596384" y="185573"/>
                  </a:lnTo>
                  <a:close/>
                </a:path>
                <a:path w="7016115" h="2616200">
                  <a:moveTo>
                    <a:pt x="5538184" y="227648"/>
                  </a:moveTo>
                  <a:lnTo>
                    <a:pt x="4602640" y="177799"/>
                  </a:lnTo>
                  <a:lnTo>
                    <a:pt x="4824554" y="177799"/>
                  </a:lnTo>
                  <a:lnTo>
                    <a:pt x="4851773" y="190499"/>
                  </a:lnTo>
                  <a:lnTo>
                    <a:pt x="5046842" y="190499"/>
                  </a:lnTo>
                  <a:lnTo>
                    <a:pt x="5107609" y="203199"/>
                  </a:lnTo>
                  <a:lnTo>
                    <a:pt x="5327214" y="203199"/>
                  </a:lnTo>
                  <a:lnTo>
                    <a:pt x="5346065" y="215899"/>
                  </a:lnTo>
                  <a:lnTo>
                    <a:pt x="5487234" y="215899"/>
                  </a:lnTo>
                  <a:lnTo>
                    <a:pt x="5538184" y="227648"/>
                  </a:lnTo>
                  <a:close/>
                </a:path>
                <a:path w="7016115" h="2616200">
                  <a:moveTo>
                    <a:pt x="4637339" y="190499"/>
                  </a:moveTo>
                  <a:lnTo>
                    <a:pt x="4617266" y="190499"/>
                  </a:lnTo>
                  <a:lnTo>
                    <a:pt x="4596384" y="185573"/>
                  </a:lnTo>
                  <a:lnTo>
                    <a:pt x="4637339" y="190499"/>
                  </a:lnTo>
                  <a:close/>
                </a:path>
                <a:path w="7016115" h="2616200">
                  <a:moveTo>
                    <a:pt x="5540506" y="227772"/>
                  </a:moveTo>
                  <a:lnTo>
                    <a:pt x="5538184" y="227648"/>
                  </a:lnTo>
                  <a:lnTo>
                    <a:pt x="5487234" y="215899"/>
                  </a:lnTo>
                  <a:lnTo>
                    <a:pt x="5537033" y="226178"/>
                  </a:lnTo>
                  <a:lnTo>
                    <a:pt x="5540506" y="227772"/>
                  </a:lnTo>
                  <a:close/>
                </a:path>
                <a:path w="7016115" h="2616200">
                  <a:moveTo>
                    <a:pt x="5537033" y="226178"/>
                  </a:moveTo>
                  <a:lnTo>
                    <a:pt x="5487234" y="215899"/>
                  </a:lnTo>
                  <a:lnTo>
                    <a:pt x="5514628" y="215899"/>
                  </a:lnTo>
                  <a:lnTo>
                    <a:pt x="5537033" y="226178"/>
                  </a:lnTo>
                  <a:close/>
                </a:path>
                <a:path w="7016115" h="2616200">
                  <a:moveTo>
                    <a:pt x="5546231" y="228077"/>
                  </a:moveTo>
                  <a:lnTo>
                    <a:pt x="5540506" y="227772"/>
                  </a:lnTo>
                  <a:lnTo>
                    <a:pt x="5537033" y="226178"/>
                  </a:lnTo>
                  <a:lnTo>
                    <a:pt x="5546231" y="228077"/>
                  </a:lnTo>
                  <a:close/>
                </a:path>
                <a:path w="7016115" h="2616200">
                  <a:moveTo>
                    <a:pt x="5542311" y="228599"/>
                  </a:moveTo>
                  <a:lnTo>
                    <a:pt x="5538184" y="227648"/>
                  </a:lnTo>
                  <a:lnTo>
                    <a:pt x="5540506" y="227772"/>
                  </a:lnTo>
                  <a:lnTo>
                    <a:pt x="5542311" y="228599"/>
                  </a:lnTo>
                  <a:close/>
                </a:path>
                <a:path w="7016115" h="2616200">
                  <a:moveTo>
                    <a:pt x="5548764" y="228599"/>
                  </a:moveTo>
                  <a:lnTo>
                    <a:pt x="5542311" y="228599"/>
                  </a:lnTo>
                  <a:lnTo>
                    <a:pt x="5540506" y="227772"/>
                  </a:lnTo>
                  <a:lnTo>
                    <a:pt x="5546231" y="228077"/>
                  </a:lnTo>
                  <a:lnTo>
                    <a:pt x="5548764" y="228599"/>
                  </a:lnTo>
                  <a:close/>
                </a:path>
                <a:path w="7016115" h="2616200">
                  <a:moveTo>
                    <a:pt x="5803682" y="253999"/>
                  </a:moveTo>
                  <a:lnTo>
                    <a:pt x="5511318" y="228599"/>
                  </a:lnTo>
                  <a:lnTo>
                    <a:pt x="5548764" y="228599"/>
                  </a:lnTo>
                  <a:lnTo>
                    <a:pt x="5546231" y="228077"/>
                  </a:lnTo>
                  <a:lnTo>
                    <a:pt x="5794396" y="241299"/>
                  </a:lnTo>
                  <a:lnTo>
                    <a:pt x="5691575" y="241299"/>
                  </a:lnTo>
                  <a:lnTo>
                    <a:pt x="5796156" y="250491"/>
                  </a:lnTo>
                  <a:lnTo>
                    <a:pt x="5803682" y="253999"/>
                  </a:lnTo>
                  <a:close/>
                </a:path>
                <a:path w="7016115" h="2616200">
                  <a:moveTo>
                    <a:pt x="1108945" y="292099"/>
                  </a:moveTo>
                  <a:lnTo>
                    <a:pt x="1092611" y="292099"/>
                  </a:lnTo>
                  <a:lnTo>
                    <a:pt x="1102320" y="279399"/>
                  </a:lnTo>
                  <a:lnTo>
                    <a:pt x="1105525" y="279399"/>
                  </a:lnTo>
                  <a:lnTo>
                    <a:pt x="1109394" y="266699"/>
                  </a:lnTo>
                  <a:lnTo>
                    <a:pt x="1114716" y="253999"/>
                  </a:lnTo>
                  <a:lnTo>
                    <a:pt x="1111332" y="253999"/>
                  </a:lnTo>
                  <a:lnTo>
                    <a:pt x="1116750" y="241299"/>
                  </a:lnTo>
                  <a:lnTo>
                    <a:pt x="1120094" y="228599"/>
                  </a:lnTo>
                  <a:lnTo>
                    <a:pt x="1143026" y="228599"/>
                  </a:lnTo>
                  <a:lnTo>
                    <a:pt x="1108945" y="292099"/>
                  </a:lnTo>
                  <a:close/>
                </a:path>
                <a:path w="7016115" h="2616200">
                  <a:moveTo>
                    <a:pt x="5981795" y="251285"/>
                  </a:moveTo>
                  <a:lnTo>
                    <a:pt x="5556045" y="228599"/>
                  </a:lnTo>
                  <a:lnTo>
                    <a:pt x="5801055" y="228599"/>
                  </a:lnTo>
                  <a:lnTo>
                    <a:pt x="5848108" y="241299"/>
                  </a:lnTo>
                  <a:lnTo>
                    <a:pt x="5939192" y="241299"/>
                  </a:lnTo>
                  <a:lnTo>
                    <a:pt x="5944503" y="241663"/>
                  </a:lnTo>
                  <a:lnTo>
                    <a:pt x="5981795" y="251285"/>
                  </a:lnTo>
                  <a:close/>
                </a:path>
                <a:path w="7016115" h="2616200">
                  <a:moveTo>
                    <a:pt x="5796156" y="250491"/>
                  </a:moveTo>
                  <a:lnTo>
                    <a:pt x="5691575" y="241299"/>
                  </a:lnTo>
                  <a:lnTo>
                    <a:pt x="5776443" y="241299"/>
                  </a:lnTo>
                  <a:lnTo>
                    <a:pt x="5796156" y="250491"/>
                  </a:lnTo>
                  <a:close/>
                </a:path>
                <a:path w="7016115" h="2616200">
                  <a:moveTo>
                    <a:pt x="5992318" y="253999"/>
                  </a:moveTo>
                  <a:lnTo>
                    <a:pt x="5836080" y="253999"/>
                  </a:lnTo>
                  <a:lnTo>
                    <a:pt x="5796156" y="250491"/>
                  </a:lnTo>
                  <a:lnTo>
                    <a:pt x="5776443" y="241299"/>
                  </a:lnTo>
                  <a:lnTo>
                    <a:pt x="5794396" y="241299"/>
                  </a:lnTo>
                  <a:lnTo>
                    <a:pt x="5981795" y="251285"/>
                  </a:lnTo>
                  <a:lnTo>
                    <a:pt x="5992318" y="253999"/>
                  </a:lnTo>
                  <a:close/>
                </a:path>
                <a:path w="7016115" h="2616200">
                  <a:moveTo>
                    <a:pt x="5944503" y="241663"/>
                  </a:moveTo>
                  <a:lnTo>
                    <a:pt x="5939192" y="241299"/>
                  </a:lnTo>
                  <a:lnTo>
                    <a:pt x="5943096" y="241299"/>
                  </a:lnTo>
                  <a:lnTo>
                    <a:pt x="5944503" y="241663"/>
                  </a:lnTo>
                  <a:close/>
                </a:path>
                <a:path w="7016115" h="2616200">
                  <a:moveTo>
                    <a:pt x="6067172" y="250051"/>
                  </a:moveTo>
                  <a:lnTo>
                    <a:pt x="5944503" y="241663"/>
                  </a:lnTo>
                  <a:lnTo>
                    <a:pt x="5943096" y="241299"/>
                  </a:lnTo>
                  <a:lnTo>
                    <a:pt x="6038663" y="241299"/>
                  </a:lnTo>
                  <a:lnTo>
                    <a:pt x="6067172" y="250051"/>
                  </a:lnTo>
                  <a:close/>
                </a:path>
                <a:path w="7016115" h="2616200">
                  <a:moveTo>
                    <a:pt x="6124919" y="253999"/>
                  </a:moveTo>
                  <a:lnTo>
                    <a:pt x="6080036" y="253999"/>
                  </a:lnTo>
                  <a:lnTo>
                    <a:pt x="6067172" y="250051"/>
                  </a:lnTo>
                  <a:lnTo>
                    <a:pt x="6124919" y="253999"/>
                  </a:lnTo>
                  <a:close/>
                </a:path>
                <a:path w="7016115" h="2616200">
                  <a:moveTo>
                    <a:pt x="5836080" y="253999"/>
                  </a:moveTo>
                  <a:lnTo>
                    <a:pt x="5803682" y="253999"/>
                  </a:lnTo>
                  <a:lnTo>
                    <a:pt x="5796156" y="250491"/>
                  </a:lnTo>
                  <a:lnTo>
                    <a:pt x="5836080" y="253999"/>
                  </a:lnTo>
                  <a:close/>
                </a:path>
                <a:path w="7016115" h="2616200">
                  <a:moveTo>
                    <a:pt x="6252259" y="266699"/>
                  </a:moveTo>
                  <a:lnTo>
                    <a:pt x="6088224" y="266699"/>
                  </a:lnTo>
                  <a:lnTo>
                    <a:pt x="6032118" y="253999"/>
                  </a:lnTo>
                  <a:lnTo>
                    <a:pt x="5992318" y="253999"/>
                  </a:lnTo>
                  <a:lnTo>
                    <a:pt x="5981795" y="251285"/>
                  </a:lnTo>
                  <a:lnTo>
                    <a:pt x="6250562" y="265605"/>
                  </a:lnTo>
                  <a:lnTo>
                    <a:pt x="6252259" y="266699"/>
                  </a:lnTo>
                  <a:close/>
                </a:path>
                <a:path w="7016115" h="2616200">
                  <a:moveTo>
                    <a:pt x="6250562" y="265605"/>
                  </a:moveTo>
                  <a:lnTo>
                    <a:pt x="6032748" y="253999"/>
                  </a:lnTo>
                  <a:lnTo>
                    <a:pt x="6232569" y="253999"/>
                  </a:lnTo>
                  <a:lnTo>
                    <a:pt x="6250562" y="265605"/>
                  </a:lnTo>
                  <a:close/>
                </a:path>
                <a:path w="7016115" h="2616200">
                  <a:moveTo>
                    <a:pt x="6502360" y="279399"/>
                  </a:moveTo>
                  <a:lnTo>
                    <a:pt x="6251124" y="279399"/>
                  </a:lnTo>
                  <a:lnTo>
                    <a:pt x="6199712" y="266699"/>
                  </a:lnTo>
                  <a:lnTo>
                    <a:pt x="6252259" y="266699"/>
                  </a:lnTo>
                  <a:lnTo>
                    <a:pt x="6250562" y="265605"/>
                  </a:lnTo>
                  <a:lnTo>
                    <a:pt x="6500775" y="278937"/>
                  </a:lnTo>
                  <a:lnTo>
                    <a:pt x="6502360" y="279399"/>
                  </a:lnTo>
                  <a:close/>
                </a:path>
                <a:path w="7016115" h="2616200">
                  <a:moveTo>
                    <a:pt x="1101634" y="279399"/>
                  </a:moveTo>
                  <a:lnTo>
                    <a:pt x="1091333" y="279399"/>
                  </a:lnTo>
                  <a:lnTo>
                    <a:pt x="1100577" y="266699"/>
                  </a:lnTo>
                  <a:lnTo>
                    <a:pt x="1102532" y="266699"/>
                  </a:lnTo>
                  <a:lnTo>
                    <a:pt x="1101634" y="279399"/>
                  </a:lnTo>
                  <a:close/>
                </a:path>
                <a:path w="7016115" h="2616200">
                  <a:moveTo>
                    <a:pt x="6500775" y="278937"/>
                  </a:moveTo>
                  <a:lnTo>
                    <a:pt x="6271099" y="266699"/>
                  </a:lnTo>
                  <a:lnTo>
                    <a:pt x="6458811" y="266699"/>
                  </a:lnTo>
                  <a:lnTo>
                    <a:pt x="6500775" y="278937"/>
                  </a:lnTo>
                  <a:close/>
                </a:path>
                <a:path w="7016115" h="2616200">
                  <a:moveTo>
                    <a:pt x="6747802" y="292099"/>
                  </a:moveTo>
                  <a:lnTo>
                    <a:pt x="6500105" y="292099"/>
                  </a:lnTo>
                  <a:lnTo>
                    <a:pt x="6451267" y="279399"/>
                  </a:lnTo>
                  <a:lnTo>
                    <a:pt x="6502360" y="279399"/>
                  </a:lnTo>
                  <a:lnTo>
                    <a:pt x="6500775" y="278937"/>
                  </a:lnTo>
                  <a:lnTo>
                    <a:pt x="6747802" y="292099"/>
                  </a:lnTo>
                  <a:close/>
                </a:path>
                <a:path w="7016115" h="2616200">
                  <a:moveTo>
                    <a:pt x="1092647" y="291803"/>
                  </a:moveTo>
                  <a:lnTo>
                    <a:pt x="1094159" y="279399"/>
                  </a:lnTo>
                  <a:lnTo>
                    <a:pt x="1101193" y="279399"/>
                  </a:lnTo>
                  <a:lnTo>
                    <a:pt x="1092647" y="291803"/>
                  </a:lnTo>
                  <a:close/>
                </a:path>
                <a:path w="7016115" h="2616200">
                  <a:moveTo>
                    <a:pt x="6762323" y="292099"/>
                  </a:moveTo>
                  <a:lnTo>
                    <a:pt x="6747802" y="292099"/>
                  </a:lnTo>
                  <a:lnTo>
                    <a:pt x="6509451" y="279399"/>
                  </a:lnTo>
                  <a:lnTo>
                    <a:pt x="6764723" y="279399"/>
                  </a:lnTo>
                  <a:lnTo>
                    <a:pt x="6762323" y="292099"/>
                  </a:lnTo>
                  <a:close/>
                </a:path>
                <a:path w="7016115" h="2616200">
                  <a:moveTo>
                    <a:pt x="1088496" y="330199"/>
                  </a:moveTo>
                  <a:lnTo>
                    <a:pt x="1066189" y="330199"/>
                  </a:lnTo>
                  <a:lnTo>
                    <a:pt x="1092647" y="291803"/>
                  </a:lnTo>
                  <a:lnTo>
                    <a:pt x="1092611" y="292099"/>
                  </a:lnTo>
                  <a:lnTo>
                    <a:pt x="1108945" y="292099"/>
                  </a:lnTo>
                  <a:lnTo>
                    <a:pt x="1088496" y="330199"/>
                  </a:lnTo>
                  <a:close/>
                </a:path>
                <a:path w="7016115" h="2616200">
                  <a:moveTo>
                    <a:pt x="6964585" y="303650"/>
                  </a:moveTo>
                  <a:lnTo>
                    <a:pt x="6773390" y="293463"/>
                  </a:lnTo>
                  <a:lnTo>
                    <a:pt x="6770322" y="292099"/>
                  </a:lnTo>
                  <a:lnTo>
                    <a:pt x="6945275" y="292099"/>
                  </a:lnTo>
                  <a:lnTo>
                    <a:pt x="6960905" y="297777"/>
                  </a:lnTo>
                  <a:lnTo>
                    <a:pt x="6964585" y="303650"/>
                  </a:lnTo>
                  <a:close/>
                </a:path>
                <a:path w="7016115" h="2616200">
                  <a:moveTo>
                    <a:pt x="6960905" y="297777"/>
                  </a:moveTo>
                  <a:lnTo>
                    <a:pt x="6945275" y="292099"/>
                  </a:lnTo>
                  <a:lnTo>
                    <a:pt x="6957347" y="292099"/>
                  </a:lnTo>
                  <a:lnTo>
                    <a:pt x="6960905" y="297777"/>
                  </a:lnTo>
                  <a:close/>
                </a:path>
                <a:path w="7016115" h="2616200">
                  <a:moveTo>
                    <a:pt x="6315154" y="1562099"/>
                  </a:moveTo>
                  <a:lnTo>
                    <a:pt x="6311295" y="1562099"/>
                  </a:lnTo>
                  <a:lnTo>
                    <a:pt x="6986153" y="304799"/>
                  </a:lnTo>
                  <a:lnTo>
                    <a:pt x="6979220" y="304430"/>
                  </a:lnTo>
                  <a:lnTo>
                    <a:pt x="6960905" y="297777"/>
                  </a:lnTo>
                  <a:lnTo>
                    <a:pt x="6957347" y="292099"/>
                  </a:lnTo>
                  <a:lnTo>
                    <a:pt x="7000239" y="292099"/>
                  </a:lnTo>
                  <a:lnTo>
                    <a:pt x="7010452" y="304799"/>
                  </a:lnTo>
                  <a:lnTo>
                    <a:pt x="6999958" y="304799"/>
                  </a:lnTo>
                  <a:lnTo>
                    <a:pt x="6996295" y="317499"/>
                  </a:lnTo>
                  <a:lnTo>
                    <a:pt x="6992915" y="317499"/>
                  </a:lnTo>
                  <a:lnTo>
                    <a:pt x="6990379" y="330199"/>
                  </a:lnTo>
                  <a:lnTo>
                    <a:pt x="6985026" y="330199"/>
                  </a:lnTo>
                  <a:lnTo>
                    <a:pt x="6983292" y="342899"/>
                  </a:lnTo>
                  <a:lnTo>
                    <a:pt x="6988689" y="342899"/>
                  </a:lnTo>
                  <a:lnTo>
                    <a:pt x="6983899" y="355599"/>
                  </a:lnTo>
                  <a:lnTo>
                    <a:pt x="6977420" y="368299"/>
                  </a:lnTo>
                  <a:lnTo>
                    <a:pt x="6980695" y="368299"/>
                  </a:lnTo>
                  <a:lnTo>
                    <a:pt x="6980356" y="369527"/>
                  </a:lnTo>
                  <a:lnTo>
                    <a:pt x="6970934" y="380999"/>
                  </a:lnTo>
                  <a:lnTo>
                    <a:pt x="6957981" y="406399"/>
                  </a:lnTo>
                  <a:lnTo>
                    <a:pt x="6944658" y="431799"/>
                  </a:lnTo>
                  <a:lnTo>
                    <a:pt x="6934317" y="431799"/>
                  </a:lnTo>
                  <a:lnTo>
                    <a:pt x="6926568" y="444499"/>
                  </a:lnTo>
                  <a:lnTo>
                    <a:pt x="6918266" y="457199"/>
                  </a:lnTo>
                  <a:lnTo>
                    <a:pt x="6915088" y="469899"/>
                  </a:lnTo>
                  <a:lnTo>
                    <a:pt x="6904876" y="469899"/>
                  </a:lnTo>
                  <a:lnTo>
                    <a:pt x="6897335" y="495299"/>
                  </a:lnTo>
                  <a:lnTo>
                    <a:pt x="6896529" y="495299"/>
                  </a:lnTo>
                  <a:lnTo>
                    <a:pt x="6893188" y="507999"/>
                  </a:lnTo>
                  <a:lnTo>
                    <a:pt x="6878041" y="533399"/>
                  </a:lnTo>
                  <a:lnTo>
                    <a:pt x="6874942" y="546099"/>
                  </a:lnTo>
                  <a:lnTo>
                    <a:pt x="6878174" y="546099"/>
                  </a:lnTo>
                  <a:lnTo>
                    <a:pt x="6870983" y="558799"/>
                  </a:lnTo>
                  <a:lnTo>
                    <a:pt x="6859307" y="584199"/>
                  </a:lnTo>
                  <a:lnTo>
                    <a:pt x="6847472" y="596899"/>
                  </a:lnTo>
                  <a:lnTo>
                    <a:pt x="6840042" y="609599"/>
                  </a:lnTo>
                  <a:lnTo>
                    <a:pt x="6839449" y="609599"/>
                  </a:lnTo>
                  <a:lnTo>
                    <a:pt x="6832613" y="622299"/>
                  </a:lnTo>
                  <a:lnTo>
                    <a:pt x="6838748" y="622299"/>
                  </a:lnTo>
                  <a:lnTo>
                    <a:pt x="6830843" y="634999"/>
                  </a:lnTo>
                  <a:lnTo>
                    <a:pt x="6818034" y="634999"/>
                  </a:lnTo>
                  <a:lnTo>
                    <a:pt x="6809644" y="647699"/>
                  </a:lnTo>
                  <a:lnTo>
                    <a:pt x="6798454" y="660399"/>
                  </a:lnTo>
                  <a:lnTo>
                    <a:pt x="6791980" y="673099"/>
                  </a:lnTo>
                  <a:lnTo>
                    <a:pt x="6791666" y="685799"/>
                  </a:lnTo>
                  <a:lnTo>
                    <a:pt x="6799299" y="685799"/>
                  </a:lnTo>
                  <a:lnTo>
                    <a:pt x="6787299" y="711199"/>
                  </a:lnTo>
                  <a:lnTo>
                    <a:pt x="6765985" y="761999"/>
                  </a:lnTo>
                  <a:lnTo>
                    <a:pt x="6732805" y="800099"/>
                  </a:lnTo>
                  <a:lnTo>
                    <a:pt x="6719430" y="825499"/>
                  </a:lnTo>
                  <a:lnTo>
                    <a:pt x="6726661" y="825499"/>
                  </a:lnTo>
                  <a:lnTo>
                    <a:pt x="6714735" y="838199"/>
                  </a:lnTo>
                  <a:lnTo>
                    <a:pt x="6697420" y="876299"/>
                  </a:lnTo>
                  <a:lnTo>
                    <a:pt x="6679735" y="914399"/>
                  </a:lnTo>
                  <a:lnTo>
                    <a:pt x="6661014" y="952499"/>
                  </a:lnTo>
                  <a:lnTo>
                    <a:pt x="6651957" y="952499"/>
                  </a:lnTo>
                  <a:lnTo>
                    <a:pt x="6645871" y="965199"/>
                  </a:lnTo>
                  <a:lnTo>
                    <a:pt x="6639878" y="977899"/>
                  </a:lnTo>
                  <a:lnTo>
                    <a:pt x="6633990" y="990599"/>
                  </a:lnTo>
                  <a:lnTo>
                    <a:pt x="6628221" y="1003299"/>
                  </a:lnTo>
                  <a:lnTo>
                    <a:pt x="6621166" y="1015999"/>
                  </a:lnTo>
                  <a:lnTo>
                    <a:pt x="6618361" y="1015999"/>
                  </a:lnTo>
                  <a:lnTo>
                    <a:pt x="6610265" y="1041399"/>
                  </a:lnTo>
                  <a:lnTo>
                    <a:pt x="6602452" y="1054099"/>
                  </a:lnTo>
                  <a:lnTo>
                    <a:pt x="6592090" y="1054099"/>
                  </a:lnTo>
                  <a:lnTo>
                    <a:pt x="6579809" y="1079499"/>
                  </a:lnTo>
                  <a:lnTo>
                    <a:pt x="6572651" y="1092199"/>
                  </a:lnTo>
                  <a:lnTo>
                    <a:pt x="6567448" y="1104899"/>
                  </a:lnTo>
                  <a:lnTo>
                    <a:pt x="6561030" y="1117599"/>
                  </a:lnTo>
                  <a:lnTo>
                    <a:pt x="6554867" y="1117599"/>
                  </a:lnTo>
                  <a:lnTo>
                    <a:pt x="6549897" y="1130299"/>
                  </a:lnTo>
                  <a:lnTo>
                    <a:pt x="6545535" y="1130299"/>
                  </a:lnTo>
                  <a:lnTo>
                    <a:pt x="6537983" y="1155699"/>
                  </a:lnTo>
                  <a:lnTo>
                    <a:pt x="6527223" y="1181099"/>
                  </a:lnTo>
                  <a:lnTo>
                    <a:pt x="6515247" y="1206499"/>
                  </a:lnTo>
                  <a:lnTo>
                    <a:pt x="6504051" y="1219199"/>
                  </a:lnTo>
                  <a:lnTo>
                    <a:pt x="6502079" y="1219199"/>
                  </a:lnTo>
                  <a:lnTo>
                    <a:pt x="6481574" y="1257299"/>
                  </a:lnTo>
                  <a:lnTo>
                    <a:pt x="6458587" y="1308099"/>
                  </a:lnTo>
                  <a:lnTo>
                    <a:pt x="6436234" y="1346199"/>
                  </a:lnTo>
                  <a:lnTo>
                    <a:pt x="6435732" y="1346199"/>
                  </a:lnTo>
                  <a:lnTo>
                    <a:pt x="6432566" y="1353713"/>
                  </a:lnTo>
                  <a:lnTo>
                    <a:pt x="6423832" y="1371599"/>
                  </a:lnTo>
                  <a:lnTo>
                    <a:pt x="6419885" y="1371599"/>
                  </a:lnTo>
                  <a:lnTo>
                    <a:pt x="6419263" y="1380959"/>
                  </a:lnTo>
                  <a:lnTo>
                    <a:pt x="6417632" y="1384299"/>
                  </a:lnTo>
                  <a:lnTo>
                    <a:pt x="6423202" y="1384299"/>
                  </a:lnTo>
                  <a:lnTo>
                    <a:pt x="6416205" y="1396999"/>
                  </a:lnTo>
                  <a:lnTo>
                    <a:pt x="6405115" y="1422399"/>
                  </a:lnTo>
                  <a:lnTo>
                    <a:pt x="6396995" y="1435099"/>
                  </a:lnTo>
                  <a:lnTo>
                    <a:pt x="6389670" y="1435099"/>
                  </a:lnTo>
                  <a:lnTo>
                    <a:pt x="6384881" y="1447799"/>
                  </a:lnTo>
                  <a:lnTo>
                    <a:pt x="6386219" y="1447799"/>
                  </a:lnTo>
                  <a:lnTo>
                    <a:pt x="6383332" y="1460499"/>
                  </a:lnTo>
                  <a:lnTo>
                    <a:pt x="6379176" y="1473199"/>
                  </a:lnTo>
                  <a:lnTo>
                    <a:pt x="6376711" y="1473199"/>
                  </a:lnTo>
                  <a:lnTo>
                    <a:pt x="6370622" y="1485899"/>
                  </a:lnTo>
                  <a:lnTo>
                    <a:pt x="6363172" y="1485899"/>
                  </a:lnTo>
                  <a:lnTo>
                    <a:pt x="6354666" y="1498599"/>
                  </a:lnTo>
                  <a:lnTo>
                    <a:pt x="6349032" y="1511299"/>
                  </a:lnTo>
                  <a:lnTo>
                    <a:pt x="6354666" y="1511299"/>
                  </a:lnTo>
                  <a:lnTo>
                    <a:pt x="6348794" y="1523999"/>
                  </a:lnTo>
                  <a:lnTo>
                    <a:pt x="6341495" y="1536699"/>
                  </a:lnTo>
                  <a:lnTo>
                    <a:pt x="6333537" y="1536699"/>
                  </a:lnTo>
                  <a:lnTo>
                    <a:pt x="6333335" y="1537268"/>
                  </a:lnTo>
                  <a:lnTo>
                    <a:pt x="6326212" y="1549399"/>
                  </a:lnTo>
                  <a:lnTo>
                    <a:pt x="6320225" y="1549399"/>
                  </a:lnTo>
                  <a:lnTo>
                    <a:pt x="6315154" y="1562099"/>
                  </a:lnTo>
                  <a:close/>
                </a:path>
                <a:path w="7016115" h="2616200">
                  <a:moveTo>
                    <a:pt x="7014220" y="300037"/>
                  </a:moveTo>
                  <a:lnTo>
                    <a:pt x="7014396" y="292099"/>
                  </a:lnTo>
                  <a:lnTo>
                    <a:pt x="7015805" y="292099"/>
                  </a:lnTo>
                  <a:lnTo>
                    <a:pt x="7014220" y="300037"/>
                  </a:lnTo>
                  <a:close/>
                </a:path>
                <a:path w="7016115" h="2616200">
                  <a:moveTo>
                    <a:pt x="6965306" y="304799"/>
                  </a:moveTo>
                  <a:lnTo>
                    <a:pt x="6798903" y="304799"/>
                  </a:lnTo>
                  <a:lnTo>
                    <a:pt x="6773390" y="293463"/>
                  </a:lnTo>
                  <a:lnTo>
                    <a:pt x="6964585" y="303650"/>
                  </a:lnTo>
                  <a:lnTo>
                    <a:pt x="6965306" y="304799"/>
                  </a:lnTo>
                  <a:close/>
                </a:path>
                <a:path w="7016115" h="2616200">
                  <a:moveTo>
                    <a:pt x="7014115" y="304799"/>
                  </a:moveTo>
                  <a:lnTo>
                    <a:pt x="7013269" y="304799"/>
                  </a:lnTo>
                  <a:lnTo>
                    <a:pt x="7014220" y="300037"/>
                  </a:lnTo>
                  <a:lnTo>
                    <a:pt x="7014115" y="304799"/>
                  </a:lnTo>
                  <a:close/>
                </a:path>
                <a:path w="7016115" h="2616200">
                  <a:moveTo>
                    <a:pt x="6980237" y="304799"/>
                  </a:moveTo>
                  <a:lnTo>
                    <a:pt x="6965306" y="304799"/>
                  </a:lnTo>
                  <a:lnTo>
                    <a:pt x="6964585" y="303650"/>
                  </a:lnTo>
                  <a:lnTo>
                    <a:pt x="6979220" y="304430"/>
                  </a:lnTo>
                  <a:lnTo>
                    <a:pt x="6980237" y="304799"/>
                  </a:lnTo>
                  <a:close/>
                </a:path>
                <a:path w="7016115" h="2616200">
                  <a:moveTo>
                    <a:pt x="6972520" y="330199"/>
                  </a:moveTo>
                  <a:lnTo>
                    <a:pt x="6957910" y="330199"/>
                  </a:lnTo>
                  <a:lnTo>
                    <a:pt x="6959319" y="317499"/>
                  </a:lnTo>
                  <a:lnTo>
                    <a:pt x="6963545" y="317499"/>
                  </a:lnTo>
                  <a:lnTo>
                    <a:pt x="6963263" y="304799"/>
                  </a:lnTo>
                  <a:lnTo>
                    <a:pt x="6980237" y="304799"/>
                  </a:lnTo>
                  <a:lnTo>
                    <a:pt x="6979220" y="304430"/>
                  </a:lnTo>
                  <a:lnTo>
                    <a:pt x="6986153" y="304799"/>
                  </a:lnTo>
                  <a:lnTo>
                    <a:pt x="6972520" y="330199"/>
                  </a:lnTo>
                  <a:close/>
                </a:path>
                <a:path w="7016115" h="2616200">
                  <a:moveTo>
                    <a:pt x="7008142" y="314959"/>
                  </a:moveTo>
                  <a:lnTo>
                    <a:pt x="7009044" y="304799"/>
                  </a:lnTo>
                  <a:lnTo>
                    <a:pt x="7010170" y="304799"/>
                  </a:lnTo>
                  <a:lnTo>
                    <a:pt x="7008142" y="314959"/>
                  </a:lnTo>
                  <a:close/>
                </a:path>
                <a:path w="7016115" h="2616200">
                  <a:moveTo>
                    <a:pt x="7007917" y="317499"/>
                  </a:moveTo>
                  <a:lnTo>
                    <a:pt x="7007635" y="317499"/>
                  </a:lnTo>
                  <a:lnTo>
                    <a:pt x="7008142" y="314959"/>
                  </a:lnTo>
                  <a:lnTo>
                    <a:pt x="7007917" y="317499"/>
                  </a:lnTo>
                  <a:close/>
                </a:path>
                <a:path w="7016115" h="2616200">
                  <a:moveTo>
                    <a:pt x="1067835" y="317872"/>
                  </a:moveTo>
                  <a:lnTo>
                    <a:pt x="1067932" y="317499"/>
                  </a:lnTo>
                  <a:lnTo>
                    <a:pt x="1068161" y="317499"/>
                  </a:lnTo>
                  <a:lnTo>
                    <a:pt x="1067835" y="317872"/>
                  </a:lnTo>
                  <a:close/>
                </a:path>
                <a:path w="7016115" h="2616200">
                  <a:moveTo>
                    <a:pt x="6938436" y="393699"/>
                  </a:moveTo>
                  <a:lnTo>
                    <a:pt x="6925442" y="393699"/>
                  </a:lnTo>
                  <a:lnTo>
                    <a:pt x="6936707" y="368299"/>
                  </a:lnTo>
                  <a:lnTo>
                    <a:pt x="6944520" y="355599"/>
                  </a:lnTo>
                  <a:lnTo>
                    <a:pt x="6949995" y="330199"/>
                  </a:lnTo>
                  <a:lnTo>
                    <a:pt x="6954248" y="317499"/>
                  </a:lnTo>
                  <a:lnTo>
                    <a:pt x="6954811" y="330199"/>
                  </a:lnTo>
                  <a:lnTo>
                    <a:pt x="6972520" y="330199"/>
                  </a:lnTo>
                  <a:lnTo>
                    <a:pt x="6938436" y="393699"/>
                  </a:lnTo>
                  <a:close/>
                </a:path>
                <a:path w="7016115" h="2616200">
                  <a:moveTo>
                    <a:pt x="6957910" y="330199"/>
                  </a:moveTo>
                  <a:lnTo>
                    <a:pt x="6954811" y="330199"/>
                  </a:lnTo>
                  <a:lnTo>
                    <a:pt x="6954248" y="317499"/>
                  </a:lnTo>
                  <a:lnTo>
                    <a:pt x="6959319" y="317499"/>
                  </a:lnTo>
                  <a:lnTo>
                    <a:pt x="6957910" y="330199"/>
                  </a:lnTo>
                  <a:close/>
                </a:path>
                <a:path w="7016115" h="2616200">
                  <a:moveTo>
                    <a:pt x="1020332" y="457199"/>
                  </a:moveTo>
                  <a:lnTo>
                    <a:pt x="990546" y="457199"/>
                  </a:lnTo>
                  <a:lnTo>
                    <a:pt x="1005255" y="431799"/>
                  </a:lnTo>
                  <a:lnTo>
                    <a:pt x="1031847" y="393699"/>
                  </a:lnTo>
                  <a:lnTo>
                    <a:pt x="1046398" y="355599"/>
                  </a:lnTo>
                  <a:lnTo>
                    <a:pt x="1037946" y="355599"/>
                  </a:lnTo>
                  <a:lnTo>
                    <a:pt x="1046777" y="342899"/>
                  </a:lnTo>
                  <a:lnTo>
                    <a:pt x="1051548" y="342899"/>
                  </a:lnTo>
                  <a:lnTo>
                    <a:pt x="1057071" y="330199"/>
                  </a:lnTo>
                  <a:lnTo>
                    <a:pt x="1067835" y="317872"/>
                  </a:lnTo>
                  <a:lnTo>
                    <a:pt x="1064639" y="330199"/>
                  </a:lnTo>
                  <a:lnTo>
                    <a:pt x="1088496" y="330199"/>
                  </a:lnTo>
                  <a:lnTo>
                    <a:pt x="1020332" y="457199"/>
                  </a:lnTo>
                  <a:close/>
                </a:path>
                <a:path w="7016115" h="2616200">
                  <a:moveTo>
                    <a:pt x="1038086" y="370199"/>
                  </a:moveTo>
                  <a:lnTo>
                    <a:pt x="1038932" y="368299"/>
                  </a:lnTo>
                  <a:lnTo>
                    <a:pt x="1040790" y="355599"/>
                  </a:lnTo>
                  <a:lnTo>
                    <a:pt x="1046398" y="355599"/>
                  </a:lnTo>
                  <a:lnTo>
                    <a:pt x="1038086" y="370199"/>
                  </a:lnTo>
                  <a:close/>
                </a:path>
                <a:path w="7016115" h="2616200">
                  <a:moveTo>
                    <a:pt x="6984256" y="368299"/>
                  </a:moveTo>
                  <a:lnTo>
                    <a:pt x="6977420" y="368299"/>
                  </a:lnTo>
                  <a:lnTo>
                    <a:pt x="6987844" y="355599"/>
                  </a:lnTo>
                  <a:lnTo>
                    <a:pt x="6984256" y="368299"/>
                  </a:lnTo>
                  <a:close/>
                </a:path>
                <a:path w="7016115" h="2616200">
                  <a:moveTo>
                    <a:pt x="6980122" y="370373"/>
                  </a:moveTo>
                  <a:lnTo>
                    <a:pt x="6980356" y="369527"/>
                  </a:lnTo>
                  <a:lnTo>
                    <a:pt x="6981364" y="368299"/>
                  </a:lnTo>
                  <a:lnTo>
                    <a:pt x="6980122" y="370373"/>
                  </a:lnTo>
                  <a:close/>
                </a:path>
                <a:path w="7016115" h="2616200">
                  <a:moveTo>
                    <a:pt x="1024705" y="393699"/>
                  </a:moveTo>
                  <a:lnTo>
                    <a:pt x="1038086" y="370199"/>
                  </a:lnTo>
                  <a:lnTo>
                    <a:pt x="1033271" y="380999"/>
                  </a:lnTo>
                  <a:lnTo>
                    <a:pt x="1024705" y="393699"/>
                  </a:lnTo>
                  <a:close/>
                </a:path>
                <a:path w="7016115" h="2616200">
                  <a:moveTo>
                    <a:pt x="6977186" y="380999"/>
                  </a:moveTo>
                  <a:lnTo>
                    <a:pt x="6973757" y="380999"/>
                  </a:lnTo>
                  <a:lnTo>
                    <a:pt x="6980122" y="370373"/>
                  </a:lnTo>
                  <a:lnTo>
                    <a:pt x="6977186" y="380999"/>
                  </a:lnTo>
                  <a:close/>
                </a:path>
                <a:path w="7016115" h="2616200">
                  <a:moveTo>
                    <a:pt x="6923198" y="388368"/>
                  </a:moveTo>
                  <a:lnTo>
                    <a:pt x="6925160" y="380999"/>
                  </a:lnTo>
                  <a:lnTo>
                    <a:pt x="6925225" y="383937"/>
                  </a:lnTo>
                  <a:lnTo>
                    <a:pt x="6923198" y="388368"/>
                  </a:lnTo>
                  <a:close/>
                </a:path>
                <a:path w="7016115" h="2616200">
                  <a:moveTo>
                    <a:pt x="6925225" y="383937"/>
                  </a:moveTo>
                  <a:lnTo>
                    <a:pt x="6925160" y="380999"/>
                  </a:lnTo>
                  <a:lnTo>
                    <a:pt x="6926568" y="380999"/>
                  </a:lnTo>
                  <a:lnTo>
                    <a:pt x="6925225" y="383937"/>
                  </a:lnTo>
                  <a:close/>
                </a:path>
                <a:path w="7016115" h="2616200">
                  <a:moveTo>
                    <a:pt x="6925238" y="384527"/>
                  </a:moveTo>
                  <a:lnTo>
                    <a:pt x="6925225" y="383937"/>
                  </a:lnTo>
                  <a:lnTo>
                    <a:pt x="6926568" y="380999"/>
                  </a:lnTo>
                  <a:lnTo>
                    <a:pt x="6925238" y="384527"/>
                  </a:lnTo>
                  <a:close/>
                </a:path>
                <a:path w="7016115" h="2616200">
                  <a:moveTo>
                    <a:pt x="6925442" y="393699"/>
                  </a:moveTo>
                  <a:lnTo>
                    <a:pt x="6925238" y="384527"/>
                  </a:lnTo>
                  <a:lnTo>
                    <a:pt x="6926568" y="380999"/>
                  </a:lnTo>
                  <a:lnTo>
                    <a:pt x="6931074" y="380999"/>
                  </a:lnTo>
                  <a:lnTo>
                    <a:pt x="6925442" y="393699"/>
                  </a:lnTo>
                  <a:close/>
                </a:path>
                <a:path w="7016115" h="2616200">
                  <a:moveTo>
                    <a:pt x="6921779" y="393699"/>
                  </a:moveTo>
                  <a:lnTo>
                    <a:pt x="6923198" y="388368"/>
                  </a:lnTo>
                  <a:lnTo>
                    <a:pt x="6925225" y="383937"/>
                  </a:lnTo>
                  <a:lnTo>
                    <a:pt x="6925238" y="384527"/>
                  </a:lnTo>
                  <a:lnTo>
                    <a:pt x="6921779" y="393699"/>
                  </a:lnTo>
                  <a:close/>
                </a:path>
                <a:path w="7016115" h="2616200">
                  <a:moveTo>
                    <a:pt x="6925442" y="393699"/>
                  </a:moveTo>
                  <a:lnTo>
                    <a:pt x="6921779" y="393699"/>
                  </a:lnTo>
                  <a:lnTo>
                    <a:pt x="6925238" y="384527"/>
                  </a:lnTo>
                  <a:lnTo>
                    <a:pt x="6925442" y="393699"/>
                  </a:lnTo>
                  <a:close/>
                </a:path>
                <a:path w="7016115" h="2616200">
                  <a:moveTo>
                    <a:pt x="6820147" y="571499"/>
                  </a:moveTo>
                  <a:lnTo>
                    <a:pt x="6834022" y="546099"/>
                  </a:lnTo>
                  <a:lnTo>
                    <a:pt x="6841465" y="533399"/>
                  </a:lnTo>
                  <a:lnTo>
                    <a:pt x="6848777" y="533399"/>
                  </a:lnTo>
                  <a:lnTo>
                    <a:pt x="6854345" y="520699"/>
                  </a:lnTo>
                  <a:lnTo>
                    <a:pt x="6856560" y="520699"/>
                  </a:lnTo>
                  <a:lnTo>
                    <a:pt x="6878146" y="482599"/>
                  </a:lnTo>
                  <a:lnTo>
                    <a:pt x="6894337" y="444499"/>
                  </a:lnTo>
                  <a:lnTo>
                    <a:pt x="6909142" y="419099"/>
                  </a:lnTo>
                  <a:lnTo>
                    <a:pt x="6923198" y="388368"/>
                  </a:lnTo>
                  <a:lnTo>
                    <a:pt x="6921779" y="393699"/>
                  </a:lnTo>
                  <a:lnTo>
                    <a:pt x="6938436" y="393699"/>
                  </a:lnTo>
                  <a:lnTo>
                    <a:pt x="6849818" y="558799"/>
                  </a:lnTo>
                  <a:lnTo>
                    <a:pt x="6830641" y="558799"/>
                  </a:lnTo>
                  <a:lnTo>
                    <a:pt x="6820147" y="571499"/>
                  </a:lnTo>
                  <a:close/>
                </a:path>
                <a:path w="7016115" h="2616200">
                  <a:moveTo>
                    <a:pt x="6863755" y="507999"/>
                  </a:moveTo>
                  <a:lnTo>
                    <a:pt x="1020761" y="507999"/>
                  </a:lnTo>
                  <a:lnTo>
                    <a:pt x="1046961" y="444499"/>
                  </a:lnTo>
                  <a:lnTo>
                    <a:pt x="1052961" y="431799"/>
                  </a:lnTo>
                  <a:lnTo>
                    <a:pt x="1052067" y="444499"/>
                  </a:lnTo>
                  <a:lnTo>
                    <a:pt x="6894337" y="444499"/>
                  </a:lnTo>
                  <a:lnTo>
                    <a:pt x="6878146" y="482599"/>
                  </a:lnTo>
                  <a:lnTo>
                    <a:pt x="6863755" y="507999"/>
                  </a:lnTo>
                  <a:close/>
                </a:path>
                <a:path w="7016115" h="2616200">
                  <a:moveTo>
                    <a:pt x="1056329" y="444499"/>
                  </a:moveTo>
                  <a:lnTo>
                    <a:pt x="1052067" y="444499"/>
                  </a:lnTo>
                  <a:lnTo>
                    <a:pt x="1052961" y="431799"/>
                  </a:lnTo>
                  <a:lnTo>
                    <a:pt x="1061313" y="431799"/>
                  </a:lnTo>
                  <a:lnTo>
                    <a:pt x="1056329" y="444499"/>
                  </a:lnTo>
                  <a:close/>
                </a:path>
                <a:path w="7016115" h="2616200">
                  <a:moveTo>
                    <a:pt x="6935641" y="441724"/>
                  </a:moveTo>
                  <a:lnTo>
                    <a:pt x="6936526" y="431799"/>
                  </a:lnTo>
                  <a:lnTo>
                    <a:pt x="6944658" y="431799"/>
                  </a:lnTo>
                  <a:lnTo>
                    <a:pt x="6935641" y="441724"/>
                  </a:lnTo>
                  <a:close/>
                </a:path>
                <a:path w="7016115" h="2616200">
                  <a:moveTo>
                    <a:pt x="6935393" y="444499"/>
                  </a:moveTo>
                  <a:lnTo>
                    <a:pt x="6933119" y="444499"/>
                  </a:lnTo>
                  <a:lnTo>
                    <a:pt x="6935641" y="441724"/>
                  </a:lnTo>
                  <a:lnTo>
                    <a:pt x="6935393" y="444499"/>
                  </a:lnTo>
                  <a:close/>
                </a:path>
                <a:path w="7016115" h="2616200">
                  <a:moveTo>
                    <a:pt x="958985" y="571499"/>
                  </a:moveTo>
                  <a:lnTo>
                    <a:pt x="938849" y="571499"/>
                  </a:lnTo>
                  <a:lnTo>
                    <a:pt x="947556" y="533399"/>
                  </a:lnTo>
                  <a:lnTo>
                    <a:pt x="964028" y="507999"/>
                  </a:lnTo>
                  <a:lnTo>
                    <a:pt x="982032" y="469899"/>
                  </a:lnTo>
                  <a:lnTo>
                    <a:pt x="995335" y="444499"/>
                  </a:lnTo>
                  <a:lnTo>
                    <a:pt x="990546" y="457199"/>
                  </a:lnTo>
                  <a:lnTo>
                    <a:pt x="1020332" y="457199"/>
                  </a:lnTo>
                  <a:lnTo>
                    <a:pt x="958985" y="571499"/>
                  </a:lnTo>
                  <a:close/>
                </a:path>
                <a:path w="7016115" h="2616200">
                  <a:moveTo>
                    <a:pt x="6737742" y="761999"/>
                  </a:moveTo>
                  <a:lnTo>
                    <a:pt x="6732671" y="761999"/>
                  </a:lnTo>
                  <a:lnTo>
                    <a:pt x="6731262" y="749299"/>
                  </a:lnTo>
                  <a:lnTo>
                    <a:pt x="884124" y="749299"/>
                  </a:lnTo>
                  <a:lnTo>
                    <a:pt x="890040" y="736599"/>
                  </a:lnTo>
                  <a:lnTo>
                    <a:pt x="889864" y="736599"/>
                  </a:lnTo>
                  <a:lnTo>
                    <a:pt x="894825" y="723899"/>
                  </a:lnTo>
                  <a:lnTo>
                    <a:pt x="896520" y="723899"/>
                  </a:lnTo>
                  <a:lnTo>
                    <a:pt x="919477" y="685799"/>
                  </a:lnTo>
                  <a:lnTo>
                    <a:pt x="948246" y="634999"/>
                  </a:lnTo>
                  <a:lnTo>
                    <a:pt x="978073" y="584199"/>
                  </a:lnTo>
                  <a:lnTo>
                    <a:pt x="1004204" y="546099"/>
                  </a:lnTo>
                  <a:lnTo>
                    <a:pt x="1021888" y="495299"/>
                  </a:lnTo>
                  <a:lnTo>
                    <a:pt x="1020761" y="507999"/>
                  </a:lnTo>
                  <a:lnTo>
                    <a:pt x="6863755" y="507999"/>
                  </a:lnTo>
                  <a:lnTo>
                    <a:pt x="6856560" y="520699"/>
                  </a:lnTo>
                  <a:lnTo>
                    <a:pt x="6854345" y="520699"/>
                  </a:lnTo>
                  <a:lnTo>
                    <a:pt x="6848777" y="533399"/>
                  </a:lnTo>
                  <a:lnTo>
                    <a:pt x="6841465" y="533399"/>
                  </a:lnTo>
                  <a:lnTo>
                    <a:pt x="6834022" y="546099"/>
                  </a:lnTo>
                  <a:lnTo>
                    <a:pt x="6820147" y="571499"/>
                  </a:lnTo>
                  <a:lnTo>
                    <a:pt x="6825825" y="571499"/>
                  </a:lnTo>
                  <a:lnTo>
                    <a:pt x="6821008" y="584199"/>
                  </a:lnTo>
                  <a:lnTo>
                    <a:pt x="6812795" y="596899"/>
                  </a:lnTo>
                  <a:lnTo>
                    <a:pt x="6804543" y="622299"/>
                  </a:lnTo>
                  <a:lnTo>
                    <a:pt x="6802116" y="622299"/>
                  </a:lnTo>
                  <a:lnTo>
                    <a:pt x="6776972" y="660399"/>
                  </a:lnTo>
                  <a:lnTo>
                    <a:pt x="6794429" y="660399"/>
                  </a:lnTo>
                  <a:lnTo>
                    <a:pt x="6785494" y="673099"/>
                  </a:lnTo>
                  <a:lnTo>
                    <a:pt x="6775216" y="673099"/>
                  </a:lnTo>
                  <a:lnTo>
                    <a:pt x="6771584" y="685799"/>
                  </a:lnTo>
                  <a:lnTo>
                    <a:pt x="6768534" y="685799"/>
                  </a:lnTo>
                  <a:lnTo>
                    <a:pt x="6765985" y="698499"/>
                  </a:lnTo>
                  <a:lnTo>
                    <a:pt x="6760351" y="698499"/>
                  </a:lnTo>
                  <a:lnTo>
                    <a:pt x="6756054" y="711199"/>
                  </a:lnTo>
                  <a:lnTo>
                    <a:pt x="6759224" y="711199"/>
                  </a:lnTo>
                  <a:lnTo>
                    <a:pt x="6755719" y="723899"/>
                  </a:lnTo>
                  <a:lnTo>
                    <a:pt x="6751467" y="736599"/>
                  </a:lnTo>
                  <a:lnTo>
                    <a:pt x="6745724" y="749299"/>
                  </a:lnTo>
                  <a:lnTo>
                    <a:pt x="6737742" y="761999"/>
                  </a:lnTo>
                  <a:close/>
                </a:path>
                <a:path w="7016115" h="2616200">
                  <a:moveTo>
                    <a:pt x="1020761" y="507999"/>
                  </a:moveTo>
                  <a:lnTo>
                    <a:pt x="1021888" y="495299"/>
                  </a:lnTo>
                  <a:lnTo>
                    <a:pt x="1026001" y="495299"/>
                  </a:lnTo>
                  <a:lnTo>
                    <a:pt x="1020761" y="507999"/>
                  </a:lnTo>
                  <a:close/>
                </a:path>
                <a:path w="7016115" h="2616200">
                  <a:moveTo>
                    <a:pt x="6888183" y="533399"/>
                  </a:moveTo>
                  <a:lnTo>
                    <a:pt x="6887620" y="533399"/>
                  </a:lnTo>
                  <a:lnTo>
                    <a:pt x="6888747" y="520699"/>
                  </a:lnTo>
                  <a:lnTo>
                    <a:pt x="6890155" y="520699"/>
                  </a:lnTo>
                  <a:lnTo>
                    <a:pt x="6888183" y="533399"/>
                  </a:lnTo>
                  <a:close/>
                </a:path>
                <a:path w="7016115" h="2616200">
                  <a:moveTo>
                    <a:pt x="6878174" y="546099"/>
                  </a:moveTo>
                  <a:lnTo>
                    <a:pt x="6874942" y="546099"/>
                  </a:lnTo>
                  <a:lnTo>
                    <a:pt x="6880577" y="533399"/>
                  </a:lnTo>
                  <a:lnTo>
                    <a:pt x="6885366" y="533399"/>
                  </a:lnTo>
                  <a:lnTo>
                    <a:pt x="6878174" y="546099"/>
                  </a:lnTo>
                  <a:close/>
                </a:path>
                <a:path w="7016115" h="2616200">
                  <a:moveTo>
                    <a:pt x="856739" y="761999"/>
                  </a:moveTo>
                  <a:lnTo>
                    <a:pt x="835245" y="761999"/>
                  </a:lnTo>
                  <a:lnTo>
                    <a:pt x="859486" y="711199"/>
                  </a:lnTo>
                  <a:lnTo>
                    <a:pt x="883279" y="660399"/>
                  </a:lnTo>
                  <a:lnTo>
                    <a:pt x="907547" y="609599"/>
                  </a:lnTo>
                  <a:lnTo>
                    <a:pt x="933215" y="558799"/>
                  </a:lnTo>
                  <a:lnTo>
                    <a:pt x="931243" y="571499"/>
                  </a:lnTo>
                  <a:lnTo>
                    <a:pt x="958985" y="571499"/>
                  </a:lnTo>
                  <a:lnTo>
                    <a:pt x="856739" y="761999"/>
                  </a:lnTo>
                  <a:close/>
                </a:path>
                <a:path w="7016115" h="2616200">
                  <a:moveTo>
                    <a:pt x="6825825" y="571499"/>
                  </a:moveTo>
                  <a:lnTo>
                    <a:pt x="6820147" y="571499"/>
                  </a:lnTo>
                  <a:lnTo>
                    <a:pt x="6830641" y="558799"/>
                  </a:lnTo>
                  <a:lnTo>
                    <a:pt x="6825825" y="571499"/>
                  </a:lnTo>
                  <a:close/>
                </a:path>
                <a:path w="7016115" h="2616200">
                  <a:moveTo>
                    <a:pt x="6768017" y="711199"/>
                  </a:moveTo>
                  <a:lnTo>
                    <a:pt x="6759505" y="711199"/>
                  </a:lnTo>
                  <a:lnTo>
                    <a:pt x="6759591" y="710716"/>
                  </a:lnTo>
                  <a:lnTo>
                    <a:pt x="6768875" y="698499"/>
                  </a:lnTo>
                  <a:lnTo>
                    <a:pt x="6778064" y="685799"/>
                  </a:lnTo>
                  <a:lnTo>
                    <a:pt x="6784401" y="673099"/>
                  </a:lnTo>
                  <a:lnTo>
                    <a:pt x="6785494" y="673099"/>
                  </a:lnTo>
                  <a:lnTo>
                    <a:pt x="6794429" y="660399"/>
                  </a:lnTo>
                  <a:lnTo>
                    <a:pt x="6794272" y="647699"/>
                  </a:lnTo>
                  <a:lnTo>
                    <a:pt x="6792121" y="647699"/>
                  </a:lnTo>
                  <a:lnTo>
                    <a:pt x="6795073" y="634999"/>
                  </a:lnTo>
                  <a:lnTo>
                    <a:pt x="6794791" y="634999"/>
                  </a:lnTo>
                  <a:lnTo>
                    <a:pt x="6804543" y="622299"/>
                  </a:lnTo>
                  <a:lnTo>
                    <a:pt x="6812795" y="596899"/>
                  </a:lnTo>
                  <a:lnTo>
                    <a:pt x="6821008" y="584199"/>
                  </a:lnTo>
                  <a:lnTo>
                    <a:pt x="6830641" y="558799"/>
                  </a:lnTo>
                  <a:lnTo>
                    <a:pt x="6849818" y="558799"/>
                  </a:lnTo>
                  <a:lnTo>
                    <a:pt x="6768017" y="711199"/>
                  </a:lnTo>
                  <a:close/>
                </a:path>
                <a:path w="7016115" h="2616200">
                  <a:moveTo>
                    <a:pt x="6832613" y="622299"/>
                  </a:moveTo>
                  <a:lnTo>
                    <a:pt x="6839449" y="609599"/>
                  </a:lnTo>
                  <a:lnTo>
                    <a:pt x="6840042" y="609599"/>
                  </a:lnTo>
                  <a:lnTo>
                    <a:pt x="6832613" y="622299"/>
                  </a:lnTo>
                  <a:close/>
                </a:path>
                <a:path w="7016115" h="2616200">
                  <a:moveTo>
                    <a:pt x="6841628" y="622299"/>
                  </a:moveTo>
                  <a:lnTo>
                    <a:pt x="6832613" y="622299"/>
                  </a:lnTo>
                  <a:lnTo>
                    <a:pt x="6840042" y="609599"/>
                  </a:lnTo>
                  <a:lnTo>
                    <a:pt x="6845409" y="609599"/>
                  </a:lnTo>
                  <a:lnTo>
                    <a:pt x="6841628" y="622299"/>
                  </a:lnTo>
                  <a:close/>
                </a:path>
                <a:path w="7016115" h="2616200">
                  <a:moveTo>
                    <a:pt x="6776972" y="660399"/>
                  </a:moveTo>
                  <a:lnTo>
                    <a:pt x="6802116" y="622299"/>
                  </a:lnTo>
                  <a:lnTo>
                    <a:pt x="6794791" y="634999"/>
                  </a:lnTo>
                  <a:lnTo>
                    <a:pt x="6795073" y="634999"/>
                  </a:lnTo>
                  <a:lnTo>
                    <a:pt x="6776972" y="660399"/>
                  </a:lnTo>
                  <a:close/>
                </a:path>
                <a:path w="7016115" h="2616200">
                  <a:moveTo>
                    <a:pt x="6794791" y="634999"/>
                  </a:moveTo>
                  <a:lnTo>
                    <a:pt x="6802116" y="622299"/>
                  </a:lnTo>
                  <a:lnTo>
                    <a:pt x="6804543" y="622299"/>
                  </a:lnTo>
                  <a:lnTo>
                    <a:pt x="6794791" y="634999"/>
                  </a:lnTo>
                  <a:close/>
                </a:path>
                <a:path w="7016115" h="2616200">
                  <a:moveTo>
                    <a:pt x="6794429" y="660399"/>
                  </a:moveTo>
                  <a:lnTo>
                    <a:pt x="6776972" y="660399"/>
                  </a:lnTo>
                  <a:lnTo>
                    <a:pt x="6795073" y="634999"/>
                  </a:lnTo>
                  <a:lnTo>
                    <a:pt x="6792121" y="647699"/>
                  </a:lnTo>
                  <a:lnTo>
                    <a:pt x="6794272" y="647699"/>
                  </a:lnTo>
                  <a:lnTo>
                    <a:pt x="6794429" y="660399"/>
                  </a:lnTo>
                  <a:close/>
                </a:path>
                <a:path w="7016115" h="2616200">
                  <a:moveTo>
                    <a:pt x="6814336" y="657048"/>
                  </a:moveTo>
                  <a:lnTo>
                    <a:pt x="6816202" y="647699"/>
                  </a:lnTo>
                  <a:lnTo>
                    <a:pt x="6819865" y="647699"/>
                  </a:lnTo>
                  <a:lnTo>
                    <a:pt x="6821987" y="634999"/>
                  </a:lnTo>
                  <a:lnTo>
                    <a:pt x="6830843" y="634999"/>
                  </a:lnTo>
                  <a:lnTo>
                    <a:pt x="6820918" y="647699"/>
                  </a:lnTo>
                  <a:lnTo>
                    <a:pt x="6814336" y="657048"/>
                  </a:lnTo>
                  <a:close/>
                </a:path>
                <a:path w="7016115" h="2616200">
                  <a:moveTo>
                    <a:pt x="6813179" y="658691"/>
                  </a:moveTo>
                  <a:lnTo>
                    <a:pt x="6813667" y="647699"/>
                  </a:lnTo>
                  <a:lnTo>
                    <a:pt x="6815921" y="647699"/>
                  </a:lnTo>
                  <a:lnTo>
                    <a:pt x="6814237" y="657189"/>
                  </a:lnTo>
                  <a:lnTo>
                    <a:pt x="6813179" y="658691"/>
                  </a:lnTo>
                  <a:close/>
                </a:path>
                <a:path w="7016115" h="2616200">
                  <a:moveTo>
                    <a:pt x="6813667" y="660399"/>
                  </a:moveTo>
                  <a:lnTo>
                    <a:pt x="6814237" y="657189"/>
                  </a:lnTo>
                  <a:lnTo>
                    <a:pt x="6814336" y="657048"/>
                  </a:lnTo>
                  <a:lnTo>
                    <a:pt x="6813667" y="660399"/>
                  </a:lnTo>
                  <a:close/>
                </a:path>
                <a:path w="7016115" h="2616200">
                  <a:moveTo>
                    <a:pt x="6813667" y="660399"/>
                  </a:moveTo>
                  <a:lnTo>
                    <a:pt x="6813104" y="660399"/>
                  </a:lnTo>
                  <a:lnTo>
                    <a:pt x="6813179" y="658691"/>
                  </a:lnTo>
                  <a:lnTo>
                    <a:pt x="6814237" y="657189"/>
                  </a:lnTo>
                  <a:lnTo>
                    <a:pt x="6813667" y="660399"/>
                  </a:lnTo>
                  <a:close/>
                </a:path>
                <a:path w="7016115" h="2616200">
                  <a:moveTo>
                    <a:pt x="6813104" y="660399"/>
                  </a:moveTo>
                  <a:lnTo>
                    <a:pt x="6811977" y="660399"/>
                  </a:lnTo>
                  <a:lnTo>
                    <a:pt x="6813179" y="658691"/>
                  </a:lnTo>
                  <a:lnTo>
                    <a:pt x="6813104" y="660399"/>
                  </a:lnTo>
                  <a:close/>
                </a:path>
                <a:path w="7016115" h="2616200">
                  <a:moveTo>
                    <a:pt x="6808389" y="673099"/>
                  </a:moveTo>
                  <a:lnTo>
                    <a:pt x="6808068" y="673099"/>
                  </a:lnTo>
                  <a:lnTo>
                    <a:pt x="6810123" y="660399"/>
                  </a:lnTo>
                  <a:lnTo>
                    <a:pt x="6812540" y="660399"/>
                  </a:lnTo>
                  <a:lnTo>
                    <a:pt x="6808389" y="673099"/>
                  </a:lnTo>
                  <a:close/>
                </a:path>
                <a:path w="7016115" h="2616200">
                  <a:moveTo>
                    <a:pt x="6759591" y="710716"/>
                  </a:moveTo>
                  <a:lnTo>
                    <a:pt x="6761759" y="698499"/>
                  </a:lnTo>
                  <a:lnTo>
                    <a:pt x="6765985" y="698499"/>
                  </a:lnTo>
                  <a:lnTo>
                    <a:pt x="6769524" y="685799"/>
                  </a:lnTo>
                  <a:lnTo>
                    <a:pt x="6773169" y="685799"/>
                  </a:lnTo>
                  <a:lnTo>
                    <a:pt x="6776603" y="673099"/>
                  </a:lnTo>
                  <a:lnTo>
                    <a:pt x="6784401" y="673099"/>
                  </a:lnTo>
                  <a:lnTo>
                    <a:pt x="6778064" y="685799"/>
                  </a:lnTo>
                  <a:lnTo>
                    <a:pt x="6768875" y="698499"/>
                  </a:lnTo>
                  <a:lnTo>
                    <a:pt x="6759591" y="710716"/>
                  </a:lnTo>
                  <a:close/>
                </a:path>
                <a:path w="7016115" h="2616200">
                  <a:moveTo>
                    <a:pt x="6740750" y="761999"/>
                  </a:moveTo>
                  <a:lnTo>
                    <a:pt x="6737742" y="761999"/>
                  </a:lnTo>
                  <a:lnTo>
                    <a:pt x="6745724" y="749299"/>
                  </a:lnTo>
                  <a:lnTo>
                    <a:pt x="6751467" y="736599"/>
                  </a:lnTo>
                  <a:lnTo>
                    <a:pt x="6755719" y="723899"/>
                  </a:lnTo>
                  <a:lnTo>
                    <a:pt x="6759224" y="711199"/>
                  </a:lnTo>
                  <a:lnTo>
                    <a:pt x="6759591" y="710716"/>
                  </a:lnTo>
                  <a:lnTo>
                    <a:pt x="6759505" y="711199"/>
                  </a:lnTo>
                  <a:lnTo>
                    <a:pt x="6768017" y="711199"/>
                  </a:lnTo>
                  <a:lnTo>
                    <a:pt x="6740750" y="761999"/>
                  </a:lnTo>
                  <a:close/>
                </a:path>
                <a:path w="7016115" h="2616200">
                  <a:moveTo>
                    <a:pt x="883683" y="749299"/>
                  </a:moveTo>
                  <a:lnTo>
                    <a:pt x="879335" y="749299"/>
                  </a:lnTo>
                  <a:lnTo>
                    <a:pt x="884216" y="736599"/>
                  </a:lnTo>
                  <a:lnTo>
                    <a:pt x="890040" y="736599"/>
                  </a:lnTo>
                  <a:lnTo>
                    <a:pt x="883683" y="749299"/>
                  </a:lnTo>
                  <a:close/>
                </a:path>
                <a:path w="7016115" h="2616200">
                  <a:moveTo>
                    <a:pt x="815841" y="838199"/>
                  </a:moveTo>
                  <a:lnTo>
                    <a:pt x="792915" y="838199"/>
                  </a:lnTo>
                  <a:lnTo>
                    <a:pt x="800278" y="825499"/>
                  </a:lnTo>
                  <a:lnTo>
                    <a:pt x="806755" y="812799"/>
                  </a:lnTo>
                  <a:lnTo>
                    <a:pt x="811754" y="800099"/>
                  </a:lnTo>
                  <a:lnTo>
                    <a:pt x="814679" y="787399"/>
                  </a:lnTo>
                  <a:lnTo>
                    <a:pt x="818341" y="787399"/>
                  </a:lnTo>
                  <a:lnTo>
                    <a:pt x="824896" y="774699"/>
                  </a:lnTo>
                  <a:lnTo>
                    <a:pt x="828730" y="774699"/>
                  </a:lnTo>
                  <a:lnTo>
                    <a:pt x="831455" y="761999"/>
                  </a:lnTo>
                  <a:lnTo>
                    <a:pt x="834681" y="749299"/>
                  </a:lnTo>
                  <a:lnTo>
                    <a:pt x="835245" y="761999"/>
                  </a:lnTo>
                  <a:lnTo>
                    <a:pt x="856739" y="761999"/>
                  </a:lnTo>
                  <a:lnTo>
                    <a:pt x="815841" y="838199"/>
                  </a:lnTo>
                  <a:close/>
                </a:path>
                <a:path w="7016115" h="2616200">
                  <a:moveTo>
                    <a:pt x="6670886" y="863599"/>
                  </a:moveTo>
                  <a:lnTo>
                    <a:pt x="825666" y="863599"/>
                  </a:lnTo>
                  <a:lnTo>
                    <a:pt x="842677" y="838199"/>
                  </a:lnTo>
                  <a:lnTo>
                    <a:pt x="856480" y="812799"/>
                  </a:lnTo>
                  <a:lnTo>
                    <a:pt x="870969" y="774699"/>
                  </a:lnTo>
                  <a:lnTo>
                    <a:pt x="883683" y="749299"/>
                  </a:lnTo>
                  <a:lnTo>
                    <a:pt x="6727882" y="749299"/>
                  </a:lnTo>
                  <a:lnTo>
                    <a:pt x="6722839" y="774699"/>
                  </a:lnTo>
                  <a:lnTo>
                    <a:pt x="6711894" y="787399"/>
                  </a:lnTo>
                  <a:lnTo>
                    <a:pt x="6700684" y="812799"/>
                  </a:lnTo>
                  <a:lnTo>
                    <a:pt x="6697767" y="825499"/>
                  </a:lnTo>
                  <a:lnTo>
                    <a:pt x="6690342" y="825499"/>
                  </a:lnTo>
                  <a:lnTo>
                    <a:pt x="6689778" y="838199"/>
                  </a:lnTo>
                  <a:lnTo>
                    <a:pt x="6681608" y="850899"/>
                  </a:lnTo>
                  <a:lnTo>
                    <a:pt x="6677594" y="850899"/>
                  </a:lnTo>
                  <a:lnTo>
                    <a:pt x="6670886" y="863599"/>
                  </a:lnTo>
                  <a:close/>
                </a:path>
                <a:path w="7016115" h="2616200">
                  <a:moveTo>
                    <a:pt x="6699850" y="838199"/>
                  </a:moveTo>
                  <a:lnTo>
                    <a:pt x="6694849" y="838199"/>
                  </a:lnTo>
                  <a:lnTo>
                    <a:pt x="6700684" y="812799"/>
                  </a:lnTo>
                  <a:lnTo>
                    <a:pt x="6711894" y="787399"/>
                  </a:lnTo>
                  <a:lnTo>
                    <a:pt x="6722839" y="774699"/>
                  </a:lnTo>
                  <a:lnTo>
                    <a:pt x="6727882" y="749299"/>
                  </a:lnTo>
                  <a:lnTo>
                    <a:pt x="6731262" y="749299"/>
                  </a:lnTo>
                  <a:lnTo>
                    <a:pt x="6732671" y="761999"/>
                  </a:lnTo>
                  <a:lnTo>
                    <a:pt x="6740750" y="761999"/>
                  </a:lnTo>
                  <a:lnTo>
                    <a:pt x="6699850" y="838199"/>
                  </a:lnTo>
                  <a:close/>
                </a:path>
                <a:path w="7016115" h="2616200">
                  <a:moveTo>
                    <a:pt x="6726661" y="825499"/>
                  </a:moveTo>
                  <a:lnTo>
                    <a:pt x="6722146" y="825499"/>
                  </a:lnTo>
                  <a:lnTo>
                    <a:pt x="6729748" y="812799"/>
                  </a:lnTo>
                  <a:lnTo>
                    <a:pt x="6736981" y="800099"/>
                  </a:lnTo>
                  <a:lnTo>
                    <a:pt x="6738587" y="812799"/>
                  </a:lnTo>
                  <a:lnTo>
                    <a:pt x="6726661" y="825499"/>
                  </a:lnTo>
                  <a:close/>
                </a:path>
                <a:path w="7016115" h="2616200">
                  <a:moveTo>
                    <a:pt x="461390" y="1498599"/>
                  </a:moveTo>
                  <a:lnTo>
                    <a:pt x="439209" y="1498599"/>
                  </a:lnTo>
                  <a:lnTo>
                    <a:pt x="444507" y="1485899"/>
                  </a:lnTo>
                  <a:lnTo>
                    <a:pt x="450056" y="1485899"/>
                  </a:lnTo>
                  <a:lnTo>
                    <a:pt x="456185" y="1473199"/>
                  </a:lnTo>
                  <a:lnTo>
                    <a:pt x="463226" y="1447799"/>
                  </a:lnTo>
                  <a:lnTo>
                    <a:pt x="466343" y="1447799"/>
                  </a:lnTo>
                  <a:lnTo>
                    <a:pt x="467452" y="1435099"/>
                  </a:lnTo>
                  <a:lnTo>
                    <a:pt x="462381" y="1435099"/>
                  </a:lnTo>
                  <a:lnTo>
                    <a:pt x="487815" y="1396999"/>
                  </a:lnTo>
                  <a:lnTo>
                    <a:pt x="513668" y="1346199"/>
                  </a:lnTo>
                  <a:lnTo>
                    <a:pt x="538939" y="1308099"/>
                  </a:lnTo>
                  <a:lnTo>
                    <a:pt x="562628" y="1257299"/>
                  </a:lnTo>
                  <a:lnTo>
                    <a:pt x="583734" y="1231899"/>
                  </a:lnTo>
                  <a:lnTo>
                    <a:pt x="605960" y="1181099"/>
                  </a:lnTo>
                  <a:lnTo>
                    <a:pt x="626204" y="1142999"/>
                  </a:lnTo>
                  <a:lnTo>
                    <a:pt x="647875" y="1092199"/>
                  </a:lnTo>
                  <a:lnTo>
                    <a:pt x="674379" y="1041399"/>
                  </a:lnTo>
                  <a:lnTo>
                    <a:pt x="675225" y="1041399"/>
                  </a:lnTo>
                  <a:lnTo>
                    <a:pt x="688384" y="1015999"/>
                  </a:lnTo>
                  <a:lnTo>
                    <a:pt x="703749" y="990599"/>
                  </a:lnTo>
                  <a:lnTo>
                    <a:pt x="718111" y="977899"/>
                  </a:lnTo>
                  <a:lnTo>
                    <a:pt x="728259" y="965199"/>
                  </a:lnTo>
                  <a:lnTo>
                    <a:pt x="744540" y="939799"/>
                  </a:lnTo>
                  <a:lnTo>
                    <a:pt x="758087" y="901699"/>
                  </a:lnTo>
                  <a:lnTo>
                    <a:pt x="773800" y="863599"/>
                  </a:lnTo>
                  <a:lnTo>
                    <a:pt x="796578" y="825499"/>
                  </a:lnTo>
                  <a:lnTo>
                    <a:pt x="792915" y="838199"/>
                  </a:lnTo>
                  <a:lnTo>
                    <a:pt x="815841" y="838199"/>
                  </a:lnTo>
                  <a:lnTo>
                    <a:pt x="461390" y="1498599"/>
                  </a:lnTo>
                  <a:close/>
                </a:path>
                <a:path w="7016115" h="2616200">
                  <a:moveTo>
                    <a:pt x="6672583" y="888999"/>
                  </a:moveTo>
                  <a:lnTo>
                    <a:pt x="6666043" y="888999"/>
                  </a:lnTo>
                  <a:lnTo>
                    <a:pt x="6676593" y="863599"/>
                  </a:lnTo>
                  <a:lnTo>
                    <a:pt x="6670886" y="863599"/>
                  </a:lnTo>
                  <a:lnTo>
                    <a:pt x="6677594" y="850899"/>
                  </a:lnTo>
                  <a:lnTo>
                    <a:pt x="6681608" y="850899"/>
                  </a:lnTo>
                  <a:lnTo>
                    <a:pt x="6689778" y="838199"/>
                  </a:lnTo>
                  <a:lnTo>
                    <a:pt x="6690342" y="825499"/>
                  </a:lnTo>
                  <a:lnTo>
                    <a:pt x="6695976" y="825499"/>
                  </a:lnTo>
                  <a:lnTo>
                    <a:pt x="6694849" y="838199"/>
                  </a:lnTo>
                  <a:lnTo>
                    <a:pt x="6699850" y="838199"/>
                  </a:lnTo>
                  <a:lnTo>
                    <a:pt x="6672583" y="888999"/>
                  </a:lnTo>
                  <a:close/>
                </a:path>
                <a:path w="7016115" h="2616200">
                  <a:moveTo>
                    <a:pt x="6694849" y="838199"/>
                  </a:moveTo>
                  <a:lnTo>
                    <a:pt x="6695976" y="825499"/>
                  </a:lnTo>
                  <a:lnTo>
                    <a:pt x="6697767" y="825499"/>
                  </a:lnTo>
                  <a:lnTo>
                    <a:pt x="6694849" y="838199"/>
                  </a:lnTo>
                  <a:close/>
                </a:path>
                <a:path w="7016115" h="2616200">
                  <a:moveTo>
                    <a:pt x="6718866" y="850899"/>
                  </a:moveTo>
                  <a:lnTo>
                    <a:pt x="6716049" y="850899"/>
                  </a:lnTo>
                  <a:lnTo>
                    <a:pt x="6728445" y="825499"/>
                  </a:lnTo>
                  <a:lnTo>
                    <a:pt x="6718866" y="850899"/>
                  </a:lnTo>
                  <a:close/>
                </a:path>
                <a:path w="7016115" h="2616200">
                  <a:moveTo>
                    <a:pt x="6348997" y="1473199"/>
                  </a:moveTo>
                  <a:lnTo>
                    <a:pt x="508655" y="1473199"/>
                  </a:lnTo>
                  <a:lnTo>
                    <a:pt x="530501" y="1422399"/>
                  </a:lnTo>
                  <a:lnTo>
                    <a:pt x="552322" y="1384299"/>
                  </a:lnTo>
                  <a:lnTo>
                    <a:pt x="574618" y="1346199"/>
                  </a:lnTo>
                  <a:lnTo>
                    <a:pt x="597891" y="1295399"/>
                  </a:lnTo>
                  <a:lnTo>
                    <a:pt x="598173" y="1295399"/>
                  </a:lnTo>
                  <a:lnTo>
                    <a:pt x="597212" y="1282699"/>
                  </a:lnTo>
                  <a:lnTo>
                    <a:pt x="604371" y="1282699"/>
                  </a:lnTo>
                  <a:lnTo>
                    <a:pt x="616485" y="1257299"/>
                  </a:lnTo>
                  <a:lnTo>
                    <a:pt x="618739" y="1257299"/>
                  </a:lnTo>
                  <a:lnTo>
                    <a:pt x="624292" y="1244599"/>
                  </a:lnTo>
                  <a:lnTo>
                    <a:pt x="646095" y="1219199"/>
                  </a:lnTo>
                  <a:lnTo>
                    <a:pt x="651489" y="1193799"/>
                  </a:lnTo>
                  <a:lnTo>
                    <a:pt x="654307" y="1193799"/>
                  </a:lnTo>
                  <a:lnTo>
                    <a:pt x="674889" y="1155699"/>
                  </a:lnTo>
                  <a:lnTo>
                    <a:pt x="691239" y="1130299"/>
                  </a:lnTo>
                  <a:lnTo>
                    <a:pt x="706414" y="1092199"/>
                  </a:lnTo>
                  <a:lnTo>
                    <a:pt x="723470" y="1066799"/>
                  </a:lnTo>
                  <a:lnTo>
                    <a:pt x="722225" y="1066799"/>
                  </a:lnTo>
                  <a:lnTo>
                    <a:pt x="724923" y="1054099"/>
                  </a:lnTo>
                  <a:lnTo>
                    <a:pt x="729165" y="1041399"/>
                  </a:lnTo>
                  <a:lnTo>
                    <a:pt x="732556" y="1028699"/>
                  </a:lnTo>
                  <a:lnTo>
                    <a:pt x="748973" y="1003299"/>
                  </a:lnTo>
                  <a:lnTo>
                    <a:pt x="766433" y="977899"/>
                  </a:lnTo>
                  <a:lnTo>
                    <a:pt x="784158" y="939799"/>
                  </a:lnTo>
                  <a:lnTo>
                    <a:pt x="801367" y="914399"/>
                  </a:lnTo>
                  <a:lnTo>
                    <a:pt x="806878" y="901699"/>
                  </a:lnTo>
                  <a:lnTo>
                    <a:pt x="806579" y="901699"/>
                  </a:lnTo>
                  <a:lnTo>
                    <a:pt x="804537" y="888999"/>
                  </a:lnTo>
                  <a:lnTo>
                    <a:pt x="811919" y="888999"/>
                  </a:lnTo>
                  <a:lnTo>
                    <a:pt x="820630" y="876299"/>
                  </a:lnTo>
                  <a:lnTo>
                    <a:pt x="826648" y="863599"/>
                  </a:lnTo>
                  <a:lnTo>
                    <a:pt x="6676593" y="863599"/>
                  </a:lnTo>
                  <a:lnTo>
                    <a:pt x="6671318" y="876299"/>
                  </a:lnTo>
                  <a:lnTo>
                    <a:pt x="6667451" y="876299"/>
                  </a:lnTo>
                  <a:lnTo>
                    <a:pt x="6666889" y="880528"/>
                  </a:lnTo>
                  <a:lnTo>
                    <a:pt x="6651095" y="914399"/>
                  </a:lnTo>
                  <a:lnTo>
                    <a:pt x="6635185" y="939799"/>
                  </a:lnTo>
                  <a:lnTo>
                    <a:pt x="6628503" y="939799"/>
                  </a:lnTo>
                  <a:lnTo>
                    <a:pt x="6616952" y="965199"/>
                  </a:lnTo>
                  <a:lnTo>
                    <a:pt x="6619526" y="965199"/>
                  </a:lnTo>
                  <a:lnTo>
                    <a:pt x="6613856" y="977899"/>
                  </a:lnTo>
                  <a:lnTo>
                    <a:pt x="6605613" y="977899"/>
                  </a:lnTo>
                  <a:lnTo>
                    <a:pt x="6583917" y="1028699"/>
                  </a:lnTo>
                  <a:lnTo>
                    <a:pt x="6562887" y="1066799"/>
                  </a:lnTo>
                  <a:lnTo>
                    <a:pt x="6541422" y="1117599"/>
                  </a:lnTo>
                  <a:lnTo>
                    <a:pt x="6526087" y="1142999"/>
                  </a:lnTo>
                  <a:lnTo>
                    <a:pt x="6524898" y="1142999"/>
                  </a:lnTo>
                  <a:lnTo>
                    <a:pt x="6518419" y="1155699"/>
                  </a:lnTo>
                  <a:lnTo>
                    <a:pt x="6523184" y="1155699"/>
                  </a:lnTo>
                  <a:lnTo>
                    <a:pt x="6512080" y="1168399"/>
                  </a:lnTo>
                  <a:lnTo>
                    <a:pt x="6497860" y="1193799"/>
                  </a:lnTo>
                  <a:lnTo>
                    <a:pt x="6492327" y="1206499"/>
                  </a:lnTo>
                  <a:lnTo>
                    <a:pt x="6485668" y="1206499"/>
                  </a:lnTo>
                  <a:lnTo>
                    <a:pt x="6469520" y="1231899"/>
                  </a:lnTo>
                  <a:lnTo>
                    <a:pt x="6453939" y="1269999"/>
                  </a:lnTo>
                  <a:lnTo>
                    <a:pt x="6437355" y="1308099"/>
                  </a:lnTo>
                  <a:lnTo>
                    <a:pt x="6424582" y="1333499"/>
                  </a:lnTo>
                  <a:lnTo>
                    <a:pt x="6419322" y="1333499"/>
                  </a:lnTo>
                  <a:lnTo>
                    <a:pt x="6407668" y="1358899"/>
                  </a:lnTo>
                  <a:lnTo>
                    <a:pt x="6395234" y="1384299"/>
                  </a:lnTo>
                  <a:lnTo>
                    <a:pt x="6382854" y="1396999"/>
                  </a:lnTo>
                  <a:lnTo>
                    <a:pt x="6371358" y="1422399"/>
                  </a:lnTo>
                  <a:lnTo>
                    <a:pt x="6369611" y="1435099"/>
                  </a:lnTo>
                  <a:lnTo>
                    <a:pt x="6371076" y="1435099"/>
                  </a:lnTo>
                  <a:lnTo>
                    <a:pt x="6348997" y="1473199"/>
                  </a:lnTo>
                  <a:close/>
                </a:path>
                <a:path w="7016115" h="2616200">
                  <a:moveTo>
                    <a:pt x="6666889" y="880528"/>
                  </a:moveTo>
                  <a:lnTo>
                    <a:pt x="6667451" y="876299"/>
                  </a:lnTo>
                  <a:lnTo>
                    <a:pt x="6667012" y="880264"/>
                  </a:lnTo>
                  <a:lnTo>
                    <a:pt x="6666889" y="880528"/>
                  </a:lnTo>
                  <a:close/>
                </a:path>
                <a:path w="7016115" h="2616200">
                  <a:moveTo>
                    <a:pt x="6667012" y="880264"/>
                  </a:moveTo>
                  <a:lnTo>
                    <a:pt x="6667451" y="876299"/>
                  </a:lnTo>
                  <a:lnTo>
                    <a:pt x="6668860" y="876299"/>
                  </a:lnTo>
                  <a:lnTo>
                    <a:pt x="6667012" y="880264"/>
                  </a:lnTo>
                  <a:close/>
                </a:path>
                <a:path w="7016115" h="2616200">
                  <a:moveTo>
                    <a:pt x="6666278" y="886882"/>
                  </a:moveTo>
                  <a:lnTo>
                    <a:pt x="6667012" y="880264"/>
                  </a:lnTo>
                  <a:lnTo>
                    <a:pt x="6668860" y="876299"/>
                  </a:lnTo>
                  <a:lnTo>
                    <a:pt x="6666278" y="886882"/>
                  </a:lnTo>
                  <a:close/>
                </a:path>
                <a:path w="7016115" h="2616200">
                  <a:moveTo>
                    <a:pt x="6666043" y="888999"/>
                  </a:moveTo>
                  <a:lnTo>
                    <a:pt x="6666278" y="886882"/>
                  </a:lnTo>
                  <a:lnTo>
                    <a:pt x="6668860" y="876299"/>
                  </a:lnTo>
                  <a:lnTo>
                    <a:pt x="6671318" y="876299"/>
                  </a:lnTo>
                  <a:lnTo>
                    <a:pt x="6666043" y="888999"/>
                  </a:lnTo>
                  <a:close/>
                </a:path>
                <a:path w="7016115" h="2616200">
                  <a:moveTo>
                    <a:pt x="6665761" y="888999"/>
                  </a:moveTo>
                  <a:lnTo>
                    <a:pt x="6666889" y="880528"/>
                  </a:lnTo>
                  <a:lnTo>
                    <a:pt x="6667012" y="880264"/>
                  </a:lnTo>
                  <a:lnTo>
                    <a:pt x="6666278" y="886882"/>
                  </a:lnTo>
                  <a:lnTo>
                    <a:pt x="6665761" y="888999"/>
                  </a:lnTo>
                  <a:close/>
                </a:path>
                <a:path w="7016115" h="2616200">
                  <a:moveTo>
                    <a:pt x="6611232" y="1003299"/>
                  </a:moveTo>
                  <a:lnTo>
                    <a:pt x="6602514" y="1003299"/>
                  </a:lnTo>
                  <a:lnTo>
                    <a:pt x="6619526" y="965199"/>
                  </a:lnTo>
                  <a:lnTo>
                    <a:pt x="6635185" y="939799"/>
                  </a:lnTo>
                  <a:lnTo>
                    <a:pt x="6651095" y="914399"/>
                  </a:lnTo>
                  <a:lnTo>
                    <a:pt x="6666889" y="880528"/>
                  </a:lnTo>
                  <a:lnTo>
                    <a:pt x="6665761" y="888999"/>
                  </a:lnTo>
                  <a:lnTo>
                    <a:pt x="6672583" y="888999"/>
                  </a:lnTo>
                  <a:lnTo>
                    <a:pt x="6611232" y="1003299"/>
                  </a:lnTo>
                  <a:close/>
                </a:path>
                <a:path w="7016115" h="2616200">
                  <a:moveTo>
                    <a:pt x="6666043" y="888999"/>
                  </a:moveTo>
                  <a:lnTo>
                    <a:pt x="6665761" y="888999"/>
                  </a:lnTo>
                  <a:lnTo>
                    <a:pt x="6666278" y="886882"/>
                  </a:lnTo>
                  <a:lnTo>
                    <a:pt x="6666043" y="888999"/>
                  </a:lnTo>
                  <a:close/>
                </a:path>
                <a:path w="7016115" h="2616200">
                  <a:moveTo>
                    <a:pt x="6619526" y="965199"/>
                  </a:moveTo>
                  <a:lnTo>
                    <a:pt x="6617798" y="965199"/>
                  </a:lnTo>
                  <a:lnTo>
                    <a:pt x="6628503" y="939799"/>
                  </a:lnTo>
                  <a:lnTo>
                    <a:pt x="6635185" y="939799"/>
                  </a:lnTo>
                  <a:lnTo>
                    <a:pt x="6619526" y="965199"/>
                  </a:lnTo>
                  <a:close/>
                </a:path>
                <a:path w="7016115" h="2616200">
                  <a:moveTo>
                    <a:pt x="6654774" y="965199"/>
                  </a:moveTo>
                  <a:lnTo>
                    <a:pt x="6651957" y="952499"/>
                  </a:lnTo>
                  <a:lnTo>
                    <a:pt x="6661014" y="952499"/>
                  </a:lnTo>
                  <a:lnTo>
                    <a:pt x="6654774" y="965199"/>
                  </a:lnTo>
                  <a:close/>
                </a:path>
                <a:path w="7016115" h="2616200">
                  <a:moveTo>
                    <a:pt x="6495348" y="1219199"/>
                  </a:moveTo>
                  <a:lnTo>
                    <a:pt x="6486795" y="1219199"/>
                  </a:lnTo>
                  <a:lnTo>
                    <a:pt x="6497860" y="1193799"/>
                  </a:lnTo>
                  <a:lnTo>
                    <a:pt x="6512080" y="1168399"/>
                  </a:lnTo>
                  <a:lnTo>
                    <a:pt x="6523184" y="1155699"/>
                  </a:lnTo>
                  <a:lnTo>
                    <a:pt x="6524556" y="1145534"/>
                  </a:lnTo>
                  <a:lnTo>
                    <a:pt x="6541422" y="1117599"/>
                  </a:lnTo>
                  <a:lnTo>
                    <a:pt x="6562887" y="1066799"/>
                  </a:lnTo>
                  <a:lnTo>
                    <a:pt x="6583917" y="1028699"/>
                  </a:lnTo>
                  <a:lnTo>
                    <a:pt x="6605613" y="977899"/>
                  </a:lnTo>
                  <a:lnTo>
                    <a:pt x="6609001" y="977899"/>
                  </a:lnTo>
                  <a:lnTo>
                    <a:pt x="6603984" y="990599"/>
                  </a:lnTo>
                  <a:lnTo>
                    <a:pt x="6599007" y="1003299"/>
                  </a:lnTo>
                  <a:lnTo>
                    <a:pt x="6611232" y="1003299"/>
                  </a:lnTo>
                  <a:lnTo>
                    <a:pt x="6495348" y="1219199"/>
                  </a:lnTo>
                  <a:close/>
                </a:path>
                <a:path w="7016115" h="2616200">
                  <a:moveTo>
                    <a:pt x="6602514" y="1003299"/>
                  </a:moveTo>
                  <a:lnTo>
                    <a:pt x="6599007" y="1003299"/>
                  </a:lnTo>
                  <a:lnTo>
                    <a:pt x="6603984" y="990599"/>
                  </a:lnTo>
                  <a:lnTo>
                    <a:pt x="6609001" y="977899"/>
                  </a:lnTo>
                  <a:lnTo>
                    <a:pt x="6613856" y="977899"/>
                  </a:lnTo>
                  <a:lnTo>
                    <a:pt x="6602514" y="1003299"/>
                  </a:lnTo>
                  <a:close/>
                </a:path>
                <a:path w="7016115" h="2616200">
                  <a:moveTo>
                    <a:pt x="6628336" y="1003299"/>
                  </a:moveTo>
                  <a:lnTo>
                    <a:pt x="6643223" y="977899"/>
                  </a:lnTo>
                  <a:lnTo>
                    <a:pt x="6636734" y="990599"/>
                  </a:lnTo>
                  <a:lnTo>
                    <a:pt x="6628336" y="1003299"/>
                  </a:lnTo>
                  <a:close/>
                </a:path>
                <a:path w="7016115" h="2616200">
                  <a:moveTo>
                    <a:pt x="6581948" y="1079499"/>
                  </a:moveTo>
                  <a:lnTo>
                    <a:pt x="6589673" y="1066799"/>
                  </a:lnTo>
                  <a:lnTo>
                    <a:pt x="6589277" y="1066799"/>
                  </a:lnTo>
                  <a:lnTo>
                    <a:pt x="6592090" y="1054099"/>
                  </a:lnTo>
                  <a:lnTo>
                    <a:pt x="6602452" y="1054099"/>
                  </a:lnTo>
                  <a:lnTo>
                    <a:pt x="6593491" y="1066799"/>
                  </a:lnTo>
                  <a:lnTo>
                    <a:pt x="6581948" y="1079499"/>
                  </a:lnTo>
                  <a:close/>
                </a:path>
                <a:path w="7016115" h="2616200">
                  <a:moveTo>
                    <a:pt x="6572017" y="1117599"/>
                  </a:moveTo>
                  <a:lnTo>
                    <a:pt x="6567791" y="1104899"/>
                  </a:lnTo>
                  <a:lnTo>
                    <a:pt x="6575031" y="1104899"/>
                  </a:lnTo>
                  <a:lnTo>
                    <a:pt x="6572017" y="1117599"/>
                  </a:lnTo>
                  <a:close/>
                </a:path>
                <a:path w="7016115" h="2616200">
                  <a:moveTo>
                    <a:pt x="6524556" y="1145534"/>
                  </a:moveTo>
                  <a:lnTo>
                    <a:pt x="6524898" y="1142999"/>
                  </a:lnTo>
                  <a:lnTo>
                    <a:pt x="6526087" y="1142999"/>
                  </a:lnTo>
                  <a:lnTo>
                    <a:pt x="6524556" y="1145534"/>
                  </a:lnTo>
                  <a:close/>
                </a:path>
                <a:path w="7016115" h="2616200">
                  <a:moveTo>
                    <a:pt x="6523184" y="1155699"/>
                  </a:moveTo>
                  <a:lnTo>
                    <a:pt x="6518419" y="1155699"/>
                  </a:lnTo>
                  <a:lnTo>
                    <a:pt x="6524556" y="1145534"/>
                  </a:lnTo>
                  <a:lnTo>
                    <a:pt x="6523184" y="1155699"/>
                  </a:lnTo>
                  <a:close/>
                </a:path>
                <a:path w="7016115" h="2616200">
                  <a:moveTo>
                    <a:pt x="6427180" y="1346199"/>
                  </a:moveTo>
                  <a:lnTo>
                    <a:pt x="6418195" y="1346199"/>
                  </a:lnTo>
                  <a:lnTo>
                    <a:pt x="6437355" y="1308099"/>
                  </a:lnTo>
                  <a:lnTo>
                    <a:pt x="6453939" y="1269999"/>
                  </a:lnTo>
                  <a:lnTo>
                    <a:pt x="6469520" y="1231899"/>
                  </a:lnTo>
                  <a:lnTo>
                    <a:pt x="6485668" y="1206499"/>
                  </a:lnTo>
                  <a:lnTo>
                    <a:pt x="6489612" y="1206499"/>
                  </a:lnTo>
                  <a:lnTo>
                    <a:pt x="6486795" y="1219199"/>
                  </a:lnTo>
                  <a:lnTo>
                    <a:pt x="6495348" y="1219199"/>
                  </a:lnTo>
                  <a:lnTo>
                    <a:pt x="6427180" y="1346199"/>
                  </a:lnTo>
                  <a:close/>
                </a:path>
                <a:path w="7016115" h="2616200">
                  <a:moveTo>
                    <a:pt x="6486795" y="1219199"/>
                  </a:moveTo>
                  <a:lnTo>
                    <a:pt x="6489612" y="1206499"/>
                  </a:lnTo>
                  <a:lnTo>
                    <a:pt x="6492327" y="1206499"/>
                  </a:lnTo>
                  <a:lnTo>
                    <a:pt x="6486795" y="1219199"/>
                  </a:lnTo>
                  <a:close/>
                </a:path>
                <a:path w="7016115" h="2616200">
                  <a:moveTo>
                    <a:pt x="593709" y="1295399"/>
                  </a:moveTo>
                  <a:lnTo>
                    <a:pt x="591170" y="1295399"/>
                  </a:lnTo>
                  <a:lnTo>
                    <a:pt x="593102" y="1282699"/>
                  </a:lnTo>
                  <a:lnTo>
                    <a:pt x="600845" y="1269999"/>
                  </a:lnTo>
                  <a:lnTo>
                    <a:pt x="606294" y="1269999"/>
                  </a:lnTo>
                  <a:lnTo>
                    <a:pt x="604371" y="1282699"/>
                  </a:lnTo>
                  <a:lnTo>
                    <a:pt x="597212" y="1282699"/>
                  </a:lnTo>
                  <a:lnTo>
                    <a:pt x="593709" y="1295399"/>
                  </a:lnTo>
                  <a:close/>
                </a:path>
                <a:path w="7016115" h="2616200">
                  <a:moveTo>
                    <a:pt x="604371" y="1282699"/>
                  </a:moveTo>
                  <a:lnTo>
                    <a:pt x="606294" y="1269999"/>
                  </a:lnTo>
                  <a:lnTo>
                    <a:pt x="610428" y="1269999"/>
                  </a:lnTo>
                  <a:lnTo>
                    <a:pt x="604371" y="1282699"/>
                  </a:lnTo>
                  <a:close/>
                </a:path>
                <a:path w="7016115" h="2616200">
                  <a:moveTo>
                    <a:pt x="598173" y="1295399"/>
                  </a:moveTo>
                  <a:lnTo>
                    <a:pt x="593709" y="1295399"/>
                  </a:lnTo>
                  <a:lnTo>
                    <a:pt x="597212" y="1282699"/>
                  </a:lnTo>
                  <a:lnTo>
                    <a:pt x="598173" y="1295399"/>
                  </a:lnTo>
                  <a:close/>
                </a:path>
                <a:path w="7016115" h="2616200">
                  <a:moveTo>
                    <a:pt x="589372" y="1308099"/>
                  </a:moveTo>
                  <a:lnTo>
                    <a:pt x="583797" y="1308099"/>
                  </a:lnTo>
                  <a:lnTo>
                    <a:pt x="587678" y="1295399"/>
                  </a:lnTo>
                  <a:lnTo>
                    <a:pt x="597891" y="1295399"/>
                  </a:lnTo>
                  <a:lnTo>
                    <a:pt x="589372" y="1308099"/>
                  </a:lnTo>
                  <a:close/>
                </a:path>
                <a:path w="7016115" h="2616200">
                  <a:moveTo>
                    <a:pt x="592073" y="1308099"/>
                  </a:moveTo>
                  <a:lnTo>
                    <a:pt x="589372" y="1308099"/>
                  </a:lnTo>
                  <a:lnTo>
                    <a:pt x="597891" y="1295399"/>
                  </a:lnTo>
                  <a:lnTo>
                    <a:pt x="592073" y="1308099"/>
                  </a:lnTo>
                  <a:close/>
                </a:path>
                <a:path w="7016115" h="2616200">
                  <a:moveTo>
                    <a:pt x="6263578" y="1650999"/>
                  </a:moveTo>
                  <a:lnTo>
                    <a:pt x="6252752" y="1650999"/>
                  </a:lnTo>
                  <a:lnTo>
                    <a:pt x="6278675" y="1612899"/>
                  </a:lnTo>
                  <a:lnTo>
                    <a:pt x="6299453" y="1562099"/>
                  </a:lnTo>
                  <a:lnTo>
                    <a:pt x="6319102" y="1523999"/>
                  </a:lnTo>
                  <a:lnTo>
                    <a:pt x="6341637" y="1485899"/>
                  </a:lnTo>
                  <a:lnTo>
                    <a:pt x="6371076" y="1435099"/>
                  </a:lnTo>
                  <a:lnTo>
                    <a:pt x="6369611" y="1435099"/>
                  </a:lnTo>
                  <a:lnTo>
                    <a:pt x="6371358" y="1422399"/>
                  </a:lnTo>
                  <a:lnTo>
                    <a:pt x="6382854" y="1396999"/>
                  </a:lnTo>
                  <a:lnTo>
                    <a:pt x="6395234" y="1384299"/>
                  </a:lnTo>
                  <a:lnTo>
                    <a:pt x="6407668" y="1358899"/>
                  </a:lnTo>
                  <a:lnTo>
                    <a:pt x="6419322" y="1333499"/>
                  </a:lnTo>
                  <a:lnTo>
                    <a:pt x="6418195" y="1346199"/>
                  </a:lnTo>
                  <a:lnTo>
                    <a:pt x="6427180" y="1346199"/>
                  </a:lnTo>
                  <a:lnTo>
                    <a:pt x="6311295" y="1562099"/>
                  </a:lnTo>
                  <a:lnTo>
                    <a:pt x="6305857" y="1562099"/>
                  </a:lnTo>
                  <a:lnTo>
                    <a:pt x="6301253" y="1580809"/>
                  </a:lnTo>
                  <a:lnTo>
                    <a:pt x="6263578" y="1650999"/>
                  </a:lnTo>
                  <a:close/>
                </a:path>
                <a:path w="7016115" h="2616200">
                  <a:moveTo>
                    <a:pt x="6418195" y="1346199"/>
                  </a:moveTo>
                  <a:lnTo>
                    <a:pt x="6419322" y="1333499"/>
                  </a:lnTo>
                  <a:lnTo>
                    <a:pt x="6424582" y="1333499"/>
                  </a:lnTo>
                  <a:lnTo>
                    <a:pt x="6418195" y="1346199"/>
                  </a:lnTo>
                  <a:close/>
                </a:path>
                <a:path w="7016115" h="2616200">
                  <a:moveTo>
                    <a:pt x="6424675" y="1371599"/>
                  </a:moveTo>
                  <a:lnTo>
                    <a:pt x="6430380" y="1358899"/>
                  </a:lnTo>
                  <a:lnTo>
                    <a:pt x="6432566" y="1353713"/>
                  </a:lnTo>
                  <a:lnTo>
                    <a:pt x="6436234" y="1346199"/>
                  </a:lnTo>
                  <a:lnTo>
                    <a:pt x="6437141" y="1346199"/>
                  </a:lnTo>
                  <a:lnTo>
                    <a:pt x="6424675" y="1371599"/>
                  </a:lnTo>
                  <a:close/>
                </a:path>
                <a:path w="7016115" h="2616200">
                  <a:moveTo>
                    <a:pt x="6419263" y="1380959"/>
                  </a:moveTo>
                  <a:lnTo>
                    <a:pt x="6419885" y="1371599"/>
                  </a:lnTo>
                  <a:lnTo>
                    <a:pt x="6423832" y="1371599"/>
                  </a:lnTo>
                  <a:lnTo>
                    <a:pt x="6419263" y="1380959"/>
                  </a:lnTo>
                  <a:close/>
                </a:path>
                <a:path w="7016115" h="2616200">
                  <a:moveTo>
                    <a:pt x="6299453" y="1562099"/>
                  </a:moveTo>
                  <a:lnTo>
                    <a:pt x="458437" y="1562099"/>
                  </a:lnTo>
                  <a:lnTo>
                    <a:pt x="462381" y="1549399"/>
                  </a:lnTo>
                  <a:lnTo>
                    <a:pt x="459000" y="1549399"/>
                  </a:lnTo>
                  <a:lnTo>
                    <a:pt x="470025" y="1536699"/>
                  </a:lnTo>
                  <a:lnTo>
                    <a:pt x="482701" y="1511299"/>
                  </a:lnTo>
                  <a:lnTo>
                    <a:pt x="495587" y="1485899"/>
                  </a:lnTo>
                  <a:lnTo>
                    <a:pt x="507246" y="1460499"/>
                  </a:lnTo>
                  <a:lnTo>
                    <a:pt x="508655" y="1473199"/>
                  </a:lnTo>
                  <a:lnTo>
                    <a:pt x="6348997" y="1473199"/>
                  </a:lnTo>
                  <a:lnTo>
                    <a:pt x="6341637" y="1485899"/>
                  </a:lnTo>
                  <a:lnTo>
                    <a:pt x="6319102" y="1523999"/>
                  </a:lnTo>
                  <a:lnTo>
                    <a:pt x="6299453" y="1562099"/>
                  </a:lnTo>
                  <a:close/>
                </a:path>
                <a:path w="7016115" h="2616200">
                  <a:moveTo>
                    <a:pt x="508655" y="1473199"/>
                  </a:moveTo>
                  <a:lnTo>
                    <a:pt x="507246" y="1460499"/>
                  </a:lnTo>
                  <a:lnTo>
                    <a:pt x="514116" y="1460499"/>
                  </a:lnTo>
                  <a:lnTo>
                    <a:pt x="508655" y="1473199"/>
                  </a:lnTo>
                  <a:close/>
                </a:path>
                <a:path w="7016115" h="2616200">
                  <a:moveTo>
                    <a:pt x="222818" y="1943099"/>
                  </a:moveTo>
                  <a:lnTo>
                    <a:pt x="194179" y="1943099"/>
                  </a:lnTo>
                  <a:lnTo>
                    <a:pt x="212565" y="1904999"/>
                  </a:lnTo>
                  <a:lnTo>
                    <a:pt x="227906" y="1879599"/>
                  </a:lnTo>
                  <a:lnTo>
                    <a:pt x="242760" y="1854199"/>
                  </a:lnTo>
                  <a:lnTo>
                    <a:pt x="259680" y="1816099"/>
                  </a:lnTo>
                  <a:lnTo>
                    <a:pt x="265033" y="1816099"/>
                  </a:lnTo>
                  <a:lnTo>
                    <a:pt x="270092" y="1803399"/>
                  </a:lnTo>
                  <a:lnTo>
                    <a:pt x="282058" y="1777999"/>
                  </a:lnTo>
                  <a:lnTo>
                    <a:pt x="287078" y="1765299"/>
                  </a:lnTo>
                  <a:lnTo>
                    <a:pt x="307663" y="1739899"/>
                  </a:lnTo>
                  <a:lnTo>
                    <a:pt x="329263" y="1701799"/>
                  </a:lnTo>
                  <a:lnTo>
                    <a:pt x="352621" y="1650999"/>
                  </a:lnTo>
                  <a:lnTo>
                    <a:pt x="378481" y="1600199"/>
                  </a:lnTo>
                  <a:lnTo>
                    <a:pt x="407586" y="1562099"/>
                  </a:lnTo>
                  <a:lnTo>
                    <a:pt x="398852" y="1562099"/>
                  </a:lnTo>
                  <a:lnTo>
                    <a:pt x="409436" y="1536699"/>
                  </a:lnTo>
                  <a:lnTo>
                    <a:pt x="420290" y="1523999"/>
                  </a:lnTo>
                  <a:lnTo>
                    <a:pt x="431289" y="1498599"/>
                  </a:lnTo>
                  <a:lnTo>
                    <a:pt x="442308" y="1485899"/>
                  </a:lnTo>
                  <a:lnTo>
                    <a:pt x="439209" y="1498599"/>
                  </a:lnTo>
                  <a:lnTo>
                    <a:pt x="461390" y="1498599"/>
                  </a:lnTo>
                  <a:lnTo>
                    <a:pt x="222818" y="1943099"/>
                  </a:lnTo>
                  <a:close/>
                </a:path>
                <a:path w="7016115" h="2616200">
                  <a:moveTo>
                    <a:pt x="6332410" y="1539874"/>
                  </a:moveTo>
                  <a:lnTo>
                    <a:pt x="6333335" y="1537268"/>
                  </a:lnTo>
                  <a:lnTo>
                    <a:pt x="6333669" y="1536699"/>
                  </a:lnTo>
                  <a:lnTo>
                    <a:pt x="6334100" y="1536699"/>
                  </a:lnTo>
                  <a:lnTo>
                    <a:pt x="6332410" y="1539874"/>
                  </a:lnTo>
                  <a:close/>
                </a:path>
                <a:path w="7016115" h="2616200">
                  <a:moveTo>
                    <a:pt x="6329029" y="1549399"/>
                  </a:moveTo>
                  <a:lnTo>
                    <a:pt x="6327339" y="1549399"/>
                  </a:lnTo>
                  <a:lnTo>
                    <a:pt x="6332410" y="1539874"/>
                  </a:lnTo>
                  <a:lnTo>
                    <a:pt x="6329029" y="1549399"/>
                  </a:lnTo>
                  <a:close/>
                </a:path>
                <a:path w="7016115" h="2616200">
                  <a:moveTo>
                    <a:pt x="459209" y="1555140"/>
                  </a:moveTo>
                  <a:lnTo>
                    <a:pt x="459846" y="1549399"/>
                  </a:lnTo>
                  <a:lnTo>
                    <a:pt x="462381" y="1549399"/>
                  </a:lnTo>
                  <a:lnTo>
                    <a:pt x="459209" y="1555140"/>
                  </a:lnTo>
                  <a:close/>
                </a:path>
                <a:path w="7016115" h="2616200">
                  <a:moveTo>
                    <a:pt x="6316281" y="1574799"/>
                  </a:moveTo>
                  <a:lnTo>
                    <a:pt x="6320225" y="1549399"/>
                  </a:lnTo>
                  <a:lnTo>
                    <a:pt x="6321976" y="1549399"/>
                  </a:lnTo>
                  <a:lnTo>
                    <a:pt x="6322030" y="1562099"/>
                  </a:lnTo>
                  <a:lnTo>
                    <a:pt x="6321410" y="1562099"/>
                  </a:lnTo>
                  <a:lnTo>
                    <a:pt x="6316281" y="1574799"/>
                  </a:lnTo>
                  <a:close/>
                </a:path>
                <a:path w="7016115" h="2616200">
                  <a:moveTo>
                    <a:pt x="6252752" y="1650999"/>
                  </a:moveTo>
                  <a:lnTo>
                    <a:pt x="6254729" y="1642512"/>
                  </a:lnTo>
                  <a:lnTo>
                    <a:pt x="6257048" y="1638299"/>
                  </a:lnTo>
                  <a:lnTo>
                    <a:pt x="413572" y="1638299"/>
                  </a:lnTo>
                  <a:lnTo>
                    <a:pt x="439773" y="1587499"/>
                  </a:lnTo>
                  <a:lnTo>
                    <a:pt x="442590" y="1587499"/>
                  </a:lnTo>
                  <a:lnTo>
                    <a:pt x="448013" y="1574799"/>
                  </a:lnTo>
                  <a:lnTo>
                    <a:pt x="451244" y="1574799"/>
                  </a:lnTo>
                  <a:lnTo>
                    <a:pt x="455363" y="1562099"/>
                  </a:lnTo>
                  <a:lnTo>
                    <a:pt x="459209" y="1555140"/>
                  </a:lnTo>
                  <a:lnTo>
                    <a:pt x="458437" y="1562099"/>
                  </a:lnTo>
                  <a:lnTo>
                    <a:pt x="6299453" y="1562099"/>
                  </a:lnTo>
                  <a:lnTo>
                    <a:pt x="6278675" y="1612899"/>
                  </a:lnTo>
                  <a:lnTo>
                    <a:pt x="6252752" y="1650999"/>
                  </a:lnTo>
                  <a:close/>
                </a:path>
                <a:path w="7016115" h="2616200">
                  <a:moveTo>
                    <a:pt x="6301253" y="1580809"/>
                  </a:moveTo>
                  <a:lnTo>
                    <a:pt x="6305857" y="1562099"/>
                  </a:lnTo>
                  <a:lnTo>
                    <a:pt x="6311295" y="1562099"/>
                  </a:lnTo>
                  <a:lnTo>
                    <a:pt x="6301253" y="1580809"/>
                  </a:lnTo>
                  <a:close/>
                </a:path>
                <a:path w="7016115" h="2616200">
                  <a:moveTo>
                    <a:pt x="6310928" y="1574799"/>
                  </a:moveTo>
                  <a:lnTo>
                    <a:pt x="6312337" y="1562099"/>
                  </a:lnTo>
                  <a:lnTo>
                    <a:pt x="6315436" y="1562099"/>
                  </a:lnTo>
                  <a:lnTo>
                    <a:pt x="6310928" y="1574799"/>
                  </a:lnTo>
                  <a:close/>
                </a:path>
                <a:path w="7016115" h="2616200">
                  <a:moveTo>
                    <a:pt x="377723" y="1600199"/>
                  </a:moveTo>
                  <a:lnTo>
                    <a:pt x="388428" y="1574799"/>
                  </a:lnTo>
                  <a:lnTo>
                    <a:pt x="383921" y="1587499"/>
                  </a:lnTo>
                  <a:lnTo>
                    <a:pt x="377723" y="1600199"/>
                  </a:lnTo>
                  <a:close/>
                </a:path>
                <a:path w="7016115" h="2616200">
                  <a:moveTo>
                    <a:pt x="443007" y="1581229"/>
                  </a:moveTo>
                  <a:lnTo>
                    <a:pt x="446323" y="1574799"/>
                  </a:lnTo>
                  <a:lnTo>
                    <a:pt x="446901" y="1574799"/>
                  </a:lnTo>
                  <a:lnTo>
                    <a:pt x="443007" y="1581229"/>
                  </a:lnTo>
                  <a:close/>
                </a:path>
                <a:path w="7016115" h="2616200">
                  <a:moveTo>
                    <a:pt x="6311121" y="1587499"/>
                  </a:moveTo>
                  <a:lnTo>
                    <a:pt x="6304026" y="1587499"/>
                  </a:lnTo>
                  <a:lnTo>
                    <a:pt x="6312671" y="1574799"/>
                  </a:lnTo>
                  <a:lnTo>
                    <a:pt x="6319098" y="1574799"/>
                  </a:lnTo>
                  <a:lnTo>
                    <a:pt x="6311121" y="1587499"/>
                  </a:lnTo>
                  <a:close/>
                </a:path>
                <a:path w="7016115" h="2616200">
                  <a:moveTo>
                    <a:pt x="6239170" y="1714499"/>
                  </a:moveTo>
                  <a:lnTo>
                    <a:pt x="6231341" y="1714499"/>
                  </a:lnTo>
                  <a:lnTo>
                    <a:pt x="6236764" y="1701799"/>
                  </a:lnTo>
                  <a:lnTo>
                    <a:pt x="6237690" y="1699231"/>
                  </a:lnTo>
                  <a:lnTo>
                    <a:pt x="6301253" y="1580809"/>
                  </a:lnTo>
                  <a:lnTo>
                    <a:pt x="6299606" y="1587499"/>
                  </a:lnTo>
                  <a:lnTo>
                    <a:pt x="6311121" y="1587499"/>
                  </a:lnTo>
                  <a:lnTo>
                    <a:pt x="6303144" y="1600199"/>
                  </a:lnTo>
                  <a:lnTo>
                    <a:pt x="6290776" y="1625599"/>
                  </a:lnTo>
                  <a:lnTo>
                    <a:pt x="6280085" y="1650999"/>
                  </a:lnTo>
                  <a:lnTo>
                    <a:pt x="6274624" y="1663699"/>
                  </a:lnTo>
                  <a:lnTo>
                    <a:pt x="6266345" y="1663699"/>
                  </a:lnTo>
                  <a:lnTo>
                    <a:pt x="6261912" y="1676399"/>
                  </a:lnTo>
                  <a:lnTo>
                    <a:pt x="6258985" y="1689099"/>
                  </a:lnTo>
                  <a:lnTo>
                    <a:pt x="6256203" y="1689099"/>
                  </a:lnTo>
                  <a:lnTo>
                    <a:pt x="6256203" y="1689687"/>
                  </a:lnTo>
                  <a:lnTo>
                    <a:pt x="6250392" y="1701799"/>
                  </a:lnTo>
                  <a:lnTo>
                    <a:pt x="6245427" y="1701799"/>
                  </a:lnTo>
                  <a:lnTo>
                    <a:pt x="6239170" y="1714499"/>
                  </a:lnTo>
                  <a:close/>
                </a:path>
                <a:path w="7016115" h="2616200">
                  <a:moveTo>
                    <a:pt x="439773" y="1587499"/>
                  </a:moveTo>
                  <a:lnTo>
                    <a:pt x="439209" y="1587499"/>
                  </a:lnTo>
                  <a:lnTo>
                    <a:pt x="443007" y="1581229"/>
                  </a:lnTo>
                  <a:lnTo>
                    <a:pt x="439773" y="1587499"/>
                  </a:lnTo>
                  <a:close/>
                </a:path>
                <a:path w="7016115" h="2616200">
                  <a:moveTo>
                    <a:pt x="366947" y="1714499"/>
                  </a:moveTo>
                  <a:lnTo>
                    <a:pt x="365820" y="1714499"/>
                  </a:lnTo>
                  <a:lnTo>
                    <a:pt x="371567" y="1701799"/>
                  </a:lnTo>
                  <a:lnTo>
                    <a:pt x="378357" y="1689099"/>
                  </a:lnTo>
                  <a:lnTo>
                    <a:pt x="385728" y="1676399"/>
                  </a:lnTo>
                  <a:lnTo>
                    <a:pt x="393218" y="1663699"/>
                  </a:lnTo>
                  <a:lnTo>
                    <a:pt x="400281" y="1650999"/>
                  </a:lnTo>
                  <a:lnTo>
                    <a:pt x="406353" y="1650999"/>
                  </a:lnTo>
                  <a:lnTo>
                    <a:pt x="410946" y="1638299"/>
                  </a:lnTo>
                  <a:lnTo>
                    <a:pt x="6255711" y="1638299"/>
                  </a:lnTo>
                  <a:lnTo>
                    <a:pt x="6254729" y="1642512"/>
                  </a:lnTo>
                  <a:lnTo>
                    <a:pt x="6229087" y="1689099"/>
                  </a:lnTo>
                  <a:lnTo>
                    <a:pt x="381949" y="1689099"/>
                  </a:lnTo>
                  <a:lnTo>
                    <a:pt x="381667" y="1692274"/>
                  </a:lnTo>
                  <a:lnTo>
                    <a:pt x="379131" y="1701799"/>
                  </a:lnTo>
                  <a:lnTo>
                    <a:pt x="374342" y="1701799"/>
                  </a:lnTo>
                  <a:lnTo>
                    <a:pt x="366947" y="1714499"/>
                  </a:lnTo>
                  <a:close/>
                </a:path>
                <a:path w="7016115" h="2616200">
                  <a:moveTo>
                    <a:pt x="6236623" y="1689099"/>
                  </a:moveTo>
                  <a:lnTo>
                    <a:pt x="6229087" y="1689099"/>
                  </a:lnTo>
                  <a:lnTo>
                    <a:pt x="6254729" y="1642512"/>
                  </a:lnTo>
                  <a:lnTo>
                    <a:pt x="6252752" y="1650999"/>
                  </a:lnTo>
                  <a:lnTo>
                    <a:pt x="6263578" y="1650999"/>
                  </a:lnTo>
                  <a:lnTo>
                    <a:pt x="6249945" y="1676399"/>
                  </a:lnTo>
                  <a:lnTo>
                    <a:pt x="6240338" y="1676399"/>
                  </a:lnTo>
                  <a:lnTo>
                    <a:pt x="6236623" y="1689099"/>
                  </a:lnTo>
                  <a:close/>
                </a:path>
                <a:path w="7016115" h="2616200">
                  <a:moveTo>
                    <a:pt x="6269162" y="1676399"/>
                  </a:moveTo>
                  <a:lnTo>
                    <a:pt x="6266345" y="1663699"/>
                  </a:lnTo>
                  <a:lnTo>
                    <a:pt x="6274624" y="1663699"/>
                  </a:lnTo>
                  <a:lnTo>
                    <a:pt x="6269162" y="1676399"/>
                  </a:lnTo>
                  <a:close/>
                </a:path>
                <a:path w="7016115" h="2616200">
                  <a:moveTo>
                    <a:pt x="6232817" y="1708310"/>
                  </a:moveTo>
                  <a:lnTo>
                    <a:pt x="6234369" y="1701799"/>
                  </a:lnTo>
                  <a:lnTo>
                    <a:pt x="380822" y="1701799"/>
                  </a:lnTo>
                  <a:lnTo>
                    <a:pt x="381667" y="1692274"/>
                  </a:lnTo>
                  <a:lnTo>
                    <a:pt x="382512" y="1689099"/>
                  </a:lnTo>
                  <a:lnTo>
                    <a:pt x="6236623" y="1689099"/>
                  </a:lnTo>
                  <a:lnTo>
                    <a:pt x="6240338" y="1676399"/>
                  </a:lnTo>
                  <a:lnTo>
                    <a:pt x="6244652" y="1676399"/>
                  </a:lnTo>
                  <a:lnTo>
                    <a:pt x="6241342" y="1689099"/>
                  </a:lnTo>
                  <a:lnTo>
                    <a:pt x="6237690" y="1699231"/>
                  </a:lnTo>
                  <a:lnTo>
                    <a:pt x="6232817" y="1708310"/>
                  </a:lnTo>
                  <a:close/>
                </a:path>
                <a:path w="7016115" h="2616200">
                  <a:moveTo>
                    <a:pt x="6237690" y="1699231"/>
                  </a:moveTo>
                  <a:lnTo>
                    <a:pt x="6241342" y="1689099"/>
                  </a:lnTo>
                  <a:lnTo>
                    <a:pt x="6244652" y="1676399"/>
                  </a:lnTo>
                  <a:lnTo>
                    <a:pt x="6249945" y="1676399"/>
                  </a:lnTo>
                  <a:lnTo>
                    <a:pt x="6237690" y="1699231"/>
                  </a:lnTo>
                  <a:close/>
                </a:path>
                <a:path w="7016115" h="2616200">
                  <a:moveTo>
                    <a:pt x="381667" y="1692274"/>
                  </a:moveTo>
                  <a:lnTo>
                    <a:pt x="381949" y="1689099"/>
                  </a:lnTo>
                  <a:lnTo>
                    <a:pt x="382512" y="1689099"/>
                  </a:lnTo>
                  <a:lnTo>
                    <a:pt x="381667" y="1692274"/>
                  </a:lnTo>
                  <a:close/>
                </a:path>
                <a:path w="7016115" h="2616200">
                  <a:moveTo>
                    <a:pt x="6256485" y="1701799"/>
                  </a:moveTo>
                  <a:lnTo>
                    <a:pt x="6256203" y="1701799"/>
                  </a:lnTo>
                  <a:lnTo>
                    <a:pt x="6256203" y="1689687"/>
                  </a:lnTo>
                  <a:lnTo>
                    <a:pt x="6256485" y="1689099"/>
                  </a:lnTo>
                  <a:lnTo>
                    <a:pt x="6259302" y="1689099"/>
                  </a:lnTo>
                  <a:lnTo>
                    <a:pt x="6256485" y="1701799"/>
                  </a:lnTo>
                  <a:close/>
                </a:path>
                <a:path w="7016115" h="2616200">
                  <a:moveTo>
                    <a:pt x="370046" y="1714499"/>
                  </a:moveTo>
                  <a:lnTo>
                    <a:pt x="366947" y="1714499"/>
                  </a:lnTo>
                  <a:lnTo>
                    <a:pt x="374342" y="1701799"/>
                  </a:lnTo>
                  <a:lnTo>
                    <a:pt x="378850" y="1701799"/>
                  </a:lnTo>
                  <a:lnTo>
                    <a:pt x="370046" y="1714499"/>
                  </a:lnTo>
                  <a:close/>
                </a:path>
                <a:path w="7016115" h="2616200">
                  <a:moveTo>
                    <a:pt x="6198308" y="1765299"/>
                  </a:moveTo>
                  <a:lnTo>
                    <a:pt x="346099" y="1765299"/>
                  </a:lnTo>
                  <a:lnTo>
                    <a:pt x="354269" y="1739899"/>
                  </a:lnTo>
                  <a:lnTo>
                    <a:pt x="370046" y="1714499"/>
                  </a:lnTo>
                  <a:lnTo>
                    <a:pt x="378850" y="1701799"/>
                  </a:lnTo>
                  <a:lnTo>
                    <a:pt x="6230214" y="1701799"/>
                  </a:lnTo>
                  <a:lnTo>
                    <a:pt x="6222466" y="1714499"/>
                  </a:lnTo>
                  <a:lnTo>
                    <a:pt x="6214719" y="1714499"/>
                  </a:lnTo>
                  <a:lnTo>
                    <a:pt x="6212677" y="1727199"/>
                  </a:lnTo>
                  <a:lnTo>
                    <a:pt x="6218874" y="1727199"/>
                  </a:lnTo>
                  <a:lnTo>
                    <a:pt x="6209213" y="1739899"/>
                  </a:lnTo>
                  <a:lnTo>
                    <a:pt x="6209780" y="1739899"/>
                  </a:lnTo>
                  <a:lnTo>
                    <a:pt x="6209755" y="1751275"/>
                  </a:lnTo>
                  <a:lnTo>
                    <a:pt x="6208001" y="1754543"/>
                  </a:lnTo>
                  <a:lnTo>
                    <a:pt x="6198308" y="1765299"/>
                  </a:lnTo>
                  <a:close/>
                </a:path>
                <a:path w="7016115" h="2616200">
                  <a:moveTo>
                    <a:pt x="6209755" y="1751275"/>
                  </a:moveTo>
                  <a:lnTo>
                    <a:pt x="6209780" y="1739899"/>
                  </a:lnTo>
                  <a:lnTo>
                    <a:pt x="6209213" y="1739899"/>
                  </a:lnTo>
                  <a:lnTo>
                    <a:pt x="6218874" y="1727199"/>
                  </a:lnTo>
                  <a:lnTo>
                    <a:pt x="6216973" y="1727199"/>
                  </a:lnTo>
                  <a:lnTo>
                    <a:pt x="6217058" y="1723366"/>
                  </a:lnTo>
                  <a:lnTo>
                    <a:pt x="6230214" y="1701799"/>
                  </a:lnTo>
                  <a:lnTo>
                    <a:pt x="6234369" y="1701799"/>
                  </a:lnTo>
                  <a:lnTo>
                    <a:pt x="6232817" y="1708310"/>
                  </a:lnTo>
                  <a:lnTo>
                    <a:pt x="6209755" y="1751275"/>
                  </a:lnTo>
                  <a:close/>
                </a:path>
                <a:path w="7016115" h="2616200">
                  <a:moveTo>
                    <a:pt x="6244300" y="1714499"/>
                  </a:moveTo>
                  <a:lnTo>
                    <a:pt x="6249160" y="1701799"/>
                  </a:lnTo>
                  <a:lnTo>
                    <a:pt x="6250392" y="1701799"/>
                  </a:lnTo>
                  <a:lnTo>
                    <a:pt x="6244300" y="1714499"/>
                  </a:lnTo>
                  <a:close/>
                </a:path>
                <a:path w="7016115" h="2616200">
                  <a:moveTo>
                    <a:pt x="5983512" y="2172778"/>
                  </a:moveTo>
                  <a:lnTo>
                    <a:pt x="6174960" y="1816099"/>
                  </a:lnTo>
                  <a:lnTo>
                    <a:pt x="6176264" y="1816099"/>
                  </a:lnTo>
                  <a:lnTo>
                    <a:pt x="6182578" y="1803399"/>
                  </a:lnTo>
                  <a:lnTo>
                    <a:pt x="6184885" y="1797609"/>
                  </a:lnTo>
                  <a:lnTo>
                    <a:pt x="6208001" y="1754543"/>
                  </a:lnTo>
                  <a:lnTo>
                    <a:pt x="6209752" y="1752599"/>
                  </a:lnTo>
                  <a:lnTo>
                    <a:pt x="6209755" y="1751275"/>
                  </a:lnTo>
                  <a:lnTo>
                    <a:pt x="6232817" y="1708310"/>
                  </a:lnTo>
                  <a:lnTo>
                    <a:pt x="6231341" y="1714499"/>
                  </a:lnTo>
                  <a:lnTo>
                    <a:pt x="6239170" y="1714499"/>
                  </a:lnTo>
                  <a:lnTo>
                    <a:pt x="6226657" y="1739899"/>
                  </a:lnTo>
                  <a:lnTo>
                    <a:pt x="6220191" y="1752599"/>
                  </a:lnTo>
                  <a:lnTo>
                    <a:pt x="6219508" y="1765299"/>
                  </a:lnTo>
                  <a:lnTo>
                    <a:pt x="6218663" y="1765299"/>
                  </a:lnTo>
                  <a:lnTo>
                    <a:pt x="6201334" y="1790699"/>
                  </a:lnTo>
                  <a:lnTo>
                    <a:pt x="6182400" y="1816099"/>
                  </a:lnTo>
                  <a:lnTo>
                    <a:pt x="6166913" y="1841499"/>
                  </a:lnTo>
                  <a:lnTo>
                    <a:pt x="6159923" y="1854199"/>
                  </a:lnTo>
                  <a:lnTo>
                    <a:pt x="6146588" y="1879599"/>
                  </a:lnTo>
                  <a:lnTo>
                    <a:pt x="6133160" y="1904999"/>
                  </a:lnTo>
                  <a:lnTo>
                    <a:pt x="6128585" y="1917699"/>
                  </a:lnTo>
                  <a:lnTo>
                    <a:pt x="6126046" y="1917699"/>
                  </a:lnTo>
                  <a:lnTo>
                    <a:pt x="6126442" y="1923649"/>
                  </a:lnTo>
                  <a:lnTo>
                    <a:pt x="6124010" y="1930399"/>
                  </a:lnTo>
                  <a:lnTo>
                    <a:pt x="6123510" y="1930399"/>
                  </a:lnTo>
                  <a:lnTo>
                    <a:pt x="6113740" y="1955799"/>
                  </a:lnTo>
                  <a:lnTo>
                    <a:pt x="6101184" y="1968499"/>
                  </a:lnTo>
                  <a:lnTo>
                    <a:pt x="6090687" y="1993899"/>
                  </a:lnTo>
                  <a:lnTo>
                    <a:pt x="6082590" y="1993899"/>
                  </a:lnTo>
                  <a:lnTo>
                    <a:pt x="6071844" y="2019299"/>
                  </a:lnTo>
                  <a:lnTo>
                    <a:pt x="6064709" y="2031999"/>
                  </a:lnTo>
                  <a:lnTo>
                    <a:pt x="6058116" y="2044699"/>
                  </a:lnTo>
                  <a:lnTo>
                    <a:pt x="6048994" y="2057399"/>
                  </a:lnTo>
                  <a:lnTo>
                    <a:pt x="6047453" y="2057399"/>
                  </a:lnTo>
                  <a:lnTo>
                    <a:pt x="6045194" y="2068603"/>
                  </a:lnTo>
                  <a:lnTo>
                    <a:pt x="6043934" y="2070099"/>
                  </a:lnTo>
                  <a:lnTo>
                    <a:pt x="6032091" y="2082799"/>
                  </a:lnTo>
                  <a:lnTo>
                    <a:pt x="6019032" y="2108199"/>
                  </a:lnTo>
                  <a:lnTo>
                    <a:pt x="6004693" y="2133599"/>
                  </a:lnTo>
                  <a:lnTo>
                    <a:pt x="6009249" y="2133599"/>
                  </a:lnTo>
                  <a:lnTo>
                    <a:pt x="6007228" y="2146299"/>
                  </a:lnTo>
                  <a:lnTo>
                    <a:pt x="6005820" y="2146299"/>
                  </a:lnTo>
                  <a:lnTo>
                    <a:pt x="5999340" y="2158999"/>
                  </a:lnTo>
                  <a:lnTo>
                    <a:pt x="5999903" y="2158999"/>
                  </a:lnTo>
                  <a:lnTo>
                    <a:pt x="5983512" y="2172778"/>
                  </a:lnTo>
                  <a:close/>
                </a:path>
                <a:path w="7016115" h="2616200">
                  <a:moveTo>
                    <a:pt x="6213874" y="1727199"/>
                  </a:moveTo>
                  <a:lnTo>
                    <a:pt x="6212677" y="1727199"/>
                  </a:lnTo>
                  <a:lnTo>
                    <a:pt x="6214719" y="1714499"/>
                  </a:lnTo>
                  <a:lnTo>
                    <a:pt x="6213874" y="1727199"/>
                  </a:lnTo>
                  <a:close/>
                </a:path>
                <a:path w="7016115" h="2616200">
                  <a:moveTo>
                    <a:pt x="6214719" y="1727199"/>
                  </a:moveTo>
                  <a:lnTo>
                    <a:pt x="6213874" y="1727199"/>
                  </a:lnTo>
                  <a:lnTo>
                    <a:pt x="6214719" y="1714499"/>
                  </a:lnTo>
                  <a:lnTo>
                    <a:pt x="6217254" y="1714499"/>
                  </a:lnTo>
                  <a:lnTo>
                    <a:pt x="6214719" y="1727199"/>
                  </a:lnTo>
                  <a:close/>
                </a:path>
                <a:path w="7016115" h="2616200">
                  <a:moveTo>
                    <a:pt x="6217058" y="1723366"/>
                  </a:moveTo>
                  <a:lnTo>
                    <a:pt x="6217254" y="1714499"/>
                  </a:lnTo>
                  <a:lnTo>
                    <a:pt x="6222466" y="1714499"/>
                  </a:lnTo>
                  <a:lnTo>
                    <a:pt x="6217058" y="1723366"/>
                  </a:lnTo>
                  <a:close/>
                </a:path>
                <a:path w="7016115" h="2616200">
                  <a:moveTo>
                    <a:pt x="6216973" y="1727199"/>
                  </a:moveTo>
                  <a:lnTo>
                    <a:pt x="6214719" y="1727199"/>
                  </a:lnTo>
                  <a:lnTo>
                    <a:pt x="6217058" y="1723366"/>
                  </a:lnTo>
                  <a:lnTo>
                    <a:pt x="6216973" y="1727199"/>
                  </a:lnTo>
                  <a:close/>
                </a:path>
                <a:path w="7016115" h="2616200">
                  <a:moveTo>
                    <a:pt x="6184885" y="1797609"/>
                  </a:moveTo>
                  <a:lnTo>
                    <a:pt x="6187638" y="1790699"/>
                  </a:lnTo>
                  <a:lnTo>
                    <a:pt x="6192170" y="1777999"/>
                  </a:lnTo>
                  <a:lnTo>
                    <a:pt x="6196900" y="1765299"/>
                  </a:lnTo>
                  <a:lnTo>
                    <a:pt x="6198308" y="1765299"/>
                  </a:lnTo>
                  <a:lnTo>
                    <a:pt x="6208001" y="1754543"/>
                  </a:lnTo>
                  <a:lnTo>
                    <a:pt x="6184885" y="1797609"/>
                  </a:lnTo>
                  <a:close/>
                </a:path>
                <a:path w="7016115" h="2616200">
                  <a:moveTo>
                    <a:pt x="6174960" y="1816099"/>
                  </a:moveTo>
                  <a:lnTo>
                    <a:pt x="6173215" y="1816099"/>
                  </a:lnTo>
                  <a:lnTo>
                    <a:pt x="6175277" y="1803399"/>
                  </a:lnTo>
                  <a:lnTo>
                    <a:pt x="6178343" y="1803399"/>
                  </a:lnTo>
                  <a:lnTo>
                    <a:pt x="6178306" y="1790699"/>
                  </a:lnTo>
                  <a:lnTo>
                    <a:pt x="331669" y="1790699"/>
                  </a:lnTo>
                  <a:lnTo>
                    <a:pt x="334226" y="1777999"/>
                  </a:lnTo>
                  <a:lnTo>
                    <a:pt x="339338" y="1765299"/>
                  </a:lnTo>
                  <a:lnTo>
                    <a:pt x="6196900" y="1765299"/>
                  </a:lnTo>
                  <a:lnTo>
                    <a:pt x="6192170" y="1777999"/>
                  </a:lnTo>
                  <a:lnTo>
                    <a:pt x="6187638" y="1790699"/>
                  </a:lnTo>
                  <a:lnTo>
                    <a:pt x="6184885" y="1797609"/>
                  </a:lnTo>
                  <a:lnTo>
                    <a:pt x="6174960" y="1816099"/>
                  </a:lnTo>
                  <a:close/>
                </a:path>
                <a:path w="7016115" h="2616200">
                  <a:moveTo>
                    <a:pt x="5882655" y="2349499"/>
                  </a:moveTo>
                  <a:lnTo>
                    <a:pt x="804352" y="2349499"/>
                  </a:lnTo>
                  <a:lnTo>
                    <a:pt x="754507" y="2336799"/>
                  </a:lnTo>
                  <a:lnTo>
                    <a:pt x="562605" y="2336799"/>
                  </a:lnTo>
                  <a:lnTo>
                    <a:pt x="485271" y="2324099"/>
                  </a:lnTo>
                  <a:lnTo>
                    <a:pt x="5884114" y="2324099"/>
                  </a:lnTo>
                  <a:lnTo>
                    <a:pt x="5885735" y="2319020"/>
                  </a:lnTo>
                  <a:lnTo>
                    <a:pt x="5889434" y="2311399"/>
                  </a:lnTo>
                  <a:lnTo>
                    <a:pt x="5897704" y="2296746"/>
                  </a:lnTo>
                  <a:lnTo>
                    <a:pt x="5904854" y="2285999"/>
                  </a:lnTo>
                  <a:lnTo>
                    <a:pt x="58739" y="2285999"/>
                  </a:lnTo>
                  <a:lnTo>
                    <a:pt x="62543" y="2273299"/>
                  </a:lnTo>
                  <a:lnTo>
                    <a:pt x="71135" y="2273299"/>
                  </a:lnTo>
                  <a:lnTo>
                    <a:pt x="81929" y="2247899"/>
                  </a:lnTo>
                  <a:lnTo>
                    <a:pt x="86489" y="2235199"/>
                  </a:lnTo>
                  <a:lnTo>
                    <a:pt x="91419" y="2222499"/>
                  </a:lnTo>
                  <a:lnTo>
                    <a:pt x="103322" y="2197099"/>
                  </a:lnTo>
                  <a:lnTo>
                    <a:pt x="101068" y="2197099"/>
                  </a:lnTo>
                  <a:lnTo>
                    <a:pt x="127045" y="2158999"/>
                  </a:lnTo>
                  <a:lnTo>
                    <a:pt x="152305" y="2108199"/>
                  </a:lnTo>
                  <a:lnTo>
                    <a:pt x="177079" y="2057399"/>
                  </a:lnTo>
                  <a:lnTo>
                    <a:pt x="226084" y="1981199"/>
                  </a:lnTo>
                  <a:lnTo>
                    <a:pt x="231766" y="1968499"/>
                  </a:lnTo>
                  <a:lnTo>
                    <a:pt x="246289" y="1943099"/>
                  </a:lnTo>
                  <a:lnTo>
                    <a:pt x="259531" y="1917699"/>
                  </a:lnTo>
                  <a:lnTo>
                    <a:pt x="261370" y="1904999"/>
                  </a:lnTo>
                  <a:lnTo>
                    <a:pt x="278514" y="1879599"/>
                  </a:lnTo>
                  <a:lnTo>
                    <a:pt x="289860" y="1866899"/>
                  </a:lnTo>
                  <a:lnTo>
                    <a:pt x="302632" y="1841499"/>
                  </a:lnTo>
                  <a:lnTo>
                    <a:pt x="324054" y="1803399"/>
                  </a:lnTo>
                  <a:lnTo>
                    <a:pt x="329126" y="1790699"/>
                  </a:lnTo>
                  <a:lnTo>
                    <a:pt x="6178306" y="1790699"/>
                  </a:lnTo>
                  <a:lnTo>
                    <a:pt x="6170734" y="1816099"/>
                  </a:lnTo>
                  <a:lnTo>
                    <a:pt x="6164686" y="1828799"/>
                  </a:lnTo>
                  <a:lnTo>
                    <a:pt x="6162459" y="1828799"/>
                  </a:lnTo>
                  <a:lnTo>
                    <a:pt x="6151421" y="1841499"/>
                  </a:lnTo>
                  <a:lnTo>
                    <a:pt x="6144781" y="1854199"/>
                  </a:lnTo>
                  <a:lnTo>
                    <a:pt x="6139778" y="1854199"/>
                  </a:lnTo>
                  <a:lnTo>
                    <a:pt x="6133652" y="1866899"/>
                  </a:lnTo>
                  <a:lnTo>
                    <a:pt x="6128266" y="1877231"/>
                  </a:lnTo>
                  <a:lnTo>
                    <a:pt x="6126774" y="1879599"/>
                  </a:lnTo>
                  <a:lnTo>
                    <a:pt x="6126046" y="1879599"/>
                  </a:lnTo>
                  <a:lnTo>
                    <a:pt x="6124317" y="1883497"/>
                  </a:lnTo>
                  <a:lnTo>
                    <a:pt x="6118768" y="1892299"/>
                  </a:lnTo>
                  <a:lnTo>
                    <a:pt x="6117876" y="1892299"/>
                  </a:lnTo>
                  <a:lnTo>
                    <a:pt x="6110762" y="1904999"/>
                  </a:lnTo>
                  <a:lnTo>
                    <a:pt x="6115359" y="1904999"/>
                  </a:lnTo>
                  <a:lnTo>
                    <a:pt x="6112842" y="1917699"/>
                  </a:lnTo>
                  <a:lnTo>
                    <a:pt x="6101747" y="1943099"/>
                  </a:lnTo>
                  <a:lnTo>
                    <a:pt x="6088698" y="1968499"/>
                  </a:lnTo>
                  <a:lnTo>
                    <a:pt x="6083249" y="1981199"/>
                  </a:lnTo>
                  <a:lnTo>
                    <a:pt x="6071039" y="1981199"/>
                  </a:lnTo>
                  <a:lnTo>
                    <a:pt x="6065351" y="1993899"/>
                  </a:lnTo>
                  <a:lnTo>
                    <a:pt x="6059814" y="2006599"/>
                  </a:lnTo>
                  <a:lnTo>
                    <a:pt x="6054347" y="2006599"/>
                  </a:lnTo>
                  <a:lnTo>
                    <a:pt x="6049011" y="2019299"/>
                  </a:lnTo>
                  <a:lnTo>
                    <a:pt x="6041449" y="2031999"/>
                  </a:lnTo>
                  <a:lnTo>
                    <a:pt x="6033557" y="2044699"/>
                  </a:lnTo>
                  <a:lnTo>
                    <a:pt x="6027231" y="2057399"/>
                  </a:lnTo>
                  <a:lnTo>
                    <a:pt x="6024444" y="2070099"/>
                  </a:lnTo>
                  <a:lnTo>
                    <a:pt x="6020575" y="2070099"/>
                  </a:lnTo>
                  <a:lnTo>
                    <a:pt x="6016653" y="2082799"/>
                  </a:lnTo>
                  <a:lnTo>
                    <a:pt x="6017092" y="2082799"/>
                  </a:lnTo>
                  <a:lnTo>
                    <a:pt x="6007520" y="2108199"/>
                  </a:lnTo>
                  <a:lnTo>
                    <a:pt x="5987147" y="2133599"/>
                  </a:lnTo>
                  <a:lnTo>
                    <a:pt x="5965651" y="2171699"/>
                  </a:lnTo>
                  <a:lnTo>
                    <a:pt x="5947925" y="2209799"/>
                  </a:lnTo>
                  <a:lnTo>
                    <a:pt x="5936127" y="2247899"/>
                  </a:lnTo>
                  <a:lnTo>
                    <a:pt x="5921589" y="2285999"/>
                  </a:lnTo>
                  <a:lnTo>
                    <a:pt x="5916278" y="2298040"/>
                  </a:lnTo>
                  <a:lnTo>
                    <a:pt x="5915924" y="2298699"/>
                  </a:lnTo>
                  <a:lnTo>
                    <a:pt x="5907889" y="2298699"/>
                  </a:lnTo>
                  <a:lnTo>
                    <a:pt x="5907528" y="2300796"/>
                  </a:lnTo>
                  <a:lnTo>
                    <a:pt x="5898779" y="2311399"/>
                  </a:lnTo>
                  <a:lnTo>
                    <a:pt x="5890136" y="2336799"/>
                  </a:lnTo>
                  <a:lnTo>
                    <a:pt x="5882655" y="2349499"/>
                  </a:lnTo>
                  <a:close/>
                </a:path>
                <a:path w="7016115" h="2616200">
                  <a:moveTo>
                    <a:pt x="6140877" y="1879599"/>
                  </a:moveTo>
                  <a:lnTo>
                    <a:pt x="6130272" y="1879599"/>
                  </a:lnTo>
                  <a:lnTo>
                    <a:pt x="6132829" y="1869994"/>
                  </a:lnTo>
                  <a:lnTo>
                    <a:pt x="6134779" y="1866899"/>
                  </a:lnTo>
                  <a:lnTo>
                    <a:pt x="6147528" y="1866899"/>
                  </a:lnTo>
                  <a:lnTo>
                    <a:pt x="6155574" y="1846914"/>
                  </a:lnTo>
                  <a:lnTo>
                    <a:pt x="6158937" y="1841499"/>
                  </a:lnTo>
                  <a:lnTo>
                    <a:pt x="6160159" y="1837094"/>
                  </a:lnTo>
                  <a:lnTo>
                    <a:pt x="6164686" y="1828799"/>
                  </a:lnTo>
                  <a:lnTo>
                    <a:pt x="6170734" y="1816099"/>
                  </a:lnTo>
                  <a:lnTo>
                    <a:pt x="6178306" y="1790699"/>
                  </a:lnTo>
                  <a:lnTo>
                    <a:pt x="6178343" y="1803399"/>
                  </a:lnTo>
                  <a:lnTo>
                    <a:pt x="6175277" y="1803399"/>
                  </a:lnTo>
                  <a:lnTo>
                    <a:pt x="6173215" y="1816099"/>
                  </a:lnTo>
                  <a:lnTo>
                    <a:pt x="6174960" y="1816099"/>
                  </a:lnTo>
                  <a:lnTo>
                    <a:pt x="6140877" y="1879599"/>
                  </a:lnTo>
                  <a:close/>
                </a:path>
                <a:path w="7016115" h="2616200">
                  <a:moveTo>
                    <a:pt x="6132829" y="1869994"/>
                  </a:moveTo>
                  <a:lnTo>
                    <a:pt x="6133652" y="1866899"/>
                  </a:lnTo>
                  <a:lnTo>
                    <a:pt x="6139778" y="1854199"/>
                  </a:lnTo>
                  <a:lnTo>
                    <a:pt x="6144781" y="1854199"/>
                  </a:lnTo>
                  <a:lnTo>
                    <a:pt x="6151421" y="1841499"/>
                  </a:lnTo>
                  <a:lnTo>
                    <a:pt x="6162459" y="1828799"/>
                  </a:lnTo>
                  <a:lnTo>
                    <a:pt x="6160159" y="1837094"/>
                  </a:lnTo>
                  <a:lnTo>
                    <a:pt x="6157754" y="1841499"/>
                  </a:lnTo>
                  <a:lnTo>
                    <a:pt x="6155574" y="1846914"/>
                  </a:lnTo>
                  <a:lnTo>
                    <a:pt x="6151049" y="1854199"/>
                  </a:lnTo>
                  <a:lnTo>
                    <a:pt x="6147528" y="1866899"/>
                  </a:lnTo>
                  <a:lnTo>
                    <a:pt x="6134779" y="1866899"/>
                  </a:lnTo>
                  <a:lnTo>
                    <a:pt x="6132829" y="1869994"/>
                  </a:lnTo>
                  <a:close/>
                </a:path>
                <a:path w="7016115" h="2616200">
                  <a:moveTo>
                    <a:pt x="6160159" y="1837094"/>
                  </a:moveTo>
                  <a:lnTo>
                    <a:pt x="6162459" y="1828799"/>
                  </a:lnTo>
                  <a:lnTo>
                    <a:pt x="6164686" y="1828799"/>
                  </a:lnTo>
                  <a:lnTo>
                    <a:pt x="6160159" y="1837094"/>
                  </a:lnTo>
                  <a:close/>
                </a:path>
                <a:path w="7016115" h="2616200">
                  <a:moveTo>
                    <a:pt x="6155574" y="1846914"/>
                  </a:moveTo>
                  <a:lnTo>
                    <a:pt x="6157754" y="1841499"/>
                  </a:lnTo>
                  <a:lnTo>
                    <a:pt x="6160159" y="1837094"/>
                  </a:lnTo>
                  <a:lnTo>
                    <a:pt x="6158937" y="1841499"/>
                  </a:lnTo>
                  <a:lnTo>
                    <a:pt x="6155574" y="1846914"/>
                  </a:lnTo>
                  <a:close/>
                </a:path>
                <a:path w="7016115" h="2616200">
                  <a:moveTo>
                    <a:pt x="6147528" y="1866899"/>
                  </a:moveTo>
                  <a:lnTo>
                    <a:pt x="6151049" y="1854199"/>
                  </a:lnTo>
                  <a:lnTo>
                    <a:pt x="6155574" y="1846914"/>
                  </a:lnTo>
                  <a:lnTo>
                    <a:pt x="6147528" y="1866899"/>
                  </a:lnTo>
                  <a:close/>
                </a:path>
                <a:path w="7016115" h="2616200">
                  <a:moveTo>
                    <a:pt x="6134060" y="1892299"/>
                  </a:moveTo>
                  <a:lnTo>
                    <a:pt x="6120411" y="1892299"/>
                  </a:lnTo>
                  <a:lnTo>
                    <a:pt x="6128266" y="1877231"/>
                  </a:lnTo>
                  <a:lnTo>
                    <a:pt x="6132829" y="1869994"/>
                  </a:lnTo>
                  <a:lnTo>
                    <a:pt x="6130272" y="1879599"/>
                  </a:lnTo>
                  <a:lnTo>
                    <a:pt x="6140877" y="1879599"/>
                  </a:lnTo>
                  <a:lnTo>
                    <a:pt x="6134060" y="1892299"/>
                  </a:lnTo>
                  <a:close/>
                </a:path>
                <a:path w="7016115" h="2616200">
                  <a:moveTo>
                    <a:pt x="6120411" y="1892299"/>
                  </a:moveTo>
                  <a:lnTo>
                    <a:pt x="6124317" y="1883497"/>
                  </a:lnTo>
                  <a:lnTo>
                    <a:pt x="6128266" y="1877231"/>
                  </a:lnTo>
                  <a:lnTo>
                    <a:pt x="6120411" y="1892299"/>
                  </a:lnTo>
                  <a:close/>
                </a:path>
                <a:path w="7016115" h="2616200">
                  <a:moveTo>
                    <a:pt x="6124317" y="1883497"/>
                  </a:moveTo>
                  <a:lnTo>
                    <a:pt x="6126046" y="1879599"/>
                  </a:lnTo>
                  <a:lnTo>
                    <a:pt x="6126774" y="1879599"/>
                  </a:lnTo>
                  <a:lnTo>
                    <a:pt x="6124317" y="1883497"/>
                  </a:lnTo>
                  <a:close/>
                </a:path>
                <a:path w="7016115" h="2616200">
                  <a:moveTo>
                    <a:pt x="6079526" y="1993899"/>
                  </a:moveTo>
                  <a:lnTo>
                    <a:pt x="6077801" y="1993899"/>
                  </a:lnTo>
                  <a:lnTo>
                    <a:pt x="6088698" y="1968499"/>
                  </a:lnTo>
                  <a:lnTo>
                    <a:pt x="6101747" y="1943099"/>
                  </a:lnTo>
                  <a:lnTo>
                    <a:pt x="6112842" y="1917699"/>
                  </a:lnTo>
                  <a:lnTo>
                    <a:pt x="6117467" y="1894364"/>
                  </a:lnTo>
                  <a:lnTo>
                    <a:pt x="6124317" y="1883497"/>
                  </a:lnTo>
                  <a:lnTo>
                    <a:pt x="6120411" y="1892299"/>
                  </a:lnTo>
                  <a:lnTo>
                    <a:pt x="6134060" y="1892299"/>
                  </a:lnTo>
                  <a:lnTo>
                    <a:pt x="6079526" y="1993899"/>
                  </a:lnTo>
                  <a:close/>
                </a:path>
                <a:path w="7016115" h="2616200">
                  <a:moveTo>
                    <a:pt x="6117467" y="1894364"/>
                  </a:moveTo>
                  <a:lnTo>
                    <a:pt x="6117876" y="1892299"/>
                  </a:lnTo>
                  <a:lnTo>
                    <a:pt x="6118768" y="1892299"/>
                  </a:lnTo>
                  <a:lnTo>
                    <a:pt x="6117467" y="1894364"/>
                  </a:lnTo>
                  <a:close/>
                </a:path>
                <a:path w="7016115" h="2616200">
                  <a:moveTo>
                    <a:pt x="6115359" y="1904999"/>
                  </a:moveTo>
                  <a:lnTo>
                    <a:pt x="6110762" y="1904999"/>
                  </a:lnTo>
                  <a:lnTo>
                    <a:pt x="6117467" y="1894364"/>
                  </a:lnTo>
                  <a:lnTo>
                    <a:pt x="6115359" y="1904999"/>
                  </a:lnTo>
                  <a:close/>
                </a:path>
                <a:path w="7016115" h="2616200">
                  <a:moveTo>
                    <a:pt x="6126644" y="1923088"/>
                  </a:moveTo>
                  <a:lnTo>
                    <a:pt x="6126046" y="1917699"/>
                  </a:lnTo>
                  <a:lnTo>
                    <a:pt x="6128585" y="1917699"/>
                  </a:lnTo>
                  <a:lnTo>
                    <a:pt x="6126644" y="1923088"/>
                  </a:lnTo>
                  <a:close/>
                </a:path>
                <a:path w="7016115" h="2616200">
                  <a:moveTo>
                    <a:pt x="6127454" y="1930399"/>
                  </a:moveTo>
                  <a:lnTo>
                    <a:pt x="6126891" y="1930399"/>
                  </a:lnTo>
                  <a:lnTo>
                    <a:pt x="6126442" y="1923649"/>
                  </a:lnTo>
                  <a:lnTo>
                    <a:pt x="6126644" y="1923088"/>
                  </a:lnTo>
                  <a:lnTo>
                    <a:pt x="6127454" y="1930399"/>
                  </a:lnTo>
                  <a:close/>
                </a:path>
                <a:path w="7016115" h="2616200">
                  <a:moveTo>
                    <a:pt x="100123" y="2171699"/>
                  </a:moveTo>
                  <a:lnTo>
                    <a:pt x="77897" y="2171699"/>
                  </a:lnTo>
                  <a:lnTo>
                    <a:pt x="95887" y="2120899"/>
                  </a:lnTo>
                  <a:lnTo>
                    <a:pt x="117761" y="2082799"/>
                  </a:lnTo>
                  <a:lnTo>
                    <a:pt x="141166" y="2044699"/>
                  </a:lnTo>
                  <a:lnTo>
                    <a:pt x="163752" y="2006599"/>
                  </a:lnTo>
                  <a:lnTo>
                    <a:pt x="177275" y="1993899"/>
                  </a:lnTo>
                  <a:lnTo>
                    <a:pt x="184104" y="1981199"/>
                  </a:lnTo>
                  <a:lnTo>
                    <a:pt x="185841" y="1968499"/>
                  </a:lnTo>
                  <a:lnTo>
                    <a:pt x="187962" y="1955799"/>
                  </a:lnTo>
                  <a:lnTo>
                    <a:pt x="195939" y="1930399"/>
                  </a:lnTo>
                  <a:lnTo>
                    <a:pt x="194179" y="1943099"/>
                  </a:lnTo>
                  <a:lnTo>
                    <a:pt x="222818" y="1943099"/>
                  </a:lnTo>
                  <a:lnTo>
                    <a:pt x="100123" y="2171699"/>
                  </a:lnTo>
                  <a:close/>
                </a:path>
                <a:path w="7016115" h="2616200">
                  <a:moveTo>
                    <a:pt x="6113056" y="1968499"/>
                  </a:moveTo>
                  <a:lnTo>
                    <a:pt x="6111656" y="1968499"/>
                  </a:lnTo>
                  <a:lnTo>
                    <a:pt x="6113756" y="1955799"/>
                  </a:lnTo>
                  <a:lnTo>
                    <a:pt x="6113056" y="1968499"/>
                  </a:lnTo>
                  <a:close/>
                </a:path>
                <a:path w="7016115" h="2616200">
                  <a:moveTo>
                    <a:pt x="6104115" y="1981199"/>
                  </a:moveTo>
                  <a:lnTo>
                    <a:pt x="6102395" y="1981199"/>
                  </a:lnTo>
                  <a:lnTo>
                    <a:pt x="6106043" y="1968499"/>
                  </a:lnTo>
                  <a:lnTo>
                    <a:pt x="6107856" y="1968499"/>
                  </a:lnTo>
                  <a:lnTo>
                    <a:pt x="6104115" y="1981199"/>
                  </a:lnTo>
                  <a:close/>
                </a:path>
                <a:path w="7016115" h="2616200">
                  <a:moveTo>
                    <a:pt x="6031809" y="2082799"/>
                  </a:moveTo>
                  <a:lnTo>
                    <a:pt x="6018462" y="2082799"/>
                  </a:lnTo>
                  <a:lnTo>
                    <a:pt x="6021878" y="2070099"/>
                  </a:lnTo>
                  <a:lnTo>
                    <a:pt x="6024444" y="2070099"/>
                  </a:lnTo>
                  <a:lnTo>
                    <a:pt x="6027231" y="2057399"/>
                  </a:lnTo>
                  <a:lnTo>
                    <a:pt x="6033557" y="2044699"/>
                  </a:lnTo>
                  <a:lnTo>
                    <a:pt x="6041449" y="2031999"/>
                  </a:lnTo>
                  <a:lnTo>
                    <a:pt x="6049011" y="2019299"/>
                  </a:lnTo>
                  <a:lnTo>
                    <a:pt x="6054347" y="2006599"/>
                  </a:lnTo>
                  <a:lnTo>
                    <a:pt x="6059814" y="2006599"/>
                  </a:lnTo>
                  <a:lnTo>
                    <a:pt x="6065351" y="1993899"/>
                  </a:lnTo>
                  <a:lnTo>
                    <a:pt x="6071039" y="1981199"/>
                  </a:lnTo>
                  <a:lnTo>
                    <a:pt x="6082172" y="1981199"/>
                  </a:lnTo>
                  <a:lnTo>
                    <a:pt x="6077801" y="1993899"/>
                  </a:lnTo>
                  <a:lnTo>
                    <a:pt x="6079526" y="1993899"/>
                  </a:lnTo>
                  <a:lnTo>
                    <a:pt x="6031809" y="2082799"/>
                  </a:lnTo>
                  <a:close/>
                </a:path>
                <a:path w="7016115" h="2616200">
                  <a:moveTo>
                    <a:pt x="6077801" y="1993899"/>
                  </a:moveTo>
                  <a:lnTo>
                    <a:pt x="6082172" y="1981199"/>
                  </a:lnTo>
                  <a:lnTo>
                    <a:pt x="6083249" y="1981199"/>
                  </a:lnTo>
                  <a:lnTo>
                    <a:pt x="6077801" y="1993899"/>
                  </a:lnTo>
                  <a:close/>
                </a:path>
                <a:path w="7016115" h="2616200">
                  <a:moveTo>
                    <a:pt x="6078994" y="2019299"/>
                  </a:moveTo>
                  <a:lnTo>
                    <a:pt x="6078690" y="2006599"/>
                  </a:lnTo>
                  <a:lnTo>
                    <a:pt x="6081462" y="2006599"/>
                  </a:lnTo>
                  <a:lnTo>
                    <a:pt x="6082590" y="1993899"/>
                  </a:lnTo>
                  <a:lnTo>
                    <a:pt x="6090687" y="1993899"/>
                  </a:lnTo>
                  <a:lnTo>
                    <a:pt x="6087097" y="2006599"/>
                  </a:lnTo>
                  <a:lnTo>
                    <a:pt x="6078994" y="2019299"/>
                  </a:lnTo>
                  <a:close/>
                </a:path>
                <a:path w="7016115" h="2616200">
                  <a:moveTo>
                    <a:pt x="6045194" y="2068603"/>
                  </a:moveTo>
                  <a:lnTo>
                    <a:pt x="6047453" y="2057399"/>
                  </a:lnTo>
                  <a:lnTo>
                    <a:pt x="6048994" y="2057399"/>
                  </a:lnTo>
                  <a:lnTo>
                    <a:pt x="6045489" y="2068253"/>
                  </a:lnTo>
                  <a:lnTo>
                    <a:pt x="6045194" y="2068603"/>
                  </a:lnTo>
                  <a:close/>
                </a:path>
                <a:path w="7016115" h="2616200">
                  <a:moveTo>
                    <a:pt x="6045489" y="2068253"/>
                  </a:moveTo>
                  <a:lnTo>
                    <a:pt x="6048994" y="2057399"/>
                  </a:lnTo>
                  <a:lnTo>
                    <a:pt x="6054629" y="2057399"/>
                  </a:lnTo>
                  <a:lnTo>
                    <a:pt x="6045489" y="2068253"/>
                  </a:lnTo>
                  <a:close/>
                </a:path>
                <a:path w="7016115" h="2616200">
                  <a:moveTo>
                    <a:pt x="6044893" y="2070099"/>
                  </a:moveTo>
                  <a:lnTo>
                    <a:pt x="6045194" y="2068603"/>
                  </a:lnTo>
                  <a:lnTo>
                    <a:pt x="6045489" y="2068253"/>
                  </a:lnTo>
                  <a:lnTo>
                    <a:pt x="6044893" y="2070099"/>
                  </a:lnTo>
                  <a:close/>
                </a:path>
                <a:path w="7016115" h="2616200">
                  <a:moveTo>
                    <a:pt x="6017092" y="2082799"/>
                  </a:moveTo>
                  <a:lnTo>
                    <a:pt x="6016653" y="2082799"/>
                  </a:lnTo>
                  <a:lnTo>
                    <a:pt x="6020575" y="2070099"/>
                  </a:lnTo>
                  <a:lnTo>
                    <a:pt x="6021878" y="2070099"/>
                  </a:lnTo>
                  <a:lnTo>
                    <a:pt x="6017092" y="2082799"/>
                  </a:lnTo>
                  <a:close/>
                </a:path>
                <a:path w="7016115" h="2616200">
                  <a:moveTo>
                    <a:pt x="5916278" y="2298040"/>
                  </a:moveTo>
                  <a:lnTo>
                    <a:pt x="5921589" y="2285999"/>
                  </a:lnTo>
                  <a:lnTo>
                    <a:pt x="5936127" y="2247899"/>
                  </a:lnTo>
                  <a:lnTo>
                    <a:pt x="5947925" y="2209799"/>
                  </a:lnTo>
                  <a:lnTo>
                    <a:pt x="5965651" y="2171699"/>
                  </a:lnTo>
                  <a:lnTo>
                    <a:pt x="5987147" y="2133599"/>
                  </a:lnTo>
                  <a:lnTo>
                    <a:pt x="6007520" y="2108199"/>
                  </a:lnTo>
                  <a:lnTo>
                    <a:pt x="6021878" y="2070099"/>
                  </a:lnTo>
                  <a:lnTo>
                    <a:pt x="6018462" y="2082799"/>
                  </a:lnTo>
                  <a:lnTo>
                    <a:pt x="6031809" y="2082799"/>
                  </a:lnTo>
                  <a:lnTo>
                    <a:pt x="5983512" y="2172778"/>
                  </a:lnTo>
                  <a:lnTo>
                    <a:pt x="5969688" y="2184399"/>
                  </a:lnTo>
                  <a:lnTo>
                    <a:pt x="5966720" y="2204064"/>
                  </a:lnTo>
                  <a:lnTo>
                    <a:pt x="5916278" y="2298040"/>
                  </a:lnTo>
                  <a:close/>
                </a:path>
                <a:path w="7016115" h="2616200">
                  <a:moveTo>
                    <a:pt x="6031410" y="2108199"/>
                  </a:moveTo>
                  <a:lnTo>
                    <a:pt x="6028921" y="2108199"/>
                  </a:lnTo>
                  <a:lnTo>
                    <a:pt x="6038852" y="2095499"/>
                  </a:lnTo>
                  <a:lnTo>
                    <a:pt x="6031410" y="2108199"/>
                  </a:lnTo>
                  <a:close/>
                </a:path>
                <a:path w="7016115" h="2616200">
                  <a:moveTo>
                    <a:pt x="6021315" y="2133599"/>
                  </a:moveTo>
                  <a:lnTo>
                    <a:pt x="6025202" y="2120899"/>
                  </a:lnTo>
                  <a:lnTo>
                    <a:pt x="6023967" y="2120899"/>
                  </a:lnTo>
                  <a:lnTo>
                    <a:pt x="6031410" y="2108199"/>
                  </a:lnTo>
                  <a:lnTo>
                    <a:pt x="6033939" y="2108199"/>
                  </a:lnTo>
                  <a:lnTo>
                    <a:pt x="6021315" y="2133599"/>
                  </a:lnTo>
                  <a:close/>
                </a:path>
                <a:path w="7016115" h="2616200">
                  <a:moveTo>
                    <a:pt x="6016525" y="2133599"/>
                  </a:moveTo>
                  <a:lnTo>
                    <a:pt x="6021037" y="2120899"/>
                  </a:lnTo>
                  <a:lnTo>
                    <a:pt x="6023967" y="2120899"/>
                  </a:lnTo>
                  <a:lnTo>
                    <a:pt x="6016525" y="2133599"/>
                  </a:lnTo>
                  <a:close/>
                </a:path>
                <a:path w="7016115" h="2616200">
                  <a:moveTo>
                    <a:pt x="76152" y="2164943"/>
                  </a:moveTo>
                  <a:lnTo>
                    <a:pt x="75361" y="2158999"/>
                  </a:lnTo>
                  <a:lnTo>
                    <a:pt x="79587" y="2158999"/>
                  </a:lnTo>
                  <a:lnTo>
                    <a:pt x="76152" y="2164943"/>
                  </a:lnTo>
                  <a:close/>
                </a:path>
                <a:path w="7016115" h="2616200">
                  <a:moveTo>
                    <a:pt x="740189" y="2349499"/>
                  </a:moveTo>
                  <a:lnTo>
                    <a:pt x="550975" y="2349499"/>
                  </a:lnTo>
                  <a:lnTo>
                    <a:pt x="501330" y="2336799"/>
                  </a:lnTo>
                  <a:lnTo>
                    <a:pt x="287663" y="2336799"/>
                  </a:lnTo>
                  <a:lnTo>
                    <a:pt x="239677" y="2324099"/>
                  </a:lnTo>
                  <a:lnTo>
                    <a:pt x="62956" y="2324099"/>
                  </a:lnTo>
                  <a:lnTo>
                    <a:pt x="0" y="2311399"/>
                  </a:lnTo>
                  <a:lnTo>
                    <a:pt x="17501" y="2273299"/>
                  </a:lnTo>
                  <a:lnTo>
                    <a:pt x="22890" y="2260599"/>
                  </a:lnTo>
                  <a:lnTo>
                    <a:pt x="27569" y="2260599"/>
                  </a:lnTo>
                  <a:lnTo>
                    <a:pt x="31799" y="2247899"/>
                  </a:lnTo>
                  <a:lnTo>
                    <a:pt x="38385" y="2247899"/>
                  </a:lnTo>
                  <a:lnTo>
                    <a:pt x="35631" y="2235199"/>
                  </a:lnTo>
                  <a:lnTo>
                    <a:pt x="47365" y="2209799"/>
                  </a:lnTo>
                  <a:lnTo>
                    <a:pt x="64909" y="2184399"/>
                  </a:lnTo>
                  <a:lnTo>
                    <a:pt x="76152" y="2164943"/>
                  </a:lnTo>
                  <a:lnTo>
                    <a:pt x="77051" y="2171699"/>
                  </a:lnTo>
                  <a:lnTo>
                    <a:pt x="100123" y="2171699"/>
                  </a:lnTo>
                  <a:lnTo>
                    <a:pt x="25143" y="2311399"/>
                  </a:lnTo>
                  <a:lnTo>
                    <a:pt x="740189" y="2349499"/>
                  </a:lnTo>
                  <a:close/>
                </a:path>
                <a:path w="7016115" h="2616200">
                  <a:moveTo>
                    <a:pt x="5966720" y="2204064"/>
                  </a:moveTo>
                  <a:lnTo>
                    <a:pt x="5969688" y="2184399"/>
                  </a:lnTo>
                  <a:lnTo>
                    <a:pt x="5983512" y="2172778"/>
                  </a:lnTo>
                  <a:lnTo>
                    <a:pt x="5966720" y="2204064"/>
                  </a:lnTo>
                  <a:close/>
                </a:path>
                <a:path w="7016115" h="2616200">
                  <a:moveTo>
                    <a:pt x="5887213" y="2362199"/>
                  </a:moveTo>
                  <a:lnTo>
                    <a:pt x="5889915" y="2349499"/>
                  </a:lnTo>
                  <a:lnTo>
                    <a:pt x="5888657" y="2349499"/>
                  </a:lnTo>
                  <a:lnTo>
                    <a:pt x="5909107" y="2311399"/>
                  </a:lnTo>
                  <a:lnTo>
                    <a:pt x="5910385" y="2311399"/>
                  </a:lnTo>
                  <a:lnTo>
                    <a:pt x="5916278" y="2298040"/>
                  </a:lnTo>
                  <a:lnTo>
                    <a:pt x="5966720" y="2204064"/>
                  </a:lnTo>
                  <a:lnTo>
                    <a:pt x="5965854" y="2209799"/>
                  </a:lnTo>
                  <a:lnTo>
                    <a:pt x="5969966" y="2209799"/>
                  </a:lnTo>
                  <a:lnTo>
                    <a:pt x="5959476" y="2235199"/>
                  </a:lnTo>
                  <a:lnTo>
                    <a:pt x="5960603" y="2235199"/>
                  </a:lnTo>
                  <a:lnTo>
                    <a:pt x="5951718" y="2247899"/>
                  </a:lnTo>
                  <a:lnTo>
                    <a:pt x="5944254" y="2260599"/>
                  </a:lnTo>
                  <a:lnTo>
                    <a:pt x="5934663" y="2285999"/>
                  </a:lnTo>
                  <a:lnTo>
                    <a:pt x="5927032" y="2298699"/>
                  </a:lnTo>
                  <a:lnTo>
                    <a:pt x="5919682" y="2298699"/>
                  </a:lnTo>
                  <a:lnTo>
                    <a:pt x="5910667" y="2324099"/>
                  </a:lnTo>
                  <a:lnTo>
                    <a:pt x="5909540" y="2324099"/>
                  </a:lnTo>
                  <a:lnTo>
                    <a:pt x="5902020" y="2336799"/>
                  </a:lnTo>
                  <a:lnTo>
                    <a:pt x="5898826" y="2336799"/>
                  </a:lnTo>
                  <a:lnTo>
                    <a:pt x="5895406" y="2349499"/>
                  </a:lnTo>
                  <a:lnTo>
                    <a:pt x="5887213" y="2362199"/>
                  </a:lnTo>
                  <a:close/>
                </a:path>
                <a:path w="7016115" h="2616200">
                  <a:moveTo>
                    <a:pt x="71135" y="2273299"/>
                  </a:moveTo>
                  <a:lnTo>
                    <a:pt x="66346" y="2273299"/>
                  </a:lnTo>
                  <a:lnTo>
                    <a:pt x="70149" y="2260599"/>
                  </a:lnTo>
                  <a:lnTo>
                    <a:pt x="73952" y="2260599"/>
                  </a:lnTo>
                  <a:lnTo>
                    <a:pt x="71135" y="2273299"/>
                  </a:lnTo>
                  <a:close/>
                </a:path>
                <a:path w="7016115" h="2616200">
                  <a:moveTo>
                    <a:pt x="71135" y="2273299"/>
                  </a:moveTo>
                  <a:lnTo>
                    <a:pt x="73952" y="2260599"/>
                  </a:lnTo>
                  <a:lnTo>
                    <a:pt x="76532" y="2260599"/>
                  </a:lnTo>
                  <a:lnTo>
                    <a:pt x="71135" y="2273299"/>
                  </a:lnTo>
                  <a:close/>
                </a:path>
                <a:path w="7016115" h="2616200">
                  <a:moveTo>
                    <a:pt x="5883269" y="2324099"/>
                  </a:moveTo>
                  <a:lnTo>
                    <a:pt x="275094" y="2324099"/>
                  </a:lnTo>
                  <a:lnTo>
                    <a:pt x="227211" y="2311399"/>
                  </a:lnTo>
                  <a:lnTo>
                    <a:pt x="46273" y="2311399"/>
                  </a:lnTo>
                  <a:lnTo>
                    <a:pt x="50499" y="2298699"/>
                  </a:lnTo>
                  <a:lnTo>
                    <a:pt x="54795" y="2285999"/>
                  </a:lnTo>
                  <a:lnTo>
                    <a:pt x="5903692" y="2285999"/>
                  </a:lnTo>
                  <a:lnTo>
                    <a:pt x="5897704" y="2296746"/>
                  </a:lnTo>
                  <a:lnTo>
                    <a:pt x="5896405" y="2298699"/>
                  </a:lnTo>
                  <a:lnTo>
                    <a:pt x="5888166" y="2311399"/>
                  </a:lnTo>
                  <a:lnTo>
                    <a:pt x="5885735" y="2319020"/>
                  </a:lnTo>
                  <a:lnTo>
                    <a:pt x="5883269" y="2324099"/>
                  </a:lnTo>
                  <a:close/>
                </a:path>
                <a:path w="7016115" h="2616200">
                  <a:moveTo>
                    <a:pt x="5885735" y="2319020"/>
                  </a:moveTo>
                  <a:lnTo>
                    <a:pt x="5888166" y="2311399"/>
                  </a:lnTo>
                  <a:lnTo>
                    <a:pt x="5896405" y="2298699"/>
                  </a:lnTo>
                  <a:lnTo>
                    <a:pt x="5897704" y="2296746"/>
                  </a:lnTo>
                  <a:lnTo>
                    <a:pt x="5889434" y="2311399"/>
                  </a:lnTo>
                  <a:lnTo>
                    <a:pt x="5885735" y="2319020"/>
                  </a:lnTo>
                  <a:close/>
                </a:path>
                <a:path w="7016115" h="2616200">
                  <a:moveTo>
                    <a:pt x="5909107" y="2311399"/>
                  </a:moveTo>
                  <a:lnTo>
                    <a:pt x="5905702" y="2311399"/>
                  </a:lnTo>
                  <a:lnTo>
                    <a:pt x="5907528" y="2300796"/>
                  </a:lnTo>
                  <a:lnTo>
                    <a:pt x="5909258" y="2298699"/>
                  </a:lnTo>
                  <a:lnTo>
                    <a:pt x="5915924" y="2298699"/>
                  </a:lnTo>
                  <a:lnTo>
                    <a:pt x="5909107" y="2311399"/>
                  </a:lnTo>
                  <a:close/>
                </a:path>
                <a:path w="7016115" h="2616200">
                  <a:moveTo>
                    <a:pt x="5919400" y="2311399"/>
                  </a:moveTo>
                  <a:lnTo>
                    <a:pt x="5922842" y="2298699"/>
                  </a:lnTo>
                  <a:lnTo>
                    <a:pt x="5927032" y="2298699"/>
                  </a:lnTo>
                  <a:lnTo>
                    <a:pt x="5919400" y="2311399"/>
                  </a:lnTo>
                  <a:close/>
                </a:path>
                <a:path w="7016115" h="2616200">
                  <a:moveTo>
                    <a:pt x="5873752" y="2377268"/>
                  </a:moveTo>
                  <a:lnTo>
                    <a:pt x="5879119" y="2355922"/>
                  </a:lnTo>
                  <a:lnTo>
                    <a:pt x="5882655" y="2349499"/>
                  </a:lnTo>
                  <a:lnTo>
                    <a:pt x="5890136" y="2336799"/>
                  </a:lnTo>
                  <a:lnTo>
                    <a:pt x="5898779" y="2311399"/>
                  </a:lnTo>
                  <a:lnTo>
                    <a:pt x="5907528" y="2300796"/>
                  </a:lnTo>
                  <a:lnTo>
                    <a:pt x="5905702" y="2311399"/>
                  </a:lnTo>
                  <a:lnTo>
                    <a:pt x="5909107" y="2311399"/>
                  </a:lnTo>
                  <a:lnTo>
                    <a:pt x="5873752" y="2377268"/>
                  </a:lnTo>
                  <a:close/>
                </a:path>
                <a:path w="7016115" h="2616200">
                  <a:moveTo>
                    <a:pt x="999620" y="2363323"/>
                  </a:moveTo>
                  <a:lnTo>
                    <a:pt x="757729" y="2350434"/>
                  </a:lnTo>
                  <a:lnTo>
                    <a:pt x="754956" y="2349499"/>
                  </a:lnTo>
                  <a:lnTo>
                    <a:pt x="955672" y="2349499"/>
                  </a:lnTo>
                  <a:lnTo>
                    <a:pt x="1006143" y="2362199"/>
                  </a:lnTo>
                  <a:lnTo>
                    <a:pt x="995497" y="2362199"/>
                  </a:lnTo>
                  <a:lnTo>
                    <a:pt x="999620" y="2363323"/>
                  </a:lnTo>
                  <a:close/>
                </a:path>
                <a:path w="7016115" h="2616200">
                  <a:moveTo>
                    <a:pt x="5875663" y="2362199"/>
                  </a:moveTo>
                  <a:lnTo>
                    <a:pt x="1006143" y="2362199"/>
                  </a:lnTo>
                  <a:lnTo>
                    <a:pt x="955672" y="2349499"/>
                  </a:lnTo>
                  <a:lnTo>
                    <a:pt x="5880734" y="2349499"/>
                  </a:lnTo>
                  <a:lnTo>
                    <a:pt x="5879119" y="2355922"/>
                  </a:lnTo>
                  <a:lnTo>
                    <a:pt x="5875663" y="2362199"/>
                  </a:lnTo>
                  <a:close/>
                </a:path>
                <a:path w="7016115" h="2616200">
                  <a:moveTo>
                    <a:pt x="978537" y="2362199"/>
                  </a:moveTo>
                  <a:lnTo>
                    <a:pt x="792634" y="2362199"/>
                  </a:lnTo>
                  <a:lnTo>
                    <a:pt x="757729" y="2350434"/>
                  </a:lnTo>
                  <a:lnTo>
                    <a:pt x="978537" y="2362199"/>
                  </a:lnTo>
                  <a:close/>
                </a:path>
                <a:path w="7016115" h="2616200">
                  <a:moveTo>
                    <a:pt x="5870493" y="2383339"/>
                  </a:moveTo>
                  <a:lnTo>
                    <a:pt x="5869183" y="2374899"/>
                  </a:lnTo>
                  <a:lnTo>
                    <a:pt x="5866366" y="2374899"/>
                  </a:lnTo>
                  <a:lnTo>
                    <a:pt x="5872282" y="2362199"/>
                  </a:lnTo>
                  <a:lnTo>
                    <a:pt x="5875663" y="2362199"/>
                  </a:lnTo>
                  <a:lnTo>
                    <a:pt x="5879119" y="2355922"/>
                  </a:lnTo>
                  <a:lnTo>
                    <a:pt x="5873752" y="2377268"/>
                  </a:lnTo>
                  <a:lnTo>
                    <a:pt x="5870493" y="2383339"/>
                  </a:lnTo>
                  <a:close/>
                </a:path>
                <a:path w="7016115" h="2616200">
                  <a:moveTo>
                    <a:pt x="1024765" y="2374899"/>
                  </a:moveTo>
                  <a:lnTo>
                    <a:pt x="941719" y="2374899"/>
                  </a:lnTo>
                  <a:lnTo>
                    <a:pt x="917984" y="2362199"/>
                  </a:lnTo>
                  <a:lnTo>
                    <a:pt x="958808" y="2362199"/>
                  </a:lnTo>
                  <a:lnTo>
                    <a:pt x="1024765" y="2374899"/>
                  </a:lnTo>
                  <a:close/>
                </a:path>
                <a:path w="7016115" h="2616200">
                  <a:moveTo>
                    <a:pt x="5827417" y="2451099"/>
                  </a:moveTo>
                  <a:lnTo>
                    <a:pt x="5824811" y="2451099"/>
                  </a:lnTo>
                  <a:lnTo>
                    <a:pt x="5825797" y="2438399"/>
                  </a:lnTo>
                  <a:lnTo>
                    <a:pt x="5828368" y="2438399"/>
                  </a:lnTo>
                  <a:lnTo>
                    <a:pt x="5830516" y="2425699"/>
                  </a:lnTo>
                  <a:lnTo>
                    <a:pt x="2206807" y="2425699"/>
                  </a:lnTo>
                  <a:lnTo>
                    <a:pt x="2179900" y="2412999"/>
                  </a:lnTo>
                  <a:lnTo>
                    <a:pt x="1972288" y="2412999"/>
                  </a:lnTo>
                  <a:lnTo>
                    <a:pt x="1923527" y="2400299"/>
                  </a:lnTo>
                  <a:lnTo>
                    <a:pt x="1694507" y="2400299"/>
                  </a:lnTo>
                  <a:lnTo>
                    <a:pt x="1680702" y="2387599"/>
                  </a:lnTo>
                  <a:lnTo>
                    <a:pt x="1230082" y="2375603"/>
                  </a:lnTo>
                  <a:lnTo>
                    <a:pt x="999620" y="2363323"/>
                  </a:lnTo>
                  <a:lnTo>
                    <a:pt x="995497" y="2362199"/>
                  </a:lnTo>
                  <a:lnTo>
                    <a:pt x="1221093" y="2362199"/>
                  </a:lnTo>
                  <a:lnTo>
                    <a:pt x="1221552" y="2374899"/>
                  </a:lnTo>
                  <a:lnTo>
                    <a:pt x="5855308" y="2374899"/>
                  </a:lnTo>
                  <a:lnTo>
                    <a:pt x="5853899" y="2387599"/>
                  </a:lnTo>
                  <a:lnTo>
                    <a:pt x="5853336" y="2387599"/>
                  </a:lnTo>
                  <a:lnTo>
                    <a:pt x="5846830" y="2400299"/>
                  </a:lnTo>
                  <a:lnTo>
                    <a:pt x="5840376" y="2412999"/>
                  </a:lnTo>
                  <a:lnTo>
                    <a:pt x="5833923" y="2438399"/>
                  </a:lnTo>
                  <a:lnTo>
                    <a:pt x="5827417" y="2451099"/>
                  </a:lnTo>
                  <a:close/>
                </a:path>
                <a:path w="7016115" h="2616200">
                  <a:moveTo>
                    <a:pt x="5859815" y="2374899"/>
                  </a:moveTo>
                  <a:lnTo>
                    <a:pt x="1221552" y="2374899"/>
                  </a:lnTo>
                  <a:lnTo>
                    <a:pt x="1221093" y="2362199"/>
                  </a:lnTo>
                  <a:lnTo>
                    <a:pt x="5861295" y="2362199"/>
                  </a:lnTo>
                  <a:lnTo>
                    <a:pt x="5859815" y="2374899"/>
                  </a:lnTo>
                  <a:close/>
                </a:path>
                <a:path w="7016115" h="2616200">
                  <a:moveTo>
                    <a:pt x="5860168" y="2374899"/>
                  </a:moveTo>
                  <a:lnTo>
                    <a:pt x="5859815" y="2374899"/>
                  </a:lnTo>
                  <a:lnTo>
                    <a:pt x="5861295" y="2362199"/>
                  </a:lnTo>
                  <a:lnTo>
                    <a:pt x="5860168" y="2374899"/>
                  </a:lnTo>
                  <a:close/>
                </a:path>
                <a:path w="7016115" h="2616200">
                  <a:moveTo>
                    <a:pt x="5866366" y="2374899"/>
                  </a:moveTo>
                  <a:lnTo>
                    <a:pt x="5860168" y="2374899"/>
                  </a:lnTo>
                  <a:lnTo>
                    <a:pt x="5861295" y="2362199"/>
                  </a:lnTo>
                  <a:lnTo>
                    <a:pt x="5872282" y="2362199"/>
                  </a:lnTo>
                  <a:lnTo>
                    <a:pt x="5866366" y="2374899"/>
                  </a:lnTo>
                  <a:close/>
                </a:path>
                <a:path w="7016115" h="2616200">
                  <a:moveTo>
                    <a:pt x="1216886" y="2374899"/>
                  </a:moveTo>
                  <a:lnTo>
                    <a:pt x="1042110" y="2374899"/>
                  </a:lnTo>
                  <a:lnTo>
                    <a:pt x="999620" y="2363323"/>
                  </a:lnTo>
                  <a:lnTo>
                    <a:pt x="1216886" y="2374899"/>
                  </a:lnTo>
                  <a:close/>
                </a:path>
                <a:path w="7016115" h="2616200">
                  <a:moveTo>
                    <a:pt x="2170279" y="2425699"/>
                  </a:moveTo>
                  <a:lnTo>
                    <a:pt x="1913444" y="2425699"/>
                  </a:lnTo>
                  <a:lnTo>
                    <a:pt x="1794180" y="2412999"/>
                  </a:lnTo>
                  <a:lnTo>
                    <a:pt x="1708293" y="2412999"/>
                  </a:lnTo>
                  <a:lnTo>
                    <a:pt x="1591260" y="2400299"/>
                  </a:lnTo>
                  <a:lnTo>
                    <a:pt x="1468141" y="2400299"/>
                  </a:lnTo>
                  <a:lnTo>
                    <a:pt x="1431725" y="2387599"/>
                  </a:lnTo>
                  <a:lnTo>
                    <a:pt x="1220856" y="2387599"/>
                  </a:lnTo>
                  <a:lnTo>
                    <a:pt x="1172283" y="2374899"/>
                  </a:lnTo>
                  <a:lnTo>
                    <a:pt x="1203671" y="2374899"/>
                  </a:lnTo>
                  <a:lnTo>
                    <a:pt x="1230082" y="2375603"/>
                  </a:lnTo>
                  <a:lnTo>
                    <a:pt x="2170279" y="2425699"/>
                  </a:lnTo>
                  <a:close/>
                </a:path>
                <a:path w="7016115" h="2616200">
                  <a:moveTo>
                    <a:pt x="5861823" y="2387599"/>
                  </a:moveTo>
                  <a:lnTo>
                    <a:pt x="5854744" y="2387599"/>
                  </a:lnTo>
                  <a:lnTo>
                    <a:pt x="5856505" y="2374899"/>
                  </a:lnTo>
                  <a:lnTo>
                    <a:pt x="5862628" y="2374899"/>
                  </a:lnTo>
                  <a:lnTo>
                    <a:pt x="5861823" y="2387599"/>
                  </a:lnTo>
                  <a:close/>
                </a:path>
                <a:path w="7016115" h="2616200">
                  <a:moveTo>
                    <a:pt x="5857261" y="2400299"/>
                  </a:moveTo>
                  <a:lnTo>
                    <a:pt x="5852209" y="2400299"/>
                  </a:lnTo>
                  <a:lnTo>
                    <a:pt x="5859749" y="2387599"/>
                  </a:lnTo>
                  <a:lnTo>
                    <a:pt x="5861823" y="2387599"/>
                  </a:lnTo>
                  <a:lnTo>
                    <a:pt x="5862628" y="2374899"/>
                  </a:lnTo>
                  <a:lnTo>
                    <a:pt x="5869183" y="2374899"/>
                  </a:lnTo>
                  <a:lnTo>
                    <a:pt x="5857261" y="2400299"/>
                  </a:lnTo>
                  <a:close/>
                </a:path>
                <a:path w="7016115" h="2616200">
                  <a:moveTo>
                    <a:pt x="5838715" y="2442544"/>
                  </a:moveTo>
                  <a:lnTo>
                    <a:pt x="5846337" y="2425699"/>
                  </a:lnTo>
                  <a:lnTo>
                    <a:pt x="5857261" y="2400299"/>
                  </a:lnTo>
                  <a:lnTo>
                    <a:pt x="5869183" y="2374899"/>
                  </a:lnTo>
                  <a:lnTo>
                    <a:pt x="5870493" y="2383339"/>
                  </a:lnTo>
                  <a:lnTo>
                    <a:pt x="5838715" y="2442544"/>
                  </a:lnTo>
                  <a:close/>
                </a:path>
                <a:path w="7016115" h="2616200">
                  <a:moveTo>
                    <a:pt x="2195148" y="2427025"/>
                  </a:moveTo>
                  <a:lnTo>
                    <a:pt x="1230082" y="2375603"/>
                  </a:lnTo>
                  <a:lnTo>
                    <a:pt x="1680702" y="2387599"/>
                  </a:lnTo>
                  <a:lnTo>
                    <a:pt x="1694507" y="2400299"/>
                  </a:lnTo>
                  <a:lnTo>
                    <a:pt x="1923527" y="2400299"/>
                  </a:lnTo>
                  <a:lnTo>
                    <a:pt x="1972288" y="2412999"/>
                  </a:lnTo>
                  <a:lnTo>
                    <a:pt x="2179900" y="2412999"/>
                  </a:lnTo>
                  <a:lnTo>
                    <a:pt x="2206807" y="2425699"/>
                  </a:lnTo>
                  <a:lnTo>
                    <a:pt x="2193518" y="2425699"/>
                  </a:lnTo>
                  <a:lnTo>
                    <a:pt x="2195148" y="2427025"/>
                  </a:lnTo>
                  <a:close/>
                </a:path>
                <a:path w="7016115" h="2616200">
                  <a:moveTo>
                    <a:pt x="5871155" y="2387599"/>
                  </a:moveTo>
                  <a:lnTo>
                    <a:pt x="5870493" y="2383339"/>
                  </a:lnTo>
                  <a:lnTo>
                    <a:pt x="5873752" y="2377268"/>
                  </a:lnTo>
                  <a:lnTo>
                    <a:pt x="5871155" y="2387599"/>
                  </a:lnTo>
                  <a:close/>
                </a:path>
                <a:path w="7016115" h="2616200">
                  <a:moveTo>
                    <a:pt x="1399192" y="2394065"/>
                  </a:moveTo>
                  <a:lnTo>
                    <a:pt x="1339674" y="2387599"/>
                  </a:lnTo>
                  <a:lnTo>
                    <a:pt x="1371297" y="2387599"/>
                  </a:lnTo>
                  <a:lnTo>
                    <a:pt x="1399192" y="2394065"/>
                  </a:lnTo>
                  <a:close/>
                </a:path>
                <a:path w="7016115" h="2616200">
                  <a:moveTo>
                    <a:pt x="1409012" y="2395131"/>
                  </a:moveTo>
                  <a:lnTo>
                    <a:pt x="1400923" y="2394253"/>
                  </a:lnTo>
                  <a:lnTo>
                    <a:pt x="1379070" y="2387599"/>
                  </a:lnTo>
                  <a:lnTo>
                    <a:pt x="1397257" y="2387599"/>
                  </a:lnTo>
                  <a:lnTo>
                    <a:pt x="1409012" y="2395131"/>
                  </a:lnTo>
                  <a:close/>
                </a:path>
                <a:path w="7016115" h="2616200">
                  <a:moveTo>
                    <a:pt x="5821219" y="2463799"/>
                  </a:moveTo>
                  <a:lnTo>
                    <a:pt x="5827981" y="2451099"/>
                  </a:lnTo>
                  <a:lnTo>
                    <a:pt x="5827417" y="2451099"/>
                  </a:lnTo>
                  <a:lnTo>
                    <a:pt x="5833923" y="2438399"/>
                  </a:lnTo>
                  <a:lnTo>
                    <a:pt x="5840376" y="2412999"/>
                  </a:lnTo>
                  <a:lnTo>
                    <a:pt x="5846830" y="2400299"/>
                  </a:lnTo>
                  <a:lnTo>
                    <a:pt x="5853336" y="2387599"/>
                  </a:lnTo>
                  <a:lnTo>
                    <a:pt x="5851082" y="2400299"/>
                  </a:lnTo>
                  <a:lnTo>
                    <a:pt x="5857261" y="2400299"/>
                  </a:lnTo>
                  <a:lnTo>
                    <a:pt x="5846337" y="2425699"/>
                  </a:lnTo>
                  <a:lnTo>
                    <a:pt x="5838715" y="2442544"/>
                  </a:lnTo>
                  <a:lnTo>
                    <a:pt x="5833401" y="2452445"/>
                  </a:lnTo>
                  <a:lnTo>
                    <a:pt x="5821219" y="2463799"/>
                  </a:lnTo>
                  <a:close/>
                </a:path>
                <a:path w="7016115" h="2616200">
                  <a:moveTo>
                    <a:pt x="5852209" y="2400299"/>
                  </a:moveTo>
                  <a:lnTo>
                    <a:pt x="5851082" y="2400299"/>
                  </a:lnTo>
                  <a:lnTo>
                    <a:pt x="5853336" y="2387599"/>
                  </a:lnTo>
                  <a:lnTo>
                    <a:pt x="5859749" y="2387599"/>
                  </a:lnTo>
                  <a:lnTo>
                    <a:pt x="5852209" y="2400299"/>
                  </a:lnTo>
                  <a:close/>
                </a:path>
                <a:path w="7016115" h="2616200">
                  <a:moveTo>
                    <a:pt x="1403856" y="2395145"/>
                  </a:moveTo>
                  <a:lnTo>
                    <a:pt x="1399192" y="2394065"/>
                  </a:lnTo>
                  <a:lnTo>
                    <a:pt x="1400923" y="2394253"/>
                  </a:lnTo>
                  <a:lnTo>
                    <a:pt x="1403856" y="2395145"/>
                  </a:lnTo>
                  <a:close/>
                </a:path>
                <a:path w="7016115" h="2616200">
                  <a:moveTo>
                    <a:pt x="1411969" y="2397026"/>
                  </a:moveTo>
                  <a:lnTo>
                    <a:pt x="1403809" y="2395131"/>
                  </a:lnTo>
                  <a:lnTo>
                    <a:pt x="1400923" y="2394253"/>
                  </a:lnTo>
                  <a:lnTo>
                    <a:pt x="1409034" y="2395145"/>
                  </a:lnTo>
                  <a:lnTo>
                    <a:pt x="1411969" y="2397026"/>
                  </a:lnTo>
                  <a:close/>
                </a:path>
                <a:path w="7016115" h="2616200">
                  <a:moveTo>
                    <a:pt x="1456590" y="2400299"/>
                  </a:moveTo>
                  <a:lnTo>
                    <a:pt x="1426093" y="2400299"/>
                  </a:lnTo>
                  <a:lnTo>
                    <a:pt x="1411969" y="2397026"/>
                  </a:lnTo>
                  <a:lnTo>
                    <a:pt x="1409012" y="2395131"/>
                  </a:lnTo>
                  <a:lnTo>
                    <a:pt x="1456590" y="2400299"/>
                  </a:lnTo>
                  <a:close/>
                </a:path>
                <a:path w="7016115" h="2616200">
                  <a:moveTo>
                    <a:pt x="1413722" y="2398149"/>
                  </a:moveTo>
                  <a:lnTo>
                    <a:pt x="1403856" y="2395145"/>
                  </a:lnTo>
                  <a:lnTo>
                    <a:pt x="1411969" y="2397026"/>
                  </a:lnTo>
                  <a:lnTo>
                    <a:pt x="1413722" y="2398149"/>
                  </a:lnTo>
                  <a:close/>
                </a:path>
                <a:path w="7016115" h="2616200">
                  <a:moveTo>
                    <a:pt x="1420784" y="2400299"/>
                  </a:moveTo>
                  <a:lnTo>
                    <a:pt x="1417078" y="2400299"/>
                  </a:lnTo>
                  <a:lnTo>
                    <a:pt x="1413722" y="2398149"/>
                  </a:lnTo>
                  <a:lnTo>
                    <a:pt x="1420784" y="2400299"/>
                  </a:lnTo>
                  <a:close/>
                </a:path>
                <a:path w="7016115" h="2616200">
                  <a:moveTo>
                    <a:pt x="2209140" y="2438399"/>
                  </a:moveTo>
                  <a:lnTo>
                    <a:pt x="2177612" y="2438399"/>
                  </a:lnTo>
                  <a:lnTo>
                    <a:pt x="2165340" y="2425699"/>
                  </a:lnTo>
                  <a:lnTo>
                    <a:pt x="2204184" y="2434371"/>
                  </a:lnTo>
                  <a:lnTo>
                    <a:pt x="2209140" y="2438399"/>
                  </a:lnTo>
                  <a:close/>
                </a:path>
                <a:path w="7016115" h="2616200">
                  <a:moveTo>
                    <a:pt x="2404415" y="2438175"/>
                  </a:moveTo>
                  <a:lnTo>
                    <a:pt x="2195148" y="2427025"/>
                  </a:lnTo>
                  <a:lnTo>
                    <a:pt x="2193518" y="2425699"/>
                  </a:lnTo>
                  <a:lnTo>
                    <a:pt x="2339593" y="2425699"/>
                  </a:lnTo>
                  <a:lnTo>
                    <a:pt x="2404415" y="2438175"/>
                  </a:lnTo>
                  <a:close/>
                </a:path>
                <a:path w="7016115" h="2616200">
                  <a:moveTo>
                    <a:pt x="2430696" y="2439575"/>
                  </a:moveTo>
                  <a:lnTo>
                    <a:pt x="2404415" y="2438175"/>
                  </a:lnTo>
                  <a:lnTo>
                    <a:pt x="2339593" y="2425699"/>
                  </a:lnTo>
                  <a:lnTo>
                    <a:pt x="2416080" y="2425699"/>
                  </a:lnTo>
                  <a:lnTo>
                    <a:pt x="2418536" y="2438399"/>
                  </a:lnTo>
                  <a:lnTo>
                    <a:pt x="2428190" y="2438399"/>
                  </a:lnTo>
                  <a:lnTo>
                    <a:pt x="2430696" y="2439575"/>
                  </a:lnTo>
                  <a:close/>
                </a:path>
                <a:path w="7016115" h="2616200">
                  <a:moveTo>
                    <a:pt x="2491329" y="2438399"/>
                  </a:moveTo>
                  <a:lnTo>
                    <a:pt x="2418536" y="2438399"/>
                  </a:lnTo>
                  <a:lnTo>
                    <a:pt x="2416080" y="2425699"/>
                  </a:lnTo>
                  <a:lnTo>
                    <a:pt x="2429035" y="2425699"/>
                  </a:lnTo>
                  <a:lnTo>
                    <a:pt x="2491329" y="2438399"/>
                  </a:lnTo>
                  <a:close/>
                </a:path>
                <a:path w="7016115" h="2616200">
                  <a:moveTo>
                    <a:pt x="5821067" y="2451099"/>
                  </a:moveTo>
                  <a:lnTo>
                    <a:pt x="2742032" y="2451099"/>
                  </a:lnTo>
                  <a:lnTo>
                    <a:pt x="2722248" y="2448793"/>
                  </a:lnTo>
                  <a:lnTo>
                    <a:pt x="2671169" y="2438399"/>
                  </a:lnTo>
                  <a:lnTo>
                    <a:pt x="2491329" y="2438399"/>
                  </a:lnTo>
                  <a:lnTo>
                    <a:pt x="2429035" y="2425699"/>
                  </a:lnTo>
                  <a:lnTo>
                    <a:pt x="5830516" y="2425699"/>
                  </a:lnTo>
                  <a:lnTo>
                    <a:pt x="5821067" y="2451099"/>
                  </a:lnTo>
                  <a:close/>
                </a:path>
                <a:path w="7016115" h="2616200">
                  <a:moveTo>
                    <a:pt x="5828368" y="2438399"/>
                  </a:moveTo>
                  <a:lnTo>
                    <a:pt x="5825792" y="2438399"/>
                  </a:lnTo>
                  <a:lnTo>
                    <a:pt x="5830516" y="2425699"/>
                  </a:lnTo>
                  <a:lnTo>
                    <a:pt x="5828368" y="2438399"/>
                  </a:lnTo>
                  <a:close/>
                </a:path>
                <a:path w="7016115" h="2616200">
                  <a:moveTo>
                    <a:pt x="2405581" y="2438399"/>
                  </a:moveTo>
                  <a:lnTo>
                    <a:pt x="2222231" y="2438399"/>
                  </a:lnTo>
                  <a:lnTo>
                    <a:pt x="2204184" y="2434371"/>
                  </a:lnTo>
                  <a:lnTo>
                    <a:pt x="2195148" y="2427025"/>
                  </a:lnTo>
                  <a:lnTo>
                    <a:pt x="2404415" y="2438175"/>
                  </a:lnTo>
                  <a:lnTo>
                    <a:pt x="2405581" y="2438399"/>
                  </a:lnTo>
                  <a:close/>
                </a:path>
                <a:path w="7016115" h="2616200">
                  <a:moveTo>
                    <a:pt x="2597228" y="2448449"/>
                  </a:moveTo>
                  <a:lnTo>
                    <a:pt x="2430696" y="2439575"/>
                  </a:lnTo>
                  <a:lnTo>
                    <a:pt x="2428190" y="2438399"/>
                  </a:lnTo>
                  <a:lnTo>
                    <a:pt x="2560601" y="2438399"/>
                  </a:lnTo>
                  <a:lnTo>
                    <a:pt x="2597228" y="2448449"/>
                  </a:lnTo>
                  <a:close/>
                </a:path>
                <a:path w="7016115" h="2616200">
                  <a:moveTo>
                    <a:pt x="2801599" y="2459338"/>
                  </a:moveTo>
                  <a:lnTo>
                    <a:pt x="2597228" y="2448449"/>
                  </a:lnTo>
                  <a:lnTo>
                    <a:pt x="2560601" y="2438399"/>
                  </a:lnTo>
                  <a:lnTo>
                    <a:pt x="2594056" y="2438399"/>
                  </a:lnTo>
                  <a:lnTo>
                    <a:pt x="2652678" y="2451099"/>
                  </a:lnTo>
                  <a:lnTo>
                    <a:pt x="2786479" y="2451099"/>
                  </a:lnTo>
                  <a:lnTo>
                    <a:pt x="2801599" y="2459338"/>
                  </a:lnTo>
                  <a:close/>
                </a:path>
                <a:path w="7016115" h="2616200">
                  <a:moveTo>
                    <a:pt x="2659117" y="2451099"/>
                  </a:moveTo>
                  <a:lnTo>
                    <a:pt x="2652678" y="2451099"/>
                  </a:lnTo>
                  <a:lnTo>
                    <a:pt x="2594056" y="2438399"/>
                  </a:lnTo>
                  <a:lnTo>
                    <a:pt x="2633075" y="2438399"/>
                  </a:lnTo>
                  <a:lnTo>
                    <a:pt x="2659117" y="2451099"/>
                  </a:lnTo>
                  <a:close/>
                </a:path>
                <a:path w="7016115" h="2616200">
                  <a:moveTo>
                    <a:pt x="2733580" y="2451099"/>
                  </a:moveTo>
                  <a:lnTo>
                    <a:pt x="2659117" y="2451099"/>
                  </a:lnTo>
                  <a:lnTo>
                    <a:pt x="2633075" y="2438399"/>
                  </a:lnTo>
                  <a:lnTo>
                    <a:pt x="2722248" y="2448793"/>
                  </a:lnTo>
                  <a:lnTo>
                    <a:pt x="2733580" y="2451099"/>
                  </a:lnTo>
                  <a:close/>
                </a:path>
                <a:path w="7016115" h="2616200">
                  <a:moveTo>
                    <a:pt x="2722248" y="2448793"/>
                  </a:moveTo>
                  <a:lnTo>
                    <a:pt x="2633075" y="2438399"/>
                  </a:lnTo>
                  <a:lnTo>
                    <a:pt x="2671169" y="2438399"/>
                  </a:lnTo>
                  <a:lnTo>
                    <a:pt x="2722248" y="2448793"/>
                  </a:lnTo>
                  <a:close/>
                </a:path>
                <a:path w="7016115" h="2616200">
                  <a:moveTo>
                    <a:pt x="5807062" y="2489199"/>
                  </a:moveTo>
                  <a:lnTo>
                    <a:pt x="5804809" y="2489199"/>
                  </a:lnTo>
                  <a:lnTo>
                    <a:pt x="5806345" y="2481504"/>
                  </a:lnTo>
                  <a:lnTo>
                    <a:pt x="5808525" y="2473860"/>
                  </a:lnTo>
                  <a:lnTo>
                    <a:pt x="5813025" y="2463799"/>
                  </a:lnTo>
                  <a:lnTo>
                    <a:pt x="5815830" y="2457976"/>
                  </a:lnTo>
                  <a:lnTo>
                    <a:pt x="5821067" y="2451099"/>
                  </a:lnTo>
                  <a:lnTo>
                    <a:pt x="5825792" y="2438399"/>
                  </a:lnTo>
                  <a:lnTo>
                    <a:pt x="5824811" y="2451099"/>
                  </a:lnTo>
                  <a:lnTo>
                    <a:pt x="5827981" y="2451099"/>
                  </a:lnTo>
                  <a:lnTo>
                    <a:pt x="5821219" y="2463799"/>
                  </a:lnTo>
                  <a:lnTo>
                    <a:pt x="5827306" y="2463799"/>
                  </a:lnTo>
                  <a:lnTo>
                    <a:pt x="5820490" y="2476499"/>
                  </a:lnTo>
                  <a:lnTo>
                    <a:pt x="5812133" y="2476499"/>
                  </a:lnTo>
                  <a:lnTo>
                    <a:pt x="5807062" y="2489199"/>
                  </a:lnTo>
                  <a:close/>
                </a:path>
                <a:path w="7016115" h="2616200">
                  <a:moveTo>
                    <a:pt x="2606889" y="2451099"/>
                  </a:moveTo>
                  <a:lnTo>
                    <a:pt x="2455260" y="2451099"/>
                  </a:lnTo>
                  <a:lnTo>
                    <a:pt x="2430696" y="2439575"/>
                  </a:lnTo>
                  <a:lnTo>
                    <a:pt x="2597228" y="2448449"/>
                  </a:lnTo>
                  <a:lnTo>
                    <a:pt x="2606889" y="2451099"/>
                  </a:lnTo>
                  <a:close/>
                </a:path>
                <a:path w="7016115" h="2616200">
                  <a:moveTo>
                    <a:pt x="5833401" y="2452445"/>
                  </a:moveTo>
                  <a:lnTo>
                    <a:pt x="5838715" y="2442544"/>
                  </a:lnTo>
                  <a:lnTo>
                    <a:pt x="5834844" y="2451099"/>
                  </a:lnTo>
                  <a:lnTo>
                    <a:pt x="5833401" y="2452445"/>
                  </a:lnTo>
                  <a:close/>
                </a:path>
                <a:path w="7016115" h="2616200">
                  <a:moveTo>
                    <a:pt x="2809787" y="2463799"/>
                  </a:moveTo>
                  <a:lnTo>
                    <a:pt x="2646905" y="2463799"/>
                  </a:lnTo>
                  <a:lnTo>
                    <a:pt x="2596886" y="2451099"/>
                  </a:lnTo>
                  <a:lnTo>
                    <a:pt x="2646976" y="2451099"/>
                  </a:lnTo>
                  <a:lnTo>
                    <a:pt x="2801599" y="2459338"/>
                  </a:lnTo>
                  <a:lnTo>
                    <a:pt x="2809787" y="2463799"/>
                  </a:lnTo>
                  <a:close/>
                </a:path>
                <a:path w="7016115" h="2616200">
                  <a:moveTo>
                    <a:pt x="2870066" y="2462986"/>
                  </a:moveTo>
                  <a:lnTo>
                    <a:pt x="2801599" y="2459338"/>
                  </a:lnTo>
                  <a:lnTo>
                    <a:pt x="2786479" y="2451099"/>
                  </a:lnTo>
                  <a:lnTo>
                    <a:pt x="2858666" y="2451099"/>
                  </a:lnTo>
                  <a:lnTo>
                    <a:pt x="2868245" y="2459566"/>
                  </a:lnTo>
                  <a:lnTo>
                    <a:pt x="2870066" y="2462986"/>
                  </a:lnTo>
                  <a:close/>
                </a:path>
                <a:path w="7016115" h="2616200">
                  <a:moveTo>
                    <a:pt x="2868245" y="2459566"/>
                  </a:moveTo>
                  <a:lnTo>
                    <a:pt x="2858666" y="2451099"/>
                  </a:lnTo>
                  <a:lnTo>
                    <a:pt x="2863737" y="2451099"/>
                  </a:lnTo>
                  <a:lnTo>
                    <a:pt x="2868245" y="2459566"/>
                  </a:lnTo>
                  <a:close/>
                </a:path>
                <a:path w="7016115" h="2616200">
                  <a:moveTo>
                    <a:pt x="3139947" y="2477367"/>
                  </a:moveTo>
                  <a:lnTo>
                    <a:pt x="2872246" y="2463103"/>
                  </a:lnTo>
                  <a:lnTo>
                    <a:pt x="2868245" y="2459566"/>
                  </a:lnTo>
                  <a:lnTo>
                    <a:pt x="2863737" y="2451099"/>
                  </a:lnTo>
                  <a:lnTo>
                    <a:pt x="5819141" y="2451099"/>
                  </a:lnTo>
                  <a:lnTo>
                    <a:pt x="5815830" y="2457976"/>
                  </a:lnTo>
                  <a:lnTo>
                    <a:pt x="5811394" y="2463799"/>
                  </a:lnTo>
                  <a:lnTo>
                    <a:pt x="3099505" y="2463799"/>
                  </a:lnTo>
                  <a:lnTo>
                    <a:pt x="3153924" y="2476499"/>
                  </a:lnTo>
                  <a:lnTo>
                    <a:pt x="3136086" y="2476499"/>
                  </a:lnTo>
                  <a:lnTo>
                    <a:pt x="3139947" y="2477367"/>
                  </a:lnTo>
                  <a:close/>
                </a:path>
                <a:path w="7016115" h="2616200">
                  <a:moveTo>
                    <a:pt x="5827306" y="2463799"/>
                  </a:moveTo>
                  <a:lnTo>
                    <a:pt x="5821219" y="2463799"/>
                  </a:lnTo>
                  <a:lnTo>
                    <a:pt x="5833401" y="2452445"/>
                  </a:lnTo>
                  <a:lnTo>
                    <a:pt x="5827306" y="2463799"/>
                  </a:lnTo>
                  <a:close/>
                </a:path>
                <a:path w="7016115" h="2616200">
                  <a:moveTo>
                    <a:pt x="5808525" y="2473860"/>
                  </a:moveTo>
                  <a:lnTo>
                    <a:pt x="5811394" y="2463799"/>
                  </a:lnTo>
                  <a:lnTo>
                    <a:pt x="5815830" y="2457976"/>
                  </a:lnTo>
                  <a:lnTo>
                    <a:pt x="5813025" y="2463799"/>
                  </a:lnTo>
                  <a:lnTo>
                    <a:pt x="5808525" y="2473860"/>
                  </a:lnTo>
                  <a:close/>
                </a:path>
                <a:path w="7016115" h="2616200">
                  <a:moveTo>
                    <a:pt x="2873034" y="2463799"/>
                  </a:moveTo>
                  <a:lnTo>
                    <a:pt x="2870499" y="2463799"/>
                  </a:lnTo>
                  <a:lnTo>
                    <a:pt x="2870066" y="2462986"/>
                  </a:lnTo>
                  <a:lnTo>
                    <a:pt x="2872246" y="2463103"/>
                  </a:lnTo>
                  <a:lnTo>
                    <a:pt x="2873034" y="2463799"/>
                  </a:lnTo>
                  <a:close/>
                </a:path>
                <a:path w="7016115" h="2616200">
                  <a:moveTo>
                    <a:pt x="3123673" y="2476499"/>
                  </a:moveTo>
                  <a:lnTo>
                    <a:pt x="2931699" y="2476499"/>
                  </a:lnTo>
                  <a:lnTo>
                    <a:pt x="2884072" y="2463799"/>
                  </a:lnTo>
                  <a:lnTo>
                    <a:pt x="2885324" y="2463799"/>
                  </a:lnTo>
                  <a:lnTo>
                    <a:pt x="3123673" y="2476499"/>
                  </a:lnTo>
                  <a:close/>
                </a:path>
                <a:path w="7016115" h="2616200">
                  <a:moveTo>
                    <a:pt x="5801991" y="2501899"/>
                  </a:moveTo>
                  <a:lnTo>
                    <a:pt x="5791568" y="2501899"/>
                  </a:lnTo>
                  <a:lnTo>
                    <a:pt x="5796920" y="2489199"/>
                  </a:lnTo>
                  <a:lnTo>
                    <a:pt x="5799456" y="2489199"/>
                  </a:lnTo>
                  <a:lnTo>
                    <a:pt x="5799456" y="2476499"/>
                  </a:lnTo>
                  <a:lnTo>
                    <a:pt x="3153924" y="2476499"/>
                  </a:lnTo>
                  <a:lnTo>
                    <a:pt x="3099505" y="2463799"/>
                  </a:lnTo>
                  <a:lnTo>
                    <a:pt x="5811394" y="2463799"/>
                  </a:lnTo>
                  <a:lnTo>
                    <a:pt x="5808525" y="2473860"/>
                  </a:lnTo>
                  <a:lnTo>
                    <a:pt x="5807344" y="2476499"/>
                  </a:lnTo>
                  <a:lnTo>
                    <a:pt x="5806345" y="2481504"/>
                  </a:lnTo>
                  <a:lnTo>
                    <a:pt x="5804150" y="2489199"/>
                  </a:lnTo>
                  <a:lnTo>
                    <a:pt x="5801991" y="2501899"/>
                  </a:lnTo>
                  <a:close/>
                </a:path>
                <a:path w="7016115" h="2616200">
                  <a:moveTo>
                    <a:pt x="3369390" y="2489592"/>
                  </a:moveTo>
                  <a:lnTo>
                    <a:pt x="3139947" y="2477367"/>
                  </a:lnTo>
                  <a:lnTo>
                    <a:pt x="3136086" y="2476499"/>
                  </a:lnTo>
                  <a:lnTo>
                    <a:pt x="3391338" y="2476499"/>
                  </a:lnTo>
                  <a:lnTo>
                    <a:pt x="3406111" y="2489199"/>
                  </a:lnTo>
                  <a:lnTo>
                    <a:pt x="3367813" y="2489199"/>
                  </a:lnTo>
                  <a:lnTo>
                    <a:pt x="3369390" y="2489592"/>
                  </a:lnTo>
                  <a:close/>
                </a:path>
                <a:path w="7016115" h="2616200">
                  <a:moveTo>
                    <a:pt x="5791286" y="2501899"/>
                  </a:moveTo>
                  <a:lnTo>
                    <a:pt x="3636369" y="2501899"/>
                  </a:lnTo>
                  <a:lnTo>
                    <a:pt x="3599181" y="2489199"/>
                  </a:lnTo>
                  <a:lnTo>
                    <a:pt x="3406111" y="2489199"/>
                  </a:lnTo>
                  <a:lnTo>
                    <a:pt x="3391338" y="2476499"/>
                  </a:lnTo>
                  <a:lnTo>
                    <a:pt x="5799456" y="2476499"/>
                  </a:lnTo>
                  <a:lnTo>
                    <a:pt x="5796920" y="2489199"/>
                  </a:lnTo>
                  <a:lnTo>
                    <a:pt x="5791286" y="2501899"/>
                  </a:lnTo>
                  <a:close/>
                </a:path>
                <a:path w="7016115" h="2616200">
                  <a:moveTo>
                    <a:pt x="5787958" y="2537109"/>
                  </a:moveTo>
                  <a:lnTo>
                    <a:pt x="5790048" y="2527299"/>
                  </a:lnTo>
                  <a:lnTo>
                    <a:pt x="5791031" y="2514599"/>
                  </a:lnTo>
                  <a:lnTo>
                    <a:pt x="3926446" y="2514599"/>
                  </a:lnTo>
                  <a:lnTo>
                    <a:pt x="3838550" y="2501899"/>
                  </a:lnTo>
                  <a:lnTo>
                    <a:pt x="5801991" y="2501899"/>
                  </a:lnTo>
                  <a:lnTo>
                    <a:pt x="5807062" y="2489199"/>
                  </a:lnTo>
                  <a:lnTo>
                    <a:pt x="5807908" y="2489199"/>
                  </a:lnTo>
                  <a:lnTo>
                    <a:pt x="5812133" y="2476499"/>
                  </a:lnTo>
                  <a:lnTo>
                    <a:pt x="5820490" y="2476499"/>
                  </a:lnTo>
                  <a:lnTo>
                    <a:pt x="5787958" y="2537109"/>
                  </a:lnTo>
                  <a:close/>
                </a:path>
                <a:path w="7016115" h="2616200">
                  <a:moveTo>
                    <a:pt x="3362021" y="2489199"/>
                  </a:moveTo>
                  <a:lnTo>
                    <a:pt x="3192638" y="2489199"/>
                  </a:lnTo>
                  <a:lnTo>
                    <a:pt x="3139947" y="2477367"/>
                  </a:lnTo>
                  <a:lnTo>
                    <a:pt x="3362021" y="2489199"/>
                  </a:lnTo>
                  <a:close/>
                </a:path>
                <a:path w="7016115" h="2616200">
                  <a:moveTo>
                    <a:pt x="5801991" y="2501899"/>
                  </a:moveTo>
                  <a:lnTo>
                    <a:pt x="5804150" y="2489199"/>
                  </a:lnTo>
                  <a:lnTo>
                    <a:pt x="5806345" y="2481504"/>
                  </a:lnTo>
                  <a:lnTo>
                    <a:pt x="5804809" y="2489199"/>
                  </a:lnTo>
                  <a:lnTo>
                    <a:pt x="5807062" y="2489199"/>
                  </a:lnTo>
                  <a:lnTo>
                    <a:pt x="5801991" y="2501899"/>
                  </a:lnTo>
                  <a:close/>
                </a:path>
                <a:path w="7016115" h="2616200">
                  <a:moveTo>
                    <a:pt x="3829267" y="2514096"/>
                  </a:moveTo>
                  <a:lnTo>
                    <a:pt x="3369390" y="2489592"/>
                  </a:lnTo>
                  <a:lnTo>
                    <a:pt x="3367813" y="2489199"/>
                  </a:lnTo>
                  <a:lnTo>
                    <a:pt x="3599181" y="2489199"/>
                  </a:lnTo>
                  <a:lnTo>
                    <a:pt x="3636369" y="2501899"/>
                  </a:lnTo>
                  <a:lnTo>
                    <a:pt x="3777769" y="2501899"/>
                  </a:lnTo>
                  <a:lnTo>
                    <a:pt x="3829267" y="2514096"/>
                  </a:lnTo>
                  <a:close/>
                </a:path>
                <a:path w="7016115" h="2616200">
                  <a:moveTo>
                    <a:pt x="4077067" y="2527299"/>
                  </a:moveTo>
                  <a:lnTo>
                    <a:pt x="3882374" y="2527299"/>
                  </a:lnTo>
                  <a:lnTo>
                    <a:pt x="3779329" y="2514599"/>
                  </a:lnTo>
                  <a:lnTo>
                    <a:pt x="3572869" y="2501899"/>
                  </a:lnTo>
                  <a:lnTo>
                    <a:pt x="3418821" y="2501899"/>
                  </a:lnTo>
                  <a:lnTo>
                    <a:pt x="3369390" y="2489592"/>
                  </a:lnTo>
                  <a:lnTo>
                    <a:pt x="3829267" y="2514096"/>
                  </a:lnTo>
                  <a:lnTo>
                    <a:pt x="3831393" y="2514599"/>
                  </a:lnTo>
                  <a:lnTo>
                    <a:pt x="3838718" y="2514599"/>
                  </a:lnTo>
                  <a:lnTo>
                    <a:pt x="4077067" y="2527299"/>
                  </a:lnTo>
                  <a:close/>
                </a:path>
                <a:path w="7016115" h="2616200">
                  <a:moveTo>
                    <a:pt x="3831607" y="2514220"/>
                  </a:moveTo>
                  <a:lnTo>
                    <a:pt x="3829267" y="2514096"/>
                  </a:lnTo>
                  <a:lnTo>
                    <a:pt x="3777769" y="2501899"/>
                  </a:lnTo>
                  <a:lnTo>
                    <a:pt x="3838550" y="2501899"/>
                  </a:lnTo>
                  <a:lnTo>
                    <a:pt x="3831607" y="2514220"/>
                  </a:lnTo>
                  <a:close/>
                </a:path>
                <a:path w="7016115" h="2616200">
                  <a:moveTo>
                    <a:pt x="4089246" y="2527948"/>
                  </a:moveTo>
                  <a:lnTo>
                    <a:pt x="3831607" y="2514220"/>
                  </a:lnTo>
                  <a:lnTo>
                    <a:pt x="3838550" y="2501899"/>
                  </a:lnTo>
                  <a:lnTo>
                    <a:pt x="3926446" y="2514599"/>
                  </a:lnTo>
                  <a:lnTo>
                    <a:pt x="4090510" y="2514599"/>
                  </a:lnTo>
                  <a:lnTo>
                    <a:pt x="4118935" y="2527299"/>
                  </a:lnTo>
                  <a:lnTo>
                    <a:pt x="4086666" y="2527299"/>
                  </a:lnTo>
                  <a:lnTo>
                    <a:pt x="4089246" y="2527948"/>
                  </a:lnTo>
                  <a:close/>
                </a:path>
                <a:path w="7016115" h="2616200">
                  <a:moveTo>
                    <a:pt x="3838718" y="2514599"/>
                  </a:moveTo>
                  <a:lnTo>
                    <a:pt x="3831393" y="2514599"/>
                  </a:lnTo>
                  <a:lnTo>
                    <a:pt x="3831607" y="2514220"/>
                  </a:lnTo>
                  <a:lnTo>
                    <a:pt x="3838718" y="2514599"/>
                  </a:lnTo>
                  <a:close/>
                </a:path>
                <a:path w="7016115" h="2616200">
                  <a:moveTo>
                    <a:pt x="5781852" y="2527299"/>
                  </a:moveTo>
                  <a:lnTo>
                    <a:pt x="4118935" y="2527299"/>
                  </a:lnTo>
                  <a:lnTo>
                    <a:pt x="4090510" y="2514599"/>
                  </a:lnTo>
                  <a:lnTo>
                    <a:pt x="5783045" y="2514599"/>
                  </a:lnTo>
                  <a:lnTo>
                    <a:pt x="5781852" y="2527299"/>
                  </a:lnTo>
                  <a:close/>
                </a:path>
                <a:path w="7016115" h="2616200">
                  <a:moveTo>
                    <a:pt x="4588649" y="2554558"/>
                  </a:moveTo>
                  <a:lnTo>
                    <a:pt x="4089246" y="2527948"/>
                  </a:lnTo>
                  <a:lnTo>
                    <a:pt x="4086666" y="2527299"/>
                  </a:lnTo>
                  <a:lnTo>
                    <a:pt x="4298997" y="2527299"/>
                  </a:lnTo>
                  <a:lnTo>
                    <a:pt x="4414616" y="2539999"/>
                  </a:lnTo>
                  <a:lnTo>
                    <a:pt x="4574338" y="2539999"/>
                  </a:lnTo>
                  <a:lnTo>
                    <a:pt x="4610536" y="2552699"/>
                  </a:lnTo>
                  <a:lnTo>
                    <a:pt x="4581698" y="2552699"/>
                  </a:lnTo>
                  <a:lnTo>
                    <a:pt x="4588649" y="2554558"/>
                  </a:lnTo>
                  <a:close/>
                </a:path>
                <a:path w="7016115" h="2616200">
                  <a:moveTo>
                    <a:pt x="5777693" y="2552699"/>
                  </a:moveTo>
                  <a:lnTo>
                    <a:pt x="4610536" y="2552699"/>
                  </a:lnTo>
                  <a:lnTo>
                    <a:pt x="4574338" y="2539999"/>
                  </a:lnTo>
                  <a:lnTo>
                    <a:pt x="4414616" y="2539999"/>
                  </a:lnTo>
                  <a:lnTo>
                    <a:pt x="4298997" y="2527299"/>
                  </a:lnTo>
                  <a:lnTo>
                    <a:pt x="5780052" y="2527299"/>
                  </a:lnTo>
                  <a:lnTo>
                    <a:pt x="5778410" y="2539999"/>
                  </a:lnTo>
                  <a:lnTo>
                    <a:pt x="5777693" y="2552699"/>
                  </a:lnTo>
                  <a:close/>
                </a:path>
                <a:path w="7016115" h="2616200">
                  <a:moveTo>
                    <a:pt x="5746264" y="2614786"/>
                  </a:moveTo>
                  <a:lnTo>
                    <a:pt x="5738477" y="2611086"/>
                  </a:lnTo>
                  <a:lnTo>
                    <a:pt x="5741843" y="2603499"/>
                  </a:lnTo>
                  <a:lnTo>
                    <a:pt x="5590838" y="2603499"/>
                  </a:lnTo>
                  <a:lnTo>
                    <a:pt x="5538340" y="2596115"/>
                  </a:lnTo>
                  <a:lnTo>
                    <a:pt x="5525628" y="2590799"/>
                  </a:lnTo>
                  <a:lnTo>
                    <a:pt x="5753411" y="2590799"/>
                  </a:lnTo>
                  <a:lnTo>
                    <a:pt x="5754013" y="2588618"/>
                  </a:lnTo>
                  <a:lnTo>
                    <a:pt x="5777722" y="2552699"/>
                  </a:lnTo>
                  <a:lnTo>
                    <a:pt x="5787342" y="2527299"/>
                  </a:lnTo>
                  <a:lnTo>
                    <a:pt x="5786812" y="2539243"/>
                  </a:lnTo>
                  <a:lnTo>
                    <a:pt x="5746264" y="2614786"/>
                  </a:lnTo>
                  <a:close/>
                </a:path>
                <a:path w="7016115" h="2616200">
                  <a:moveTo>
                    <a:pt x="4553763" y="2552699"/>
                  </a:moveTo>
                  <a:lnTo>
                    <a:pt x="4346226" y="2552699"/>
                  </a:lnTo>
                  <a:lnTo>
                    <a:pt x="4286661" y="2539999"/>
                  </a:lnTo>
                  <a:lnTo>
                    <a:pt x="4137157" y="2539999"/>
                  </a:lnTo>
                  <a:lnTo>
                    <a:pt x="4089246" y="2527948"/>
                  </a:lnTo>
                  <a:lnTo>
                    <a:pt x="4553763" y="2552699"/>
                  </a:lnTo>
                  <a:close/>
                </a:path>
                <a:path w="7016115" h="2616200">
                  <a:moveTo>
                    <a:pt x="5787342" y="2539999"/>
                  </a:moveTo>
                  <a:lnTo>
                    <a:pt x="5786778" y="2539999"/>
                  </a:lnTo>
                  <a:lnTo>
                    <a:pt x="5786812" y="2539243"/>
                  </a:lnTo>
                  <a:lnTo>
                    <a:pt x="5787958" y="2537109"/>
                  </a:lnTo>
                  <a:lnTo>
                    <a:pt x="5787342" y="2539999"/>
                  </a:lnTo>
                  <a:close/>
                </a:path>
                <a:path w="7016115" h="2616200">
                  <a:moveTo>
                    <a:pt x="4811617" y="2566439"/>
                  </a:moveTo>
                  <a:lnTo>
                    <a:pt x="4588649" y="2554558"/>
                  </a:lnTo>
                  <a:lnTo>
                    <a:pt x="4581698" y="2552699"/>
                  </a:lnTo>
                  <a:lnTo>
                    <a:pt x="4790369" y="2552699"/>
                  </a:lnTo>
                  <a:lnTo>
                    <a:pt x="4827752" y="2565399"/>
                  </a:lnTo>
                  <a:lnTo>
                    <a:pt x="4807770" y="2565399"/>
                  </a:lnTo>
                  <a:lnTo>
                    <a:pt x="4811617" y="2566439"/>
                  </a:lnTo>
                  <a:close/>
                </a:path>
                <a:path w="7016115" h="2616200">
                  <a:moveTo>
                    <a:pt x="5768642" y="2565399"/>
                  </a:moveTo>
                  <a:lnTo>
                    <a:pt x="4827752" y="2565399"/>
                  </a:lnTo>
                  <a:lnTo>
                    <a:pt x="4790369" y="2552699"/>
                  </a:lnTo>
                  <a:lnTo>
                    <a:pt x="5773181" y="2552699"/>
                  </a:lnTo>
                  <a:lnTo>
                    <a:pt x="5768642" y="2565399"/>
                  </a:lnTo>
                  <a:close/>
                </a:path>
                <a:path w="7016115" h="2616200">
                  <a:moveTo>
                    <a:pt x="4792112" y="2565399"/>
                  </a:moveTo>
                  <a:lnTo>
                    <a:pt x="4629188" y="2565399"/>
                  </a:lnTo>
                  <a:lnTo>
                    <a:pt x="4588649" y="2554558"/>
                  </a:lnTo>
                  <a:lnTo>
                    <a:pt x="4792112" y="2565399"/>
                  </a:lnTo>
                  <a:close/>
                </a:path>
                <a:path w="7016115" h="2616200">
                  <a:moveTo>
                    <a:pt x="5023352" y="2577721"/>
                  </a:moveTo>
                  <a:lnTo>
                    <a:pt x="4811617" y="2566439"/>
                  </a:lnTo>
                  <a:lnTo>
                    <a:pt x="4807770" y="2565399"/>
                  </a:lnTo>
                  <a:lnTo>
                    <a:pt x="4974550" y="2565399"/>
                  </a:lnTo>
                  <a:lnTo>
                    <a:pt x="5023352" y="2577721"/>
                  </a:lnTo>
                  <a:close/>
                </a:path>
                <a:path w="7016115" h="2616200">
                  <a:moveTo>
                    <a:pt x="5065672" y="2579976"/>
                  </a:moveTo>
                  <a:lnTo>
                    <a:pt x="5023352" y="2577721"/>
                  </a:lnTo>
                  <a:lnTo>
                    <a:pt x="4974550" y="2565399"/>
                  </a:lnTo>
                  <a:lnTo>
                    <a:pt x="5760736" y="2565399"/>
                  </a:lnTo>
                  <a:lnTo>
                    <a:pt x="5756915" y="2578099"/>
                  </a:lnTo>
                  <a:lnTo>
                    <a:pt x="5055628" y="2578099"/>
                  </a:lnTo>
                  <a:lnTo>
                    <a:pt x="5065672" y="2579976"/>
                  </a:lnTo>
                  <a:close/>
                </a:path>
                <a:path w="7016115" h="2616200">
                  <a:moveTo>
                    <a:pt x="5024852" y="2578099"/>
                  </a:moveTo>
                  <a:lnTo>
                    <a:pt x="4854774" y="2578099"/>
                  </a:lnTo>
                  <a:lnTo>
                    <a:pt x="4811617" y="2566439"/>
                  </a:lnTo>
                  <a:lnTo>
                    <a:pt x="5023352" y="2577721"/>
                  </a:lnTo>
                  <a:lnTo>
                    <a:pt x="5024852" y="2578099"/>
                  </a:lnTo>
                  <a:close/>
                </a:path>
                <a:path w="7016115" h="2616200">
                  <a:moveTo>
                    <a:pt x="5261096" y="2590388"/>
                  </a:moveTo>
                  <a:lnTo>
                    <a:pt x="5065672" y="2579976"/>
                  </a:lnTo>
                  <a:lnTo>
                    <a:pt x="5055628" y="2578099"/>
                  </a:lnTo>
                  <a:lnTo>
                    <a:pt x="5234242" y="2578099"/>
                  </a:lnTo>
                  <a:lnTo>
                    <a:pt x="5261096" y="2590388"/>
                  </a:lnTo>
                  <a:close/>
                </a:path>
                <a:path w="7016115" h="2616200">
                  <a:moveTo>
                    <a:pt x="5731870" y="2615473"/>
                  </a:moveTo>
                  <a:lnTo>
                    <a:pt x="5261096" y="2590388"/>
                  </a:lnTo>
                  <a:lnTo>
                    <a:pt x="5234242" y="2578099"/>
                  </a:lnTo>
                  <a:lnTo>
                    <a:pt x="5298126" y="2578099"/>
                  </a:lnTo>
                  <a:lnTo>
                    <a:pt x="5282962" y="2590799"/>
                  </a:lnTo>
                  <a:lnTo>
                    <a:pt x="5500545" y="2590799"/>
                  </a:lnTo>
                  <a:lnTo>
                    <a:pt x="5534141" y="2603499"/>
                  </a:lnTo>
                  <a:lnTo>
                    <a:pt x="5722514" y="2603499"/>
                  </a:lnTo>
                  <a:lnTo>
                    <a:pt x="5735480" y="2609661"/>
                  </a:lnTo>
                  <a:lnTo>
                    <a:pt x="5731870" y="2615473"/>
                  </a:lnTo>
                  <a:close/>
                </a:path>
                <a:path w="7016115" h="2616200">
                  <a:moveTo>
                    <a:pt x="5329467" y="2590799"/>
                  </a:moveTo>
                  <a:lnTo>
                    <a:pt x="5282962" y="2590799"/>
                  </a:lnTo>
                  <a:lnTo>
                    <a:pt x="5298126" y="2578099"/>
                  </a:lnTo>
                  <a:lnTo>
                    <a:pt x="5329467" y="2590799"/>
                  </a:lnTo>
                  <a:close/>
                </a:path>
                <a:path w="7016115" h="2616200">
                  <a:moveTo>
                    <a:pt x="5752337" y="2590799"/>
                  </a:moveTo>
                  <a:lnTo>
                    <a:pt x="5329467" y="2590799"/>
                  </a:lnTo>
                  <a:lnTo>
                    <a:pt x="5298126" y="2578099"/>
                  </a:lnTo>
                  <a:lnTo>
                    <a:pt x="5756915" y="2578099"/>
                  </a:lnTo>
                  <a:lnTo>
                    <a:pt x="5754013" y="2588618"/>
                  </a:lnTo>
                  <a:lnTo>
                    <a:pt x="5752337" y="2590799"/>
                  </a:lnTo>
                  <a:close/>
                </a:path>
                <a:path w="7016115" h="2616200">
                  <a:moveTo>
                    <a:pt x="5261994" y="2590799"/>
                  </a:moveTo>
                  <a:lnTo>
                    <a:pt x="5123614" y="2590799"/>
                  </a:lnTo>
                  <a:lnTo>
                    <a:pt x="5065672" y="2579976"/>
                  </a:lnTo>
                  <a:lnTo>
                    <a:pt x="5261096" y="2590388"/>
                  </a:lnTo>
                  <a:lnTo>
                    <a:pt x="5261994" y="2590799"/>
                  </a:lnTo>
                  <a:close/>
                </a:path>
                <a:path w="7016115" h="2616200">
                  <a:moveTo>
                    <a:pt x="5753411" y="2590799"/>
                  </a:moveTo>
                  <a:lnTo>
                    <a:pt x="5752337" y="2590799"/>
                  </a:lnTo>
                  <a:lnTo>
                    <a:pt x="5754013" y="2588618"/>
                  </a:lnTo>
                  <a:lnTo>
                    <a:pt x="5753411" y="2590799"/>
                  </a:lnTo>
                  <a:close/>
                </a:path>
                <a:path w="7016115" h="2616200">
                  <a:moveTo>
                    <a:pt x="5731419" y="2616199"/>
                  </a:moveTo>
                  <a:lnTo>
                    <a:pt x="5519440" y="2616199"/>
                  </a:lnTo>
                  <a:lnTo>
                    <a:pt x="5489079" y="2603499"/>
                  </a:lnTo>
                  <a:lnTo>
                    <a:pt x="5407083" y="2603499"/>
                  </a:lnTo>
                  <a:lnTo>
                    <a:pt x="5243048" y="2590799"/>
                  </a:lnTo>
                  <a:lnTo>
                    <a:pt x="5268809" y="2590799"/>
                  </a:lnTo>
                  <a:lnTo>
                    <a:pt x="5731870" y="2615473"/>
                  </a:lnTo>
                  <a:lnTo>
                    <a:pt x="5731419" y="2616199"/>
                  </a:lnTo>
                  <a:close/>
                </a:path>
                <a:path w="7016115" h="2616200">
                  <a:moveTo>
                    <a:pt x="5555998" y="2603499"/>
                  </a:moveTo>
                  <a:lnTo>
                    <a:pt x="5534141" y="2603499"/>
                  </a:lnTo>
                  <a:lnTo>
                    <a:pt x="5500545" y="2590799"/>
                  </a:lnTo>
                  <a:lnTo>
                    <a:pt x="5538340" y="2596115"/>
                  </a:lnTo>
                  <a:lnTo>
                    <a:pt x="5555998" y="2603499"/>
                  </a:lnTo>
                  <a:close/>
                </a:path>
                <a:path w="7016115" h="2616200">
                  <a:moveTo>
                    <a:pt x="5538340" y="2596115"/>
                  </a:moveTo>
                  <a:lnTo>
                    <a:pt x="5500545" y="2590799"/>
                  </a:lnTo>
                  <a:lnTo>
                    <a:pt x="5525628" y="2590799"/>
                  </a:lnTo>
                  <a:lnTo>
                    <a:pt x="5538340" y="2596115"/>
                  </a:lnTo>
                  <a:close/>
                </a:path>
                <a:path w="7016115" h="2616200">
                  <a:moveTo>
                    <a:pt x="5735480" y="2609661"/>
                  </a:moveTo>
                  <a:lnTo>
                    <a:pt x="5722514" y="2603499"/>
                  </a:lnTo>
                  <a:lnTo>
                    <a:pt x="5739307" y="2603499"/>
                  </a:lnTo>
                  <a:lnTo>
                    <a:pt x="5735480" y="2609661"/>
                  </a:lnTo>
                  <a:close/>
                </a:path>
                <a:path w="7016115" h="2616200">
                  <a:moveTo>
                    <a:pt x="5736423" y="2615715"/>
                  </a:moveTo>
                  <a:lnTo>
                    <a:pt x="5731870" y="2615473"/>
                  </a:lnTo>
                  <a:lnTo>
                    <a:pt x="5735480" y="2609661"/>
                  </a:lnTo>
                  <a:lnTo>
                    <a:pt x="5738477" y="2611086"/>
                  </a:lnTo>
                  <a:lnTo>
                    <a:pt x="5736423" y="2615715"/>
                  </a:lnTo>
                  <a:close/>
                </a:path>
                <a:path w="7016115" h="2616200">
                  <a:moveTo>
                    <a:pt x="5745505" y="2616199"/>
                  </a:moveTo>
                  <a:lnTo>
                    <a:pt x="5736423" y="2615715"/>
                  </a:lnTo>
                  <a:lnTo>
                    <a:pt x="5738477" y="2611086"/>
                  </a:lnTo>
                  <a:lnTo>
                    <a:pt x="5746264" y="2614786"/>
                  </a:lnTo>
                  <a:lnTo>
                    <a:pt x="5745505" y="2616199"/>
                  </a:lnTo>
                  <a:close/>
                </a:path>
                <a:path w="7016115" h="2616200">
                  <a:moveTo>
                    <a:pt x="5749238" y="2616199"/>
                  </a:moveTo>
                  <a:lnTo>
                    <a:pt x="5745505" y="2616199"/>
                  </a:lnTo>
                  <a:lnTo>
                    <a:pt x="5746264" y="2614786"/>
                  </a:lnTo>
                  <a:lnTo>
                    <a:pt x="5749238" y="2616199"/>
                  </a:lnTo>
                  <a:close/>
                </a:path>
                <a:path w="7016115" h="2616200">
                  <a:moveTo>
                    <a:pt x="5745505" y="2616199"/>
                  </a:moveTo>
                  <a:lnTo>
                    <a:pt x="5736209" y="2616199"/>
                  </a:lnTo>
                  <a:lnTo>
                    <a:pt x="5736423" y="2615715"/>
                  </a:lnTo>
                  <a:lnTo>
                    <a:pt x="5745505" y="261619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875069" y="2839516"/>
              <a:ext cx="2639060" cy="4701540"/>
            </a:xfrm>
            <a:custGeom>
              <a:avLst/>
              <a:gdLst/>
              <a:ahLst/>
              <a:cxnLst/>
              <a:rect l="l" t="t" r="r" b="b"/>
              <a:pathLst>
                <a:path w="2639059" h="4701540">
                  <a:moveTo>
                    <a:pt x="1058583" y="265430"/>
                  </a:moveTo>
                  <a:lnTo>
                    <a:pt x="1054290" y="199631"/>
                  </a:lnTo>
                  <a:lnTo>
                    <a:pt x="1039368" y="140970"/>
                  </a:lnTo>
                  <a:lnTo>
                    <a:pt x="1015631" y="89090"/>
                  </a:lnTo>
                  <a:lnTo>
                    <a:pt x="986459" y="46583"/>
                  </a:lnTo>
                  <a:lnTo>
                    <a:pt x="955230" y="16027"/>
                  </a:lnTo>
                  <a:lnTo>
                    <a:pt x="925309" y="0"/>
                  </a:lnTo>
                  <a:lnTo>
                    <a:pt x="900049" y="1079"/>
                  </a:lnTo>
                  <a:lnTo>
                    <a:pt x="881684" y="20193"/>
                  </a:lnTo>
                  <a:lnTo>
                    <a:pt x="869315" y="51181"/>
                  </a:lnTo>
                  <a:lnTo>
                    <a:pt x="862431" y="86512"/>
                  </a:lnTo>
                  <a:lnTo>
                    <a:pt x="860463" y="118668"/>
                  </a:lnTo>
                  <a:lnTo>
                    <a:pt x="862622" y="145097"/>
                  </a:lnTo>
                  <a:lnTo>
                    <a:pt x="874483" y="186093"/>
                  </a:lnTo>
                  <a:lnTo>
                    <a:pt x="897648" y="229260"/>
                  </a:lnTo>
                  <a:lnTo>
                    <a:pt x="932040" y="266128"/>
                  </a:lnTo>
                  <a:lnTo>
                    <a:pt x="951179" y="287985"/>
                  </a:lnTo>
                  <a:lnTo>
                    <a:pt x="980884" y="340791"/>
                  </a:lnTo>
                  <a:lnTo>
                    <a:pt x="994930" y="387794"/>
                  </a:lnTo>
                  <a:lnTo>
                    <a:pt x="1002144" y="421195"/>
                  </a:lnTo>
                  <a:lnTo>
                    <a:pt x="1011326" y="433184"/>
                  </a:lnTo>
                  <a:lnTo>
                    <a:pt x="1026985" y="418388"/>
                  </a:lnTo>
                  <a:lnTo>
                    <a:pt x="1042022" y="381215"/>
                  </a:lnTo>
                  <a:lnTo>
                    <a:pt x="1053515" y="328091"/>
                  </a:lnTo>
                  <a:lnTo>
                    <a:pt x="1058583" y="265430"/>
                  </a:lnTo>
                  <a:close/>
                </a:path>
                <a:path w="2639059" h="4701540">
                  <a:moveTo>
                    <a:pt x="1088593" y="3939794"/>
                  </a:moveTo>
                  <a:lnTo>
                    <a:pt x="1009091" y="3874757"/>
                  </a:lnTo>
                  <a:lnTo>
                    <a:pt x="938707" y="3820795"/>
                  </a:lnTo>
                  <a:lnTo>
                    <a:pt x="876858" y="3777069"/>
                  </a:lnTo>
                  <a:lnTo>
                    <a:pt x="822985" y="3742728"/>
                  </a:lnTo>
                  <a:lnTo>
                    <a:pt x="776490" y="3716921"/>
                  </a:lnTo>
                  <a:lnTo>
                    <a:pt x="736803" y="3698811"/>
                  </a:lnTo>
                  <a:lnTo>
                    <a:pt x="675563" y="3682263"/>
                  </a:lnTo>
                  <a:lnTo>
                    <a:pt x="652843" y="3682123"/>
                  </a:lnTo>
                  <a:lnTo>
                    <a:pt x="634644" y="3686289"/>
                  </a:lnTo>
                  <a:lnTo>
                    <a:pt x="620356" y="3693896"/>
                  </a:lnTo>
                  <a:lnTo>
                    <a:pt x="603504" y="3713162"/>
                  </a:lnTo>
                  <a:lnTo>
                    <a:pt x="594868" y="3739184"/>
                  </a:lnTo>
                  <a:lnTo>
                    <a:pt x="592632" y="3771036"/>
                  </a:lnTo>
                  <a:lnTo>
                    <a:pt x="594995" y="3807752"/>
                  </a:lnTo>
                  <a:lnTo>
                    <a:pt x="600138" y="3848379"/>
                  </a:lnTo>
                  <a:lnTo>
                    <a:pt x="606247" y="3891965"/>
                  </a:lnTo>
                  <a:lnTo>
                    <a:pt x="611517" y="3937558"/>
                  </a:lnTo>
                  <a:lnTo>
                    <a:pt x="614133" y="3984206"/>
                  </a:lnTo>
                  <a:lnTo>
                    <a:pt x="612267" y="4030942"/>
                  </a:lnTo>
                  <a:lnTo>
                    <a:pt x="604139" y="4076839"/>
                  </a:lnTo>
                  <a:lnTo>
                    <a:pt x="587895" y="4120908"/>
                  </a:lnTo>
                  <a:lnTo>
                    <a:pt x="561759" y="4162221"/>
                  </a:lnTo>
                  <a:lnTo>
                    <a:pt x="529983" y="4194213"/>
                  </a:lnTo>
                  <a:lnTo>
                    <a:pt x="495122" y="4216476"/>
                  </a:lnTo>
                  <a:lnTo>
                    <a:pt x="457466" y="4231856"/>
                  </a:lnTo>
                  <a:lnTo>
                    <a:pt x="417271" y="4243184"/>
                  </a:lnTo>
                  <a:lnTo>
                    <a:pt x="374777" y="4253281"/>
                  </a:lnTo>
                  <a:lnTo>
                    <a:pt x="330263" y="4264965"/>
                  </a:lnTo>
                  <a:lnTo>
                    <a:pt x="283984" y="4281094"/>
                  </a:lnTo>
                  <a:lnTo>
                    <a:pt x="236181" y="4304474"/>
                  </a:lnTo>
                  <a:lnTo>
                    <a:pt x="187134" y="4337939"/>
                  </a:lnTo>
                  <a:lnTo>
                    <a:pt x="145580" y="4375810"/>
                  </a:lnTo>
                  <a:lnTo>
                    <a:pt x="110312" y="4417238"/>
                  </a:lnTo>
                  <a:lnTo>
                    <a:pt x="80759" y="4461307"/>
                  </a:lnTo>
                  <a:lnTo>
                    <a:pt x="56413" y="4507115"/>
                  </a:lnTo>
                  <a:lnTo>
                    <a:pt x="36703" y="4553724"/>
                  </a:lnTo>
                  <a:lnTo>
                    <a:pt x="21094" y="4600232"/>
                  </a:lnTo>
                  <a:lnTo>
                    <a:pt x="9042" y="4645711"/>
                  </a:lnTo>
                  <a:lnTo>
                    <a:pt x="0" y="4689233"/>
                  </a:lnTo>
                  <a:lnTo>
                    <a:pt x="1065136" y="4700930"/>
                  </a:lnTo>
                  <a:lnTo>
                    <a:pt x="1077569" y="4295076"/>
                  </a:lnTo>
                  <a:lnTo>
                    <a:pt x="1088593" y="3939794"/>
                  </a:lnTo>
                  <a:close/>
                </a:path>
                <a:path w="2639059" h="4701540">
                  <a:moveTo>
                    <a:pt x="2638501" y="3540734"/>
                  </a:moveTo>
                  <a:lnTo>
                    <a:pt x="1839734" y="3540734"/>
                  </a:lnTo>
                  <a:lnTo>
                    <a:pt x="1839734" y="4568126"/>
                  </a:lnTo>
                  <a:lnTo>
                    <a:pt x="2638501" y="4568126"/>
                  </a:lnTo>
                  <a:lnTo>
                    <a:pt x="2638501" y="3540734"/>
                  </a:lnTo>
                  <a:close/>
                </a:path>
              </a:pathLst>
            </a:custGeom>
            <a:solidFill>
              <a:srgbClr val="F5D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07175" y="235266"/>
              <a:ext cx="1637664" cy="6885940"/>
            </a:xfrm>
            <a:custGeom>
              <a:avLst/>
              <a:gdLst/>
              <a:ahLst/>
              <a:cxnLst/>
              <a:rect l="l" t="t" r="r" b="b"/>
              <a:pathLst>
                <a:path w="1637665" h="6885940">
                  <a:moveTo>
                    <a:pt x="22821" y="6453911"/>
                  </a:moveTo>
                  <a:lnTo>
                    <a:pt x="22085" y="6453911"/>
                  </a:lnTo>
                  <a:lnTo>
                    <a:pt x="19177" y="6466611"/>
                  </a:lnTo>
                  <a:lnTo>
                    <a:pt x="15913" y="6479311"/>
                  </a:lnTo>
                  <a:lnTo>
                    <a:pt x="22821" y="6453911"/>
                  </a:lnTo>
                  <a:close/>
                </a:path>
                <a:path w="1637665" h="6885940">
                  <a:moveTo>
                    <a:pt x="41833" y="6822211"/>
                  </a:moveTo>
                  <a:lnTo>
                    <a:pt x="41617" y="6809511"/>
                  </a:lnTo>
                  <a:lnTo>
                    <a:pt x="41617" y="6822211"/>
                  </a:lnTo>
                  <a:lnTo>
                    <a:pt x="41833" y="6822211"/>
                  </a:lnTo>
                  <a:close/>
                </a:path>
                <a:path w="1637665" h="6885940">
                  <a:moveTo>
                    <a:pt x="42252" y="6809511"/>
                  </a:moveTo>
                  <a:lnTo>
                    <a:pt x="41833" y="6809511"/>
                  </a:lnTo>
                  <a:lnTo>
                    <a:pt x="42252" y="6822211"/>
                  </a:lnTo>
                  <a:lnTo>
                    <a:pt x="42252" y="6809511"/>
                  </a:lnTo>
                  <a:close/>
                </a:path>
                <a:path w="1637665" h="6885940">
                  <a:moveTo>
                    <a:pt x="42468" y="6809511"/>
                  </a:moveTo>
                  <a:lnTo>
                    <a:pt x="42252" y="6809511"/>
                  </a:lnTo>
                  <a:lnTo>
                    <a:pt x="42468" y="6822211"/>
                  </a:lnTo>
                  <a:lnTo>
                    <a:pt x="42468" y="6809511"/>
                  </a:lnTo>
                  <a:close/>
                </a:path>
                <a:path w="1637665" h="6885940">
                  <a:moveTo>
                    <a:pt x="43586" y="6822211"/>
                  </a:moveTo>
                  <a:lnTo>
                    <a:pt x="43167" y="6809511"/>
                  </a:lnTo>
                  <a:lnTo>
                    <a:pt x="42672" y="6809511"/>
                  </a:lnTo>
                  <a:lnTo>
                    <a:pt x="43586" y="6822211"/>
                  </a:lnTo>
                  <a:close/>
                </a:path>
                <a:path w="1637665" h="6885940">
                  <a:moveTo>
                    <a:pt x="52184" y="6809511"/>
                  </a:moveTo>
                  <a:lnTo>
                    <a:pt x="51346" y="6809511"/>
                  </a:lnTo>
                  <a:lnTo>
                    <a:pt x="51130" y="6796811"/>
                  </a:lnTo>
                  <a:lnTo>
                    <a:pt x="50634" y="6809511"/>
                  </a:lnTo>
                  <a:lnTo>
                    <a:pt x="49580" y="6796811"/>
                  </a:lnTo>
                  <a:lnTo>
                    <a:pt x="49301" y="6809511"/>
                  </a:lnTo>
                  <a:lnTo>
                    <a:pt x="48666" y="6796811"/>
                  </a:lnTo>
                  <a:lnTo>
                    <a:pt x="48031" y="6809511"/>
                  </a:lnTo>
                  <a:lnTo>
                    <a:pt x="47117" y="6809511"/>
                  </a:lnTo>
                  <a:lnTo>
                    <a:pt x="47612" y="6822211"/>
                  </a:lnTo>
                  <a:lnTo>
                    <a:pt x="48031" y="6822211"/>
                  </a:lnTo>
                  <a:lnTo>
                    <a:pt x="48234" y="6809511"/>
                  </a:lnTo>
                  <a:lnTo>
                    <a:pt x="49161" y="6809511"/>
                  </a:lnTo>
                  <a:lnTo>
                    <a:pt x="49301" y="6822211"/>
                  </a:lnTo>
                  <a:lnTo>
                    <a:pt x="51346" y="6822211"/>
                  </a:lnTo>
                  <a:lnTo>
                    <a:pt x="52184" y="6809511"/>
                  </a:lnTo>
                  <a:close/>
                </a:path>
                <a:path w="1637665" h="6885940">
                  <a:moveTo>
                    <a:pt x="52184" y="6796811"/>
                  </a:moveTo>
                  <a:lnTo>
                    <a:pt x="51549" y="6796811"/>
                  </a:lnTo>
                  <a:lnTo>
                    <a:pt x="51346" y="6809511"/>
                  </a:lnTo>
                  <a:lnTo>
                    <a:pt x="52184" y="6796811"/>
                  </a:lnTo>
                  <a:close/>
                </a:path>
                <a:path w="1637665" h="6885940">
                  <a:moveTo>
                    <a:pt x="54444" y="6809511"/>
                  </a:moveTo>
                  <a:lnTo>
                    <a:pt x="54013" y="6809511"/>
                  </a:lnTo>
                  <a:lnTo>
                    <a:pt x="53898" y="6806514"/>
                  </a:lnTo>
                  <a:lnTo>
                    <a:pt x="53733" y="6809511"/>
                  </a:lnTo>
                  <a:lnTo>
                    <a:pt x="53797" y="6803949"/>
                  </a:lnTo>
                  <a:lnTo>
                    <a:pt x="53517" y="6796811"/>
                  </a:lnTo>
                  <a:lnTo>
                    <a:pt x="53314" y="6809511"/>
                  </a:lnTo>
                  <a:lnTo>
                    <a:pt x="52184" y="6809511"/>
                  </a:lnTo>
                  <a:lnTo>
                    <a:pt x="52895" y="6822211"/>
                  </a:lnTo>
                  <a:lnTo>
                    <a:pt x="54444" y="6822211"/>
                  </a:lnTo>
                  <a:lnTo>
                    <a:pt x="54444" y="6809511"/>
                  </a:lnTo>
                  <a:close/>
                </a:path>
                <a:path w="1637665" h="6885940">
                  <a:moveTo>
                    <a:pt x="54648" y="6809511"/>
                  </a:moveTo>
                  <a:lnTo>
                    <a:pt x="54444" y="6796811"/>
                  </a:lnTo>
                  <a:lnTo>
                    <a:pt x="54444" y="6809511"/>
                  </a:lnTo>
                  <a:lnTo>
                    <a:pt x="54648" y="6809511"/>
                  </a:lnTo>
                  <a:close/>
                </a:path>
                <a:path w="1637665" h="6885940">
                  <a:moveTo>
                    <a:pt x="55994" y="6796811"/>
                  </a:moveTo>
                  <a:lnTo>
                    <a:pt x="55778" y="6796811"/>
                  </a:lnTo>
                  <a:lnTo>
                    <a:pt x="55562" y="6796811"/>
                  </a:lnTo>
                  <a:lnTo>
                    <a:pt x="54648" y="6809511"/>
                  </a:lnTo>
                  <a:lnTo>
                    <a:pt x="55778" y="6809511"/>
                  </a:lnTo>
                  <a:lnTo>
                    <a:pt x="55994" y="6796811"/>
                  </a:lnTo>
                  <a:close/>
                </a:path>
                <a:path w="1637665" h="6885940">
                  <a:moveTo>
                    <a:pt x="59512" y="6809511"/>
                  </a:moveTo>
                  <a:lnTo>
                    <a:pt x="58661" y="6822211"/>
                  </a:lnTo>
                  <a:lnTo>
                    <a:pt x="59397" y="6813321"/>
                  </a:lnTo>
                  <a:lnTo>
                    <a:pt x="59512" y="6809511"/>
                  </a:lnTo>
                  <a:close/>
                </a:path>
                <a:path w="1637665" h="6885940">
                  <a:moveTo>
                    <a:pt x="59715" y="6796811"/>
                  </a:moveTo>
                  <a:lnTo>
                    <a:pt x="57543" y="6796811"/>
                  </a:lnTo>
                  <a:lnTo>
                    <a:pt x="57543" y="6809511"/>
                  </a:lnTo>
                  <a:lnTo>
                    <a:pt x="56832" y="6796811"/>
                  </a:lnTo>
                  <a:lnTo>
                    <a:pt x="55778" y="6809511"/>
                  </a:lnTo>
                  <a:lnTo>
                    <a:pt x="55930" y="6809511"/>
                  </a:lnTo>
                  <a:lnTo>
                    <a:pt x="56197" y="6822211"/>
                  </a:lnTo>
                  <a:lnTo>
                    <a:pt x="57327" y="6822211"/>
                  </a:lnTo>
                  <a:lnTo>
                    <a:pt x="57962" y="6809511"/>
                  </a:lnTo>
                  <a:lnTo>
                    <a:pt x="59512" y="6809511"/>
                  </a:lnTo>
                  <a:lnTo>
                    <a:pt x="59715" y="6796811"/>
                  </a:lnTo>
                  <a:close/>
                </a:path>
                <a:path w="1637665" h="6885940">
                  <a:moveTo>
                    <a:pt x="60210" y="6813321"/>
                  </a:moveTo>
                  <a:lnTo>
                    <a:pt x="60159" y="6814350"/>
                  </a:lnTo>
                  <a:lnTo>
                    <a:pt x="60032" y="6817690"/>
                  </a:lnTo>
                  <a:lnTo>
                    <a:pt x="59931" y="6822211"/>
                  </a:lnTo>
                  <a:lnTo>
                    <a:pt x="60210" y="6822211"/>
                  </a:lnTo>
                  <a:lnTo>
                    <a:pt x="60210" y="6813321"/>
                  </a:lnTo>
                  <a:close/>
                </a:path>
                <a:path w="1637665" h="6885940">
                  <a:moveTo>
                    <a:pt x="60210" y="6809511"/>
                  </a:moveTo>
                  <a:lnTo>
                    <a:pt x="59715" y="6809511"/>
                  </a:lnTo>
                  <a:lnTo>
                    <a:pt x="59537" y="6811721"/>
                  </a:lnTo>
                  <a:lnTo>
                    <a:pt x="59423" y="6814350"/>
                  </a:lnTo>
                  <a:lnTo>
                    <a:pt x="59296" y="6822211"/>
                  </a:lnTo>
                  <a:lnTo>
                    <a:pt x="59715" y="6822211"/>
                  </a:lnTo>
                  <a:lnTo>
                    <a:pt x="60007" y="6817131"/>
                  </a:lnTo>
                  <a:lnTo>
                    <a:pt x="60096" y="6814693"/>
                  </a:lnTo>
                  <a:lnTo>
                    <a:pt x="60071" y="6815861"/>
                  </a:lnTo>
                  <a:lnTo>
                    <a:pt x="60159" y="6814350"/>
                  </a:lnTo>
                  <a:lnTo>
                    <a:pt x="60210" y="6809511"/>
                  </a:lnTo>
                  <a:close/>
                </a:path>
                <a:path w="1637665" h="6885940">
                  <a:moveTo>
                    <a:pt x="60426" y="6809511"/>
                  </a:moveTo>
                  <a:lnTo>
                    <a:pt x="60210" y="6809511"/>
                  </a:lnTo>
                  <a:lnTo>
                    <a:pt x="60210" y="6813321"/>
                  </a:lnTo>
                  <a:lnTo>
                    <a:pt x="60426" y="6809511"/>
                  </a:lnTo>
                  <a:close/>
                </a:path>
                <a:path w="1637665" h="6885940">
                  <a:moveTo>
                    <a:pt x="64363" y="6796811"/>
                  </a:moveTo>
                  <a:lnTo>
                    <a:pt x="64160" y="6796811"/>
                  </a:lnTo>
                  <a:lnTo>
                    <a:pt x="64160" y="6809511"/>
                  </a:lnTo>
                  <a:lnTo>
                    <a:pt x="64363" y="6796811"/>
                  </a:lnTo>
                  <a:close/>
                </a:path>
                <a:path w="1637665" h="6885940">
                  <a:moveTo>
                    <a:pt x="79438" y="6819036"/>
                  </a:moveTo>
                  <a:lnTo>
                    <a:pt x="79235" y="6822211"/>
                  </a:lnTo>
                  <a:lnTo>
                    <a:pt x="79438" y="6822211"/>
                  </a:lnTo>
                  <a:lnTo>
                    <a:pt x="79438" y="6819036"/>
                  </a:lnTo>
                  <a:close/>
                </a:path>
                <a:path w="1637665" h="6885940">
                  <a:moveTo>
                    <a:pt x="85979" y="6831139"/>
                  </a:moveTo>
                  <a:lnTo>
                    <a:pt x="85636" y="6834911"/>
                  </a:lnTo>
                  <a:lnTo>
                    <a:pt x="85852" y="6834911"/>
                  </a:lnTo>
                  <a:lnTo>
                    <a:pt x="85979" y="6831139"/>
                  </a:lnTo>
                  <a:close/>
                </a:path>
                <a:path w="1637665" h="6885940">
                  <a:moveTo>
                    <a:pt x="91821" y="6825386"/>
                  </a:moveTo>
                  <a:lnTo>
                    <a:pt x="90500" y="6834911"/>
                  </a:lnTo>
                  <a:lnTo>
                    <a:pt x="91135" y="6834911"/>
                  </a:lnTo>
                  <a:lnTo>
                    <a:pt x="91821" y="6825386"/>
                  </a:lnTo>
                  <a:close/>
                </a:path>
                <a:path w="1637665" h="6885940">
                  <a:moveTo>
                    <a:pt x="94932" y="6796811"/>
                  </a:moveTo>
                  <a:lnTo>
                    <a:pt x="94234" y="6809511"/>
                  </a:lnTo>
                  <a:lnTo>
                    <a:pt x="94488" y="6808381"/>
                  </a:lnTo>
                  <a:lnTo>
                    <a:pt x="94932" y="6796811"/>
                  </a:lnTo>
                  <a:close/>
                </a:path>
                <a:path w="1637665" h="6885940">
                  <a:moveTo>
                    <a:pt x="95148" y="6796811"/>
                  </a:moveTo>
                  <a:lnTo>
                    <a:pt x="94513" y="6808279"/>
                  </a:lnTo>
                  <a:lnTo>
                    <a:pt x="94805" y="6806971"/>
                  </a:lnTo>
                  <a:lnTo>
                    <a:pt x="95148" y="6796811"/>
                  </a:lnTo>
                  <a:close/>
                </a:path>
                <a:path w="1637665" h="6885940">
                  <a:moveTo>
                    <a:pt x="109308" y="6796811"/>
                  </a:moveTo>
                  <a:lnTo>
                    <a:pt x="108394" y="6796811"/>
                  </a:lnTo>
                  <a:lnTo>
                    <a:pt x="108178" y="6809511"/>
                  </a:lnTo>
                  <a:lnTo>
                    <a:pt x="109308" y="6796811"/>
                  </a:lnTo>
                  <a:close/>
                </a:path>
                <a:path w="1637665" h="6885940">
                  <a:moveTo>
                    <a:pt x="118960" y="6820471"/>
                  </a:moveTo>
                  <a:lnTo>
                    <a:pt x="118884" y="6820865"/>
                  </a:lnTo>
                  <a:lnTo>
                    <a:pt x="118808" y="6822211"/>
                  </a:lnTo>
                  <a:lnTo>
                    <a:pt x="118960" y="6820471"/>
                  </a:lnTo>
                  <a:close/>
                </a:path>
                <a:path w="1637665" h="6885940">
                  <a:moveTo>
                    <a:pt x="126555" y="6809511"/>
                  </a:moveTo>
                  <a:lnTo>
                    <a:pt x="126352" y="6809511"/>
                  </a:lnTo>
                  <a:lnTo>
                    <a:pt x="126238" y="6811035"/>
                  </a:lnTo>
                  <a:lnTo>
                    <a:pt x="126555" y="6809511"/>
                  </a:lnTo>
                  <a:close/>
                </a:path>
                <a:path w="1637665" h="6885940">
                  <a:moveTo>
                    <a:pt x="136283" y="6809511"/>
                  </a:moveTo>
                  <a:lnTo>
                    <a:pt x="136131" y="6810565"/>
                  </a:lnTo>
                  <a:lnTo>
                    <a:pt x="136131" y="6810743"/>
                  </a:lnTo>
                  <a:lnTo>
                    <a:pt x="136283" y="6809511"/>
                  </a:lnTo>
                  <a:close/>
                </a:path>
                <a:path w="1637665" h="6885940">
                  <a:moveTo>
                    <a:pt x="154025" y="6809511"/>
                  </a:moveTo>
                  <a:lnTo>
                    <a:pt x="151142" y="6809511"/>
                  </a:lnTo>
                  <a:lnTo>
                    <a:pt x="150368" y="6818236"/>
                  </a:lnTo>
                  <a:lnTo>
                    <a:pt x="150253" y="6820865"/>
                  </a:lnTo>
                  <a:lnTo>
                    <a:pt x="154025" y="6809511"/>
                  </a:lnTo>
                  <a:close/>
                </a:path>
                <a:path w="1637665" h="6885940">
                  <a:moveTo>
                    <a:pt x="165303" y="5590311"/>
                  </a:moveTo>
                  <a:lnTo>
                    <a:pt x="164922" y="5590311"/>
                  </a:lnTo>
                  <a:lnTo>
                    <a:pt x="163042" y="5603011"/>
                  </a:lnTo>
                  <a:lnTo>
                    <a:pt x="165303" y="5590311"/>
                  </a:lnTo>
                  <a:close/>
                </a:path>
                <a:path w="1637665" h="6885940">
                  <a:moveTo>
                    <a:pt x="166852" y="6822211"/>
                  </a:moveTo>
                  <a:lnTo>
                    <a:pt x="166357" y="6822211"/>
                  </a:lnTo>
                  <a:lnTo>
                    <a:pt x="166395" y="6823443"/>
                  </a:lnTo>
                  <a:lnTo>
                    <a:pt x="166852" y="6822211"/>
                  </a:lnTo>
                  <a:close/>
                </a:path>
                <a:path w="1637665" h="6885940">
                  <a:moveTo>
                    <a:pt x="168148" y="6882917"/>
                  </a:moveTo>
                  <a:lnTo>
                    <a:pt x="167271" y="6885711"/>
                  </a:lnTo>
                  <a:lnTo>
                    <a:pt x="168059" y="6883971"/>
                  </a:lnTo>
                  <a:lnTo>
                    <a:pt x="168148" y="6882917"/>
                  </a:lnTo>
                  <a:close/>
                </a:path>
                <a:path w="1637665" h="6885940">
                  <a:moveTo>
                    <a:pt x="171132" y="5564911"/>
                  </a:moveTo>
                  <a:lnTo>
                    <a:pt x="170675" y="5564911"/>
                  </a:lnTo>
                  <a:lnTo>
                    <a:pt x="168402" y="5577611"/>
                  </a:lnTo>
                  <a:lnTo>
                    <a:pt x="171132" y="5564911"/>
                  </a:lnTo>
                  <a:close/>
                </a:path>
                <a:path w="1637665" h="6885940">
                  <a:moveTo>
                    <a:pt x="175018" y="6823697"/>
                  </a:moveTo>
                  <a:lnTo>
                    <a:pt x="173189" y="6826694"/>
                  </a:lnTo>
                  <a:lnTo>
                    <a:pt x="173469" y="6834911"/>
                  </a:lnTo>
                  <a:lnTo>
                    <a:pt x="175018" y="6823697"/>
                  </a:lnTo>
                  <a:close/>
                </a:path>
                <a:path w="1637665" h="6885940">
                  <a:moveTo>
                    <a:pt x="175933" y="6822211"/>
                  </a:moveTo>
                  <a:lnTo>
                    <a:pt x="175234" y="6822211"/>
                  </a:lnTo>
                  <a:lnTo>
                    <a:pt x="175018" y="6823697"/>
                  </a:lnTo>
                  <a:lnTo>
                    <a:pt x="175933" y="6822211"/>
                  </a:lnTo>
                  <a:close/>
                </a:path>
                <a:path w="1637665" h="6885940">
                  <a:moveTo>
                    <a:pt x="193865" y="6862788"/>
                  </a:moveTo>
                  <a:lnTo>
                    <a:pt x="187629" y="6873011"/>
                  </a:lnTo>
                  <a:lnTo>
                    <a:pt x="193395" y="6860311"/>
                  </a:lnTo>
                  <a:lnTo>
                    <a:pt x="187998" y="6860311"/>
                  </a:lnTo>
                  <a:lnTo>
                    <a:pt x="190220" y="6847611"/>
                  </a:lnTo>
                  <a:lnTo>
                    <a:pt x="188544" y="6847611"/>
                  </a:lnTo>
                  <a:lnTo>
                    <a:pt x="188048" y="6847611"/>
                  </a:lnTo>
                  <a:lnTo>
                    <a:pt x="187934" y="6848996"/>
                  </a:lnTo>
                  <a:lnTo>
                    <a:pt x="186994" y="6860311"/>
                  </a:lnTo>
                  <a:lnTo>
                    <a:pt x="186994" y="6851142"/>
                  </a:lnTo>
                  <a:lnTo>
                    <a:pt x="187934" y="6848996"/>
                  </a:lnTo>
                  <a:lnTo>
                    <a:pt x="187934" y="6847611"/>
                  </a:lnTo>
                  <a:lnTo>
                    <a:pt x="187629" y="6847611"/>
                  </a:lnTo>
                  <a:lnTo>
                    <a:pt x="187413" y="6847611"/>
                  </a:lnTo>
                  <a:lnTo>
                    <a:pt x="187833" y="6834911"/>
                  </a:lnTo>
                  <a:lnTo>
                    <a:pt x="186601" y="6842074"/>
                  </a:lnTo>
                  <a:lnTo>
                    <a:pt x="186601" y="6852044"/>
                  </a:lnTo>
                  <a:lnTo>
                    <a:pt x="185864" y="6860311"/>
                  </a:lnTo>
                  <a:lnTo>
                    <a:pt x="183400" y="6860311"/>
                  </a:lnTo>
                  <a:lnTo>
                    <a:pt x="184734" y="6856298"/>
                  </a:lnTo>
                  <a:lnTo>
                    <a:pt x="186601" y="6852044"/>
                  </a:lnTo>
                  <a:lnTo>
                    <a:pt x="186601" y="6842074"/>
                  </a:lnTo>
                  <a:lnTo>
                    <a:pt x="185648" y="6847611"/>
                  </a:lnTo>
                  <a:lnTo>
                    <a:pt x="184734" y="6847611"/>
                  </a:lnTo>
                  <a:lnTo>
                    <a:pt x="183603" y="6847611"/>
                  </a:lnTo>
                  <a:lnTo>
                    <a:pt x="186994" y="6834911"/>
                  </a:lnTo>
                  <a:lnTo>
                    <a:pt x="185445" y="6834911"/>
                  </a:lnTo>
                  <a:lnTo>
                    <a:pt x="181432" y="6847611"/>
                  </a:lnTo>
                  <a:lnTo>
                    <a:pt x="182054" y="6847611"/>
                  </a:lnTo>
                  <a:lnTo>
                    <a:pt x="177698" y="6860311"/>
                  </a:lnTo>
                  <a:lnTo>
                    <a:pt x="178536" y="6847611"/>
                  </a:lnTo>
                  <a:lnTo>
                    <a:pt x="176784" y="6847611"/>
                  </a:lnTo>
                  <a:lnTo>
                    <a:pt x="176784" y="6860311"/>
                  </a:lnTo>
                  <a:lnTo>
                    <a:pt x="174383" y="6873011"/>
                  </a:lnTo>
                  <a:lnTo>
                    <a:pt x="173888" y="6873011"/>
                  </a:lnTo>
                  <a:lnTo>
                    <a:pt x="176784" y="6860311"/>
                  </a:lnTo>
                  <a:lnTo>
                    <a:pt x="176784" y="6847611"/>
                  </a:lnTo>
                  <a:lnTo>
                    <a:pt x="175437" y="6847611"/>
                  </a:lnTo>
                  <a:lnTo>
                    <a:pt x="177482" y="6834911"/>
                  </a:lnTo>
                  <a:lnTo>
                    <a:pt x="174701" y="6842874"/>
                  </a:lnTo>
                  <a:lnTo>
                    <a:pt x="174383" y="6847611"/>
                  </a:lnTo>
                  <a:lnTo>
                    <a:pt x="173050" y="6847611"/>
                  </a:lnTo>
                  <a:lnTo>
                    <a:pt x="174701" y="6842874"/>
                  </a:lnTo>
                  <a:lnTo>
                    <a:pt x="175234" y="6834911"/>
                  </a:lnTo>
                  <a:lnTo>
                    <a:pt x="173469" y="6834911"/>
                  </a:lnTo>
                  <a:lnTo>
                    <a:pt x="172605" y="6834911"/>
                  </a:lnTo>
                  <a:lnTo>
                    <a:pt x="172605" y="6873938"/>
                  </a:lnTo>
                  <a:lnTo>
                    <a:pt x="172567" y="6874192"/>
                  </a:lnTo>
                  <a:lnTo>
                    <a:pt x="172516" y="6874319"/>
                  </a:lnTo>
                  <a:lnTo>
                    <a:pt x="172593" y="6874015"/>
                  </a:lnTo>
                  <a:lnTo>
                    <a:pt x="172453" y="6874319"/>
                  </a:lnTo>
                  <a:lnTo>
                    <a:pt x="172605" y="6873938"/>
                  </a:lnTo>
                  <a:lnTo>
                    <a:pt x="172605" y="6834911"/>
                  </a:lnTo>
                  <a:lnTo>
                    <a:pt x="168821" y="6834911"/>
                  </a:lnTo>
                  <a:lnTo>
                    <a:pt x="168910" y="6833730"/>
                  </a:lnTo>
                  <a:lnTo>
                    <a:pt x="173189" y="6826694"/>
                  </a:lnTo>
                  <a:lnTo>
                    <a:pt x="173050" y="6822211"/>
                  </a:lnTo>
                  <a:lnTo>
                    <a:pt x="170789" y="6822211"/>
                  </a:lnTo>
                  <a:lnTo>
                    <a:pt x="169164" y="6830149"/>
                  </a:lnTo>
                  <a:lnTo>
                    <a:pt x="169735" y="6822211"/>
                  </a:lnTo>
                  <a:lnTo>
                    <a:pt x="166700" y="6834911"/>
                  </a:lnTo>
                  <a:lnTo>
                    <a:pt x="166395" y="6823443"/>
                  </a:lnTo>
                  <a:lnTo>
                    <a:pt x="166306" y="6823697"/>
                  </a:lnTo>
                  <a:lnTo>
                    <a:pt x="166357" y="6822211"/>
                  </a:lnTo>
                  <a:lnTo>
                    <a:pt x="165823" y="6822211"/>
                  </a:lnTo>
                  <a:lnTo>
                    <a:pt x="163042" y="6822211"/>
                  </a:lnTo>
                  <a:lnTo>
                    <a:pt x="159308" y="6834911"/>
                  </a:lnTo>
                  <a:lnTo>
                    <a:pt x="162407" y="6822211"/>
                  </a:lnTo>
                  <a:lnTo>
                    <a:pt x="159105" y="6822211"/>
                  </a:lnTo>
                  <a:lnTo>
                    <a:pt x="157340" y="6809511"/>
                  </a:lnTo>
                  <a:lnTo>
                    <a:pt x="156845" y="6822211"/>
                  </a:lnTo>
                  <a:lnTo>
                    <a:pt x="150228" y="6822211"/>
                  </a:lnTo>
                  <a:lnTo>
                    <a:pt x="150253" y="6820865"/>
                  </a:lnTo>
                  <a:lnTo>
                    <a:pt x="150279" y="6819278"/>
                  </a:lnTo>
                  <a:lnTo>
                    <a:pt x="150431" y="6809511"/>
                  </a:lnTo>
                  <a:lnTo>
                    <a:pt x="149796" y="6822211"/>
                  </a:lnTo>
                  <a:lnTo>
                    <a:pt x="150088" y="6821348"/>
                  </a:lnTo>
                  <a:lnTo>
                    <a:pt x="150012" y="6822211"/>
                  </a:lnTo>
                  <a:lnTo>
                    <a:pt x="149796" y="6822211"/>
                  </a:lnTo>
                  <a:lnTo>
                    <a:pt x="149377" y="6822211"/>
                  </a:lnTo>
                  <a:lnTo>
                    <a:pt x="149593" y="6809511"/>
                  </a:lnTo>
                  <a:lnTo>
                    <a:pt x="148463" y="6822211"/>
                  </a:lnTo>
                  <a:lnTo>
                    <a:pt x="145148" y="6822211"/>
                  </a:lnTo>
                  <a:lnTo>
                    <a:pt x="148043" y="6809511"/>
                  </a:lnTo>
                  <a:lnTo>
                    <a:pt x="147332" y="6809511"/>
                  </a:lnTo>
                  <a:lnTo>
                    <a:pt x="145148" y="6809511"/>
                  </a:lnTo>
                  <a:lnTo>
                    <a:pt x="144729" y="6809511"/>
                  </a:lnTo>
                  <a:lnTo>
                    <a:pt x="144678" y="6810565"/>
                  </a:lnTo>
                  <a:lnTo>
                    <a:pt x="139382" y="6822211"/>
                  </a:lnTo>
                  <a:lnTo>
                    <a:pt x="140716" y="6809511"/>
                  </a:lnTo>
                  <a:lnTo>
                    <a:pt x="138747" y="6809511"/>
                  </a:lnTo>
                  <a:lnTo>
                    <a:pt x="136474" y="6817690"/>
                  </a:lnTo>
                  <a:lnTo>
                    <a:pt x="136131" y="6810743"/>
                  </a:lnTo>
                  <a:lnTo>
                    <a:pt x="134734" y="6822211"/>
                  </a:lnTo>
                  <a:lnTo>
                    <a:pt x="134518" y="6822211"/>
                  </a:lnTo>
                  <a:lnTo>
                    <a:pt x="135966" y="6811721"/>
                  </a:lnTo>
                  <a:lnTo>
                    <a:pt x="136067" y="6809511"/>
                  </a:lnTo>
                  <a:lnTo>
                    <a:pt x="129159" y="6809511"/>
                  </a:lnTo>
                  <a:lnTo>
                    <a:pt x="126555" y="6822211"/>
                  </a:lnTo>
                  <a:lnTo>
                    <a:pt x="126136" y="6822211"/>
                  </a:lnTo>
                  <a:lnTo>
                    <a:pt x="127685" y="6809511"/>
                  </a:lnTo>
                  <a:lnTo>
                    <a:pt x="126987" y="6809511"/>
                  </a:lnTo>
                  <a:lnTo>
                    <a:pt x="125437" y="6822211"/>
                  </a:lnTo>
                  <a:lnTo>
                    <a:pt x="126238" y="6811035"/>
                  </a:lnTo>
                  <a:lnTo>
                    <a:pt x="123888" y="6822211"/>
                  </a:lnTo>
                  <a:lnTo>
                    <a:pt x="125006" y="6809511"/>
                  </a:lnTo>
                  <a:lnTo>
                    <a:pt x="123647" y="6814350"/>
                  </a:lnTo>
                  <a:lnTo>
                    <a:pt x="123888" y="6809511"/>
                  </a:lnTo>
                  <a:lnTo>
                    <a:pt x="121272" y="6809511"/>
                  </a:lnTo>
                  <a:lnTo>
                    <a:pt x="120992" y="6809511"/>
                  </a:lnTo>
                  <a:lnTo>
                    <a:pt x="119938" y="6809511"/>
                  </a:lnTo>
                  <a:lnTo>
                    <a:pt x="118960" y="6820471"/>
                  </a:lnTo>
                  <a:lnTo>
                    <a:pt x="120815" y="6811721"/>
                  </a:lnTo>
                  <a:lnTo>
                    <a:pt x="119938" y="6822211"/>
                  </a:lnTo>
                  <a:lnTo>
                    <a:pt x="118808" y="6822211"/>
                  </a:lnTo>
                  <a:lnTo>
                    <a:pt x="118605" y="6822211"/>
                  </a:lnTo>
                  <a:lnTo>
                    <a:pt x="118783" y="6821348"/>
                  </a:lnTo>
                  <a:lnTo>
                    <a:pt x="118668" y="6817690"/>
                  </a:lnTo>
                  <a:lnTo>
                    <a:pt x="118541" y="6808381"/>
                  </a:lnTo>
                  <a:lnTo>
                    <a:pt x="120154" y="6796811"/>
                  </a:lnTo>
                  <a:lnTo>
                    <a:pt x="118173" y="6809511"/>
                  </a:lnTo>
                  <a:lnTo>
                    <a:pt x="115925" y="6809511"/>
                  </a:lnTo>
                  <a:lnTo>
                    <a:pt x="113741" y="6809511"/>
                  </a:lnTo>
                  <a:lnTo>
                    <a:pt x="113525" y="6809511"/>
                  </a:lnTo>
                  <a:lnTo>
                    <a:pt x="113525" y="6834911"/>
                  </a:lnTo>
                  <a:lnTo>
                    <a:pt x="108508" y="6845186"/>
                  </a:lnTo>
                  <a:lnTo>
                    <a:pt x="109943" y="6834911"/>
                  </a:lnTo>
                  <a:lnTo>
                    <a:pt x="113525" y="6834911"/>
                  </a:lnTo>
                  <a:lnTo>
                    <a:pt x="113525" y="6809511"/>
                  </a:lnTo>
                  <a:lnTo>
                    <a:pt x="112610" y="6809511"/>
                  </a:lnTo>
                  <a:lnTo>
                    <a:pt x="112610" y="6796811"/>
                  </a:lnTo>
                  <a:lnTo>
                    <a:pt x="110858" y="6809511"/>
                  </a:lnTo>
                  <a:lnTo>
                    <a:pt x="108178" y="6809511"/>
                  </a:lnTo>
                  <a:lnTo>
                    <a:pt x="105079" y="6809511"/>
                  </a:lnTo>
                  <a:lnTo>
                    <a:pt x="108178" y="6796811"/>
                  </a:lnTo>
                  <a:lnTo>
                    <a:pt x="106629" y="6796811"/>
                  </a:lnTo>
                  <a:lnTo>
                    <a:pt x="104444" y="6796811"/>
                  </a:lnTo>
                  <a:lnTo>
                    <a:pt x="103530" y="6809511"/>
                  </a:lnTo>
                  <a:lnTo>
                    <a:pt x="102196" y="6809511"/>
                  </a:lnTo>
                  <a:lnTo>
                    <a:pt x="102895" y="6796811"/>
                  </a:lnTo>
                  <a:lnTo>
                    <a:pt x="101346" y="6796811"/>
                  </a:lnTo>
                  <a:lnTo>
                    <a:pt x="98882" y="6809511"/>
                  </a:lnTo>
                  <a:lnTo>
                    <a:pt x="99580" y="6796811"/>
                  </a:lnTo>
                  <a:lnTo>
                    <a:pt x="98882" y="6796811"/>
                  </a:lnTo>
                  <a:lnTo>
                    <a:pt x="98666" y="6796811"/>
                  </a:lnTo>
                  <a:lnTo>
                    <a:pt x="98640" y="6798538"/>
                  </a:lnTo>
                  <a:lnTo>
                    <a:pt x="98640" y="6798818"/>
                  </a:lnTo>
                  <a:lnTo>
                    <a:pt x="98552" y="6803949"/>
                  </a:lnTo>
                  <a:lnTo>
                    <a:pt x="98463" y="6809511"/>
                  </a:lnTo>
                  <a:lnTo>
                    <a:pt x="97828" y="6809511"/>
                  </a:lnTo>
                  <a:lnTo>
                    <a:pt x="98005" y="6803949"/>
                  </a:lnTo>
                  <a:lnTo>
                    <a:pt x="98526" y="6799745"/>
                  </a:lnTo>
                  <a:lnTo>
                    <a:pt x="98640" y="6798538"/>
                  </a:lnTo>
                  <a:lnTo>
                    <a:pt x="98044" y="6802818"/>
                  </a:lnTo>
                  <a:lnTo>
                    <a:pt x="98247" y="6796811"/>
                  </a:lnTo>
                  <a:lnTo>
                    <a:pt x="97116" y="6796811"/>
                  </a:lnTo>
                  <a:lnTo>
                    <a:pt x="94805" y="6806971"/>
                  </a:lnTo>
                  <a:lnTo>
                    <a:pt x="94729" y="6809511"/>
                  </a:lnTo>
                  <a:lnTo>
                    <a:pt x="94234" y="6809511"/>
                  </a:lnTo>
                  <a:lnTo>
                    <a:pt x="94018" y="6809511"/>
                  </a:lnTo>
                  <a:lnTo>
                    <a:pt x="94729" y="6796811"/>
                  </a:lnTo>
                  <a:lnTo>
                    <a:pt x="94234" y="6796811"/>
                  </a:lnTo>
                  <a:lnTo>
                    <a:pt x="96278" y="6784111"/>
                  </a:lnTo>
                  <a:lnTo>
                    <a:pt x="93383" y="6796811"/>
                  </a:lnTo>
                  <a:lnTo>
                    <a:pt x="92900" y="6796811"/>
                  </a:lnTo>
                  <a:lnTo>
                    <a:pt x="92684" y="6784111"/>
                  </a:lnTo>
                  <a:lnTo>
                    <a:pt x="92684" y="6796811"/>
                  </a:lnTo>
                  <a:lnTo>
                    <a:pt x="91630" y="6809511"/>
                  </a:lnTo>
                  <a:lnTo>
                    <a:pt x="91833" y="6796811"/>
                  </a:lnTo>
                  <a:lnTo>
                    <a:pt x="88950" y="6796811"/>
                  </a:lnTo>
                  <a:lnTo>
                    <a:pt x="88734" y="6796811"/>
                  </a:lnTo>
                  <a:lnTo>
                    <a:pt x="88480" y="6796811"/>
                  </a:lnTo>
                  <a:lnTo>
                    <a:pt x="88480" y="6799745"/>
                  </a:lnTo>
                  <a:lnTo>
                    <a:pt x="87617" y="6809511"/>
                  </a:lnTo>
                  <a:lnTo>
                    <a:pt x="86906" y="6809511"/>
                  </a:lnTo>
                  <a:lnTo>
                    <a:pt x="88480" y="6799745"/>
                  </a:lnTo>
                  <a:lnTo>
                    <a:pt x="88480" y="6796811"/>
                  </a:lnTo>
                  <a:lnTo>
                    <a:pt x="84721" y="6796811"/>
                  </a:lnTo>
                  <a:lnTo>
                    <a:pt x="83172" y="6809511"/>
                  </a:lnTo>
                  <a:lnTo>
                    <a:pt x="82334" y="6809511"/>
                  </a:lnTo>
                  <a:lnTo>
                    <a:pt x="83172" y="6796811"/>
                  </a:lnTo>
                  <a:lnTo>
                    <a:pt x="74587" y="6796811"/>
                  </a:lnTo>
                  <a:lnTo>
                    <a:pt x="73672" y="6809511"/>
                  </a:lnTo>
                  <a:lnTo>
                    <a:pt x="73672" y="6796811"/>
                  </a:lnTo>
                  <a:lnTo>
                    <a:pt x="73456" y="6796811"/>
                  </a:lnTo>
                  <a:lnTo>
                    <a:pt x="73240" y="6809511"/>
                  </a:lnTo>
                  <a:lnTo>
                    <a:pt x="72542" y="6809511"/>
                  </a:lnTo>
                  <a:lnTo>
                    <a:pt x="72542" y="6796811"/>
                  </a:lnTo>
                  <a:lnTo>
                    <a:pt x="71691" y="6809511"/>
                  </a:lnTo>
                  <a:lnTo>
                    <a:pt x="71272" y="6796811"/>
                  </a:lnTo>
                  <a:lnTo>
                    <a:pt x="71056" y="6809511"/>
                  </a:lnTo>
                  <a:lnTo>
                    <a:pt x="70142" y="6796811"/>
                  </a:lnTo>
                  <a:lnTo>
                    <a:pt x="68097" y="6809511"/>
                  </a:lnTo>
                  <a:lnTo>
                    <a:pt x="67462" y="6809511"/>
                  </a:lnTo>
                  <a:lnTo>
                    <a:pt x="67678" y="6796811"/>
                  </a:lnTo>
                  <a:lnTo>
                    <a:pt x="64579" y="6796811"/>
                  </a:lnTo>
                  <a:lnTo>
                    <a:pt x="64363" y="6809511"/>
                  </a:lnTo>
                  <a:lnTo>
                    <a:pt x="64160" y="6809511"/>
                  </a:lnTo>
                  <a:lnTo>
                    <a:pt x="63944" y="6809511"/>
                  </a:lnTo>
                  <a:lnTo>
                    <a:pt x="64160" y="6796811"/>
                  </a:lnTo>
                  <a:lnTo>
                    <a:pt x="61061" y="6796811"/>
                  </a:lnTo>
                  <a:lnTo>
                    <a:pt x="60845" y="6809511"/>
                  </a:lnTo>
                  <a:lnTo>
                    <a:pt x="60642" y="6809511"/>
                  </a:lnTo>
                  <a:lnTo>
                    <a:pt x="60210" y="6822211"/>
                  </a:lnTo>
                  <a:lnTo>
                    <a:pt x="69443" y="6822211"/>
                  </a:lnTo>
                  <a:lnTo>
                    <a:pt x="71488" y="6809511"/>
                  </a:lnTo>
                  <a:lnTo>
                    <a:pt x="70573" y="6822211"/>
                  </a:lnTo>
                  <a:lnTo>
                    <a:pt x="75006" y="6822211"/>
                  </a:lnTo>
                  <a:lnTo>
                    <a:pt x="75920" y="6822211"/>
                  </a:lnTo>
                  <a:lnTo>
                    <a:pt x="78740" y="6822211"/>
                  </a:lnTo>
                  <a:lnTo>
                    <a:pt x="79438" y="6809511"/>
                  </a:lnTo>
                  <a:lnTo>
                    <a:pt x="79438" y="6819036"/>
                  </a:lnTo>
                  <a:lnTo>
                    <a:pt x="80073" y="6809511"/>
                  </a:lnTo>
                  <a:lnTo>
                    <a:pt x="80556" y="6818236"/>
                  </a:lnTo>
                  <a:lnTo>
                    <a:pt x="80568" y="6809511"/>
                  </a:lnTo>
                  <a:lnTo>
                    <a:pt x="81622" y="6809511"/>
                  </a:lnTo>
                  <a:lnTo>
                    <a:pt x="80695" y="6817131"/>
                  </a:lnTo>
                  <a:lnTo>
                    <a:pt x="80632" y="6817690"/>
                  </a:lnTo>
                  <a:lnTo>
                    <a:pt x="80721" y="6821310"/>
                  </a:lnTo>
                  <a:lnTo>
                    <a:pt x="80556" y="6818236"/>
                  </a:lnTo>
                  <a:lnTo>
                    <a:pt x="80187" y="6821348"/>
                  </a:lnTo>
                  <a:lnTo>
                    <a:pt x="80289" y="6834911"/>
                  </a:lnTo>
                  <a:lnTo>
                    <a:pt x="81622" y="6822211"/>
                  </a:lnTo>
                  <a:lnTo>
                    <a:pt x="85852" y="6822211"/>
                  </a:lnTo>
                  <a:lnTo>
                    <a:pt x="84937" y="6834911"/>
                  </a:lnTo>
                  <a:lnTo>
                    <a:pt x="85636" y="6834911"/>
                  </a:lnTo>
                  <a:lnTo>
                    <a:pt x="86067" y="6822211"/>
                  </a:lnTo>
                  <a:lnTo>
                    <a:pt x="86271" y="6822211"/>
                  </a:lnTo>
                  <a:lnTo>
                    <a:pt x="85979" y="6831139"/>
                  </a:lnTo>
                  <a:lnTo>
                    <a:pt x="86779" y="6822211"/>
                  </a:lnTo>
                  <a:lnTo>
                    <a:pt x="88531" y="6822211"/>
                  </a:lnTo>
                  <a:lnTo>
                    <a:pt x="87185" y="6834911"/>
                  </a:lnTo>
                  <a:lnTo>
                    <a:pt x="90500" y="6834911"/>
                  </a:lnTo>
                  <a:lnTo>
                    <a:pt x="92049" y="6822211"/>
                  </a:lnTo>
                  <a:lnTo>
                    <a:pt x="91821" y="6825386"/>
                  </a:lnTo>
                  <a:lnTo>
                    <a:pt x="92265" y="6822211"/>
                  </a:lnTo>
                  <a:lnTo>
                    <a:pt x="93179" y="6834911"/>
                  </a:lnTo>
                  <a:lnTo>
                    <a:pt x="101765" y="6834911"/>
                  </a:lnTo>
                  <a:lnTo>
                    <a:pt x="100431" y="6847611"/>
                  </a:lnTo>
                  <a:lnTo>
                    <a:pt x="101981" y="6834911"/>
                  </a:lnTo>
                  <a:lnTo>
                    <a:pt x="102476" y="6834911"/>
                  </a:lnTo>
                  <a:lnTo>
                    <a:pt x="101346" y="6847611"/>
                  </a:lnTo>
                  <a:lnTo>
                    <a:pt x="103047" y="6836638"/>
                  </a:lnTo>
                  <a:lnTo>
                    <a:pt x="103111" y="6834911"/>
                  </a:lnTo>
                  <a:lnTo>
                    <a:pt x="103314" y="6834911"/>
                  </a:lnTo>
                  <a:lnTo>
                    <a:pt x="103047" y="6836638"/>
                  </a:lnTo>
                  <a:lnTo>
                    <a:pt x="102679" y="6847611"/>
                  </a:lnTo>
                  <a:lnTo>
                    <a:pt x="104444" y="6834911"/>
                  </a:lnTo>
                  <a:lnTo>
                    <a:pt x="105079" y="6834911"/>
                  </a:lnTo>
                  <a:lnTo>
                    <a:pt x="104863" y="6847611"/>
                  </a:lnTo>
                  <a:lnTo>
                    <a:pt x="108877" y="6834911"/>
                  </a:lnTo>
                  <a:lnTo>
                    <a:pt x="108280" y="6845655"/>
                  </a:lnTo>
                  <a:lnTo>
                    <a:pt x="107327" y="6847611"/>
                  </a:lnTo>
                  <a:lnTo>
                    <a:pt x="108178" y="6847611"/>
                  </a:lnTo>
                  <a:lnTo>
                    <a:pt x="111493" y="6847611"/>
                  </a:lnTo>
                  <a:lnTo>
                    <a:pt x="116840" y="6834911"/>
                  </a:lnTo>
                  <a:lnTo>
                    <a:pt x="117475" y="6847611"/>
                  </a:lnTo>
                  <a:lnTo>
                    <a:pt x="133883" y="6847611"/>
                  </a:lnTo>
                  <a:lnTo>
                    <a:pt x="134518" y="6860311"/>
                  </a:lnTo>
                  <a:lnTo>
                    <a:pt x="138036" y="6860311"/>
                  </a:lnTo>
                  <a:lnTo>
                    <a:pt x="138747" y="6847611"/>
                  </a:lnTo>
                  <a:lnTo>
                    <a:pt x="141770" y="6847611"/>
                  </a:lnTo>
                  <a:lnTo>
                    <a:pt x="138531" y="6860311"/>
                  </a:lnTo>
                  <a:lnTo>
                    <a:pt x="143814" y="6860311"/>
                  </a:lnTo>
                  <a:lnTo>
                    <a:pt x="147764" y="6847611"/>
                  </a:lnTo>
                  <a:lnTo>
                    <a:pt x="146913" y="6860311"/>
                  </a:lnTo>
                  <a:lnTo>
                    <a:pt x="155079" y="6860311"/>
                  </a:lnTo>
                  <a:lnTo>
                    <a:pt x="154813" y="6865658"/>
                  </a:lnTo>
                  <a:lnTo>
                    <a:pt x="156210" y="6860311"/>
                  </a:lnTo>
                  <a:lnTo>
                    <a:pt x="156425" y="6860311"/>
                  </a:lnTo>
                  <a:lnTo>
                    <a:pt x="154673" y="6868630"/>
                  </a:lnTo>
                  <a:lnTo>
                    <a:pt x="154813" y="6865658"/>
                  </a:lnTo>
                  <a:lnTo>
                    <a:pt x="152908" y="6873011"/>
                  </a:lnTo>
                  <a:lnTo>
                    <a:pt x="153746" y="6873011"/>
                  </a:lnTo>
                  <a:lnTo>
                    <a:pt x="154457" y="6873011"/>
                  </a:lnTo>
                  <a:lnTo>
                    <a:pt x="154876" y="6873011"/>
                  </a:lnTo>
                  <a:lnTo>
                    <a:pt x="156845" y="6873011"/>
                  </a:lnTo>
                  <a:lnTo>
                    <a:pt x="160159" y="6860311"/>
                  </a:lnTo>
                  <a:lnTo>
                    <a:pt x="159105" y="6873011"/>
                  </a:lnTo>
                  <a:lnTo>
                    <a:pt x="161277" y="6873011"/>
                  </a:lnTo>
                  <a:lnTo>
                    <a:pt x="162407" y="6860311"/>
                  </a:lnTo>
                  <a:lnTo>
                    <a:pt x="162407" y="6873011"/>
                  </a:lnTo>
                  <a:lnTo>
                    <a:pt x="168605" y="6873011"/>
                  </a:lnTo>
                  <a:lnTo>
                    <a:pt x="164807" y="6885711"/>
                  </a:lnTo>
                  <a:lnTo>
                    <a:pt x="166357" y="6885711"/>
                  </a:lnTo>
                  <a:lnTo>
                    <a:pt x="168503" y="6878891"/>
                  </a:lnTo>
                  <a:lnTo>
                    <a:pt x="170370" y="6873011"/>
                  </a:lnTo>
                  <a:lnTo>
                    <a:pt x="168516" y="6878891"/>
                  </a:lnTo>
                  <a:lnTo>
                    <a:pt x="168148" y="6882917"/>
                  </a:lnTo>
                  <a:lnTo>
                    <a:pt x="171284" y="6873011"/>
                  </a:lnTo>
                  <a:lnTo>
                    <a:pt x="170751" y="6878053"/>
                  </a:lnTo>
                  <a:lnTo>
                    <a:pt x="169240" y="6881368"/>
                  </a:lnTo>
                  <a:lnTo>
                    <a:pt x="171284" y="6873011"/>
                  </a:lnTo>
                  <a:lnTo>
                    <a:pt x="168795" y="6882346"/>
                  </a:lnTo>
                  <a:lnTo>
                    <a:pt x="168071" y="6883959"/>
                  </a:lnTo>
                  <a:lnTo>
                    <a:pt x="167906" y="6885711"/>
                  </a:lnTo>
                  <a:lnTo>
                    <a:pt x="168186" y="6885711"/>
                  </a:lnTo>
                  <a:lnTo>
                    <a:pt x="168617" y="6883959"/>
                  </a:lnTo>
                  <a:lnTo>
                    <a:pt x="170662" y="6878891"/>
                  </a:lnTo>
                  <a:lnTo>
                    <a:pt x="170103" y="6884187"/>
                  </a:lnTo>
                  <a:lnTo>
                    <a:pt x="169735" y="6885711"/>
                  </a:lnTo>
                  <a:lnTo>
                    <a:pt x="169951" y="6885711"/>
                  </a:lnTo>
                  <a:lnTo>
                    <a:pt x="171284" y="6885711"/>
                  </a:lnTo>
                  <a:lnTo>
                    <a:pt x="173164" y="6880809"/>
                  </a:lnTo>
                  <a:lnTo>
                    <a:pt x="172834" y="6885711"/>
                  </a:lnTo>
                  <a:lnTo>
                    <a:pt x="187413" y="6885711"/>
                  </a:lnTo>
                  <a:lnTo>
                    <a:pt x="193395" y="6873011"/>
                  </a:lnTo>
                  <a:lnTo>
                    <a:pt x="192278" y="6873011"/>
                  </a:lnTo>
                  <a:lnTo>
                    <a:pt x="193865" y="6862788"/>
                  </a:lnTo>
                  <a:close/>
                </a:path>
                <a:path w="1637665" h="6885940">
                  <a:moveTo>
                    <a:pt x="195376" y="6860311"/>
                  </a:moveTo>
                  <a:lnTo>
                    <a:pt x="194246" y="6860311"/>
                  </a:lnTo>
                  <a:lnTo>
                    <a:pt x="193865" y="6862788"/>
                  </a:lnTo>
                  <a:lnTo>
                    <a:pt x="195376" y="6860311"/>
                  </a:lnTo>
                  <a:close/>
                </a:path>
                <a:path w="1637665" h="6885940">
                  <a:moveTo>
                    <a:pt x="198310" y="6860311"/>
                  </a:moveTo>
                  <a:lnTo>
                    <a:pt x="195707" y="6873011"/>
                  </a:lnTo>
                  <a:lnTo>
                    <a:pt x="197345" y="6873011"/>
                  </a:lnTo>
                  <a:lnTo>
                    <a:pt x="198310" y="6860311"/>
                  </a:lnTo>
                  <a:close/>
                </a:path>
                <a:path w="1637665" h="6885940">
                  <a:moveTo>
                    <a:pt x="307073" y="4714011"/>
                  </a:moveTo>
                  <a:lnTo>
                    <a:pt x="306235" y="4714011"/>
                  </a:lnTo>
                  <a:lnTo>
                    <a:pt x="306324" y="4715967"/>
                  </a:lnTo>
                  <a:lnTo>
                    <a:pt x="307073" y="4714011"/>
                  </a:lnTo>
                  <a:close/>
                </a:path>
                <a:path w="1637665" h="6885940">
                  <a:moveTo>
                    <a:pt x="308648" y="4709769"/>
                  </a:moveTo>
                  <a:lnTo>
                    <a:pt x="307987" y="4714011"/>
                  </a:lnTo>
                  <a:lnTo>
                    <a:pt x="308419" y="4714011"/>
                  </a:lnTo>
                  <a:lnTo>
                    <a:pt x="308648" y="4709769"/>
                  </a:lnTo>
                  <a:close/>
                </a:path>
                <a:path w="1637665" h="6885940">
                  <a:moveTo>
                    <a:pt x="308889" y="6746011"/>
                  </a:moveTo>
                  <a:lnTo>
                    <a:pt x="304482" y="6742328"/>
                  </a:lnTo>
                  <a:lnTo>
                    <a:pt x="305943" y="6746011"/>
                  </a:lnTo>
                  <a:lnTo>
                    <a:pt x="308889" y="6746011"/>
                  </a:lnTo>
                  <a:close/>
                </a:path>
                <a:path w="1637665" h="6885940">
                  <a:moveTo>
                    <a:pt x="309968" y="4701311"/>
                  </a:moveTo>
                  <a:lnTo>
                    <a:pt x="309118" y="4701311"/>
                  </a:lnTo>
                  <a:lnTo>
                    <a:pt x="308648" y="4709769"/>
                  </a:lnTo>
                  <a:lnTo>
                    <a:pt x="309968" y="4701311"/>
                  </a:lnTo>
                  <a:close/>
                </a:path>
                <a:path w="1637665" h="6885940">
                  <a:moveTo>
                    <a:pt x="380771" y="4231411"/>
                  </a:moveTo>
                  <a:lnTo>
                    <a:pt x="380365" y="4218711"/>
                  </a:lnTo>
                  <a:lnTo>
                    <a:pt x="377926" y="4231411"/>
                  </a:lnTo>
                  <a:lnTo>
                    <a:pt x="380771" y="4231411"/>
                  </a:lnTo>
                  <a:close/>
                </a:path>
                <a:path w="1637665" h="6885940">
                  <a:moveTo>
                    <a:pt x="415048" y="6784111"/>
                  </a:moveTo>
                  <a:lnTo>
                    <a:pt x="405536" y="6776326"/>
                  </a:lnTo>
                  <a:lnTo>
                    <a:pt x="406882" y="6784111"/>
                  </a:lnTo>
                  <a:lnTo>
                    <a:pt x="415048" y="6784111"/>
                  </a:lnTo>
                  <a:close/>
                </a:path>
                <a:path w="1637665" h="6885940">
                  <a:moveTo>
                    <a:pt x="531050" y="2631211"/>
                  </a:moveTo>
                  <a:lnTo>
                    <a:pt x="501688" y="2593111"/>
                  </a:lnTo>
                  <a:lnTo>
                    <a:pt x="472376" y="2567711"/>
                  </a:lnTo>
                  <a:lnTo>
                    <a:pt x="436664" y="2605811"/>
                  </a:lnTo>
                  <a:lnTo>
                    <a:pt x="406361" y="2643911"/>
                  </a:lnTo>
                  <a:lnTo>
                    <a:pt x="381749" y="2694711"/>
                  </a:lnTo>
                  <a:lnTo>
                    <a:pt x="363067" y="2758211"/>
                  </a:lnTo>
                  <a:lnTo>
                    <a:pt x="382778" y="2758211"/>
                  </a:lnTo>
                  <a:lnTo>
                    <a:pt x="443153" y="2796311"/>
                  </a:lnTo>
                  <a:lnTo>
                    <a:pt x="442302" y="2783611"/>
                  </a:lnTo>
                  <a:lnTo>
                    <a:pt x="442976" y="2758211"/>
                  </a:lnTo>
                  <a:lnTo>
                    <a:pt x="446493" y="2732811"/>
                  </a:lnTo>
                  <a:lnTo>
                    <a:pt x="454202" y="2707411"/>
                  </a:lnTo>
                  <a:lnTo>
                    <a:pt x="473824" y="2669311"/>
                  </a:lnTo>
                  <a:lnTo>
                    <a:pt x="496506" y="2656611"/>
                  </a:lnTo>
                  <a:lnTo>
                    <a:pt x="517245" y="2631211"/>
                  </a:lnTo>
                  <a:lnTo>
                    <a:pt x="531050" y="2631211"/>
                  </a:lnTo>
                  <a:close/>
                </a:path>
                <a:path w="1637665" h="6885940">
                  <a:moveTo>
                    <a:pt x="1002576" y="6698869"/>
                  </a:moveTo>
                  <a:lnTo>
                    <a:pt x="1000048" y="6707911"/>
                  </a:lnTo>
                  <a:lnTo>
                    <a:pt x="1001179" y="6707911"/>
                  </a:lnTo>
                  <a:lnTo>
                    <a:pt x="1002576" y="6698869"/>
                  </a:lnTo>
                  <a:close/>
                </a:path>
                <a:path w="1637665" h="6885940">
                  <a:moveTo>
                    <a:pt x="1003261" y="6696443"/>
                  </a:moveTo>
                  <a:lnTo>
                    <a:pt x="1003147" y="6695211"/>
                  </a:lnTo>
                  <a:lnTo>
                    <a:pt x="1002576" y="6698869"/>
                  </a:lnTo>
                  <a:lnTo>
                    <a:pt x="1003261" y="6696443"/>
                  </a:lnTo>
                  <a:close/>
                </a:path>
                <a:path w="1637665" h="6885940">
                  <a:moveTo>
                    <a:pt x="1012151" y="6644411"/>
                  </a:moveTo>
                  <a:lnTo>
                    <a:pt x="1007579" y="6644411"/>
                  </a:lnTo>
                  <a:lnTo>
                    <a:pt x="1008075" y="6657111"/>
                  </a:lnTo>
                  <a:lnTo>
                    <a:pt x="1012151" y="6644411"/>
                  </a:lnTo>
                  <a:close/>
                </a:path>
                <a:path w="1637665" h="6885940">
                  <a:moveTo>
                    <a:pt x="1013599" y="6513169"/>
                  </a:moveTo>
                  <a:lnTo>
                    <a:pt x="1012583" y="6514960"/>
                  </a:lnTo>
                  <a:lnTo>
                    <a:pt x="1012444" y="6517411"/>
                  </a:lnTo>
                  <a:lnTo>
                    <a:pt x="1013599" y="6513169"/>
                  </a:lnTo>
                  <a:close/>
                </a:path>
                <a:path w="1637665" h="6885940">
                  <a:moveTo>
                    <a:pt x="1014666" y="6626987"/>
                  </a:moveTo>
                  <a:lnTo>
                    <a:pt x="1012151" y="6644411"/>
                  </a:lnTo>
                  <a:lnTo>
                    <a:pt x="1012939" y="6644411"/>
                  </a:lnTo>
                  <a:lnTo>
                    <a:pt x="1014666" y="6626987"/>
                  </a:lnTo>
                  <a:close/>
                </a:path>
                <a:path w="1637665" h="6885940">
                  <a:moveTo>
                    <a:pt x="1015822" y="6682511"/>
                  </a:moveTo>
                  <a:lnTo>
                    <a:pt x="1007668" y="6682511"/>
                  </a:lnTo>
                  <a:lnTo>
                    <a:pt x="1003604" y="6695211"/>
                  </a:lnTo>
                  <a:lnTo>
                    <a:pt x="1003261" y="6696443"/>
                  </a:lnTo>
                  <a:lnTo>
                    <a:pt x="1004277" y="6707911"/>
                  </a:lnTo>
                  <a:lnTo>
                    <a:pt x="1000785" y="6720611"/>
                  </a:lnTo>
                  <a:lnTo>
                    <a:pt x="999007" y="6746011"/>
                  </a:lnTo>
                  <a:lnTo>
                    <a:pt x="998918" y="6758711"/>
                  </a:lnTo>
                  <a:lnTo>
                    <a:pt x="1000544" y="6771411"/>
                  </a:lnTo>
                  <a:lnTo>
                    <a:pt x="1002830" y="6758711"/>
                  </a:lnTo>
                  <a:lnTo>
                    <a:pt x="1003744" y="6758711"/>
                  </a:lnTo>
                  <a:lnTo>
                    <a:pt x="1004214" y="6746011"/>
                  </a:lnTo>
                  <a:lnTo>
                    <a:pt x="1003490" y="6746011"/>
                  </a:lnTo>
                  <a:lnTo>
                    <a:pt x="1002271" y="6733311"/>
                  </a:lnTo>
                  <a:lnTo>
                    <a:pt x="1001839" y="6733311"/>
                  </a:lnTo>
                  <a:lnTo>
                    <a:pt x="1002512" y="6720611"/>
                  </a:lnTo>
                  <a:lnTo>
                    <a:pt x="1007135" y="6707911"/>
                  </a:lnTo>
                  <a:lnTo>
                    <a:pt x="1009650" y="6695211"/>
                  </a:lnTo>
                  <a:lnTo>
                    <a:pt x="1011923" y="6695211"/>
                  </a:lnTo>
                  <a:lnTo>
                    <a:pt x="1015822" y="6682511"/>
                  </a:lnTo>
                  <a:close/>
                </a:path>
                <a:path w="1637665" h="6885940">
                  <a:moveTo>
                    <a:pt x="1018222" y="6644411"/>
                  </a:moveTo>
                  <a:lnTo>
                    <a:pt x="1015822" y="6669811"/>
                  </a:lnTo>
                  <a:lnTo>
                    <a:pt x="1017587" y="6657111"/>
                  </a:lnTo>
                  <a:lnTo>
                    <a:pt x="1017803" y="6657111"/>
                  </a:lnTo>
                  <a:lnTo>
                    <a:pt x="1018222" y="6644411"/>
                  </a:lnTo>
                  <a:close/>
                </a:path>
                <a:path w="1637665" h="6885940">
                  <a:moveTo>
                    <a:pt x="1019352" y="6492011"/>
                  </a:moveTo>
                  <a:lnTo>
                    <a:pt x="1019162" y="6489471"/>
                  </a:lnTo>
                  <a:lnTo>
                    <a:pt x="1018641" y="6492011"/>
                  </a:lnTo>
                  <a:lnTo>
                    <a:pt x="1019352" y="6492011"/>
                  </a:lnTo>
                  <a:close/>
                </a:path>
                <a:path w="1637665" h="6885940">
                  <a:moveTo>
                    <a:pt x="1020470" y="6631711"/>
                  </a:moveTo>
                  <a:lnTo>
                    <a:pt x="1019352" y="6644411"/>
                  </a:lnTo>
                  <a:lnTo>
                    <a:pt x="1020191" y="6644411"/>
                  </a:lnTo>
                  <a:lnTo>
                    <a:pt x="1020470" y="6631711"/>
                  </a:lnTo>
                  <a:close/>
                </a:path>
                <a:path w="1637665" h="6885940">
                  <a:moveTo>
                    <a:pt x="1021740" y="6580911"/>
                  </a:moveTo>
                  <a:lnTo>
                    <a:pt x="1019683" y="6580911"/>
                  </a:lnTo>
                  <a:lnTo>
                    <a:pt x="1015250" y="6606311"/>
                  </a:lnTo>
                  <a:lnTo>
                    <a:pt x="1015453" y="6619011"/>
                  </a:lnTo>
                  <a:lnTo>
                    <a:pt x="1014666" y="6626987"/>
                  </a:lnTo>
                  <a:lnTo>
                    <a:pt x="1015809" y="6619011"/>
                  </a:lnTo>
                  <a:lnTo>
                    <a:pt x="1019009" y="6593611"/>
                  </a:lnTo>
                  <a:lnTo>
                    <a:pt x="1021740" y="6580911"/>
                  </a:lnTo>
                  <a:close/>
                </a:path>
                <a:path w="1637665" h="6885940">
                  <a:moveTo>
                    <a:pt x="1025055" y="6530111"/>
                  </a:moveTo>
                  <a:lnTo>
                    <a:pt x="1022451" y="6530111"/>
                  </a:lnTo>
                  <a:lnTo>
                    <a:pt x="1018641" y="6542811"/>
                  </a:lnTo>
                  <a:lnTo>
                    <a:pt x="1016254" y="6542811"/>
                  </a:lnTo>
                  <a:lnTo>
                    <a:pt x="1016736" y="6530111"/>
                  </a:lnTo>
                  <a:lnTo>
                    <a:pt x="1018667" y="6517411"/>
                  </a:lnTo>
                  <a:lnTo>
                    <a:pt x="1021080" y="6517411"/>
                  </a:lnTo>
                  <a:lnTo>
                    <a:pt x="1023086" y="6504711"/>
                  </a:lnTo>
                  <a:lnTo>
                    <a:pt x="1021537" y="6492011"/>
                  </a:lnTo>
                  <a:lnTo>
                    <a:pt x="1019352" y="6492011"/>
                  </a:lnTo>
                  <a:lnTo>
                    <a:pt x="1013599" y="6513169"/>
                  </a:lnTo>
                  <a:lnTo>
                    <a:pt x="1018438" y="6504711"/>
                  </a:lnTo>
                  <a:lnTo>
                    <a:pt x="1014920" y="6542811"/>
                  </a:lnTo>
                  <a:lnTo>
                    <a:pt x="1009802" y="6568211"/>
                  </a:lnTo>
                  <a:lnTo>
                    <a:pt x="1006805" y="6593611"/>
                  </a:lnTo>
                  <a:lnTo>
                    <a:pt x="1009624" y="6619011"/>
                  </a:lnTo>
                  <a:lnTo>
                    <a:pt x="1012024" y="6606311"/>
                  </a:lnTo>
                  <a:lnTo>
                    <a:pt x="1013155" y="6606311"/>
                  </a:lnTo>
                  <a:lnTo>
                    <a:pt x="1016025" y="6580911"/>
                  </a:lnTo>
                  <a:lnTo>
                    <a:pt x="1022286" y="6542811"/>
                  </a:lnTo>
                  <a:lnTo>
                    <a:pt x="1025055" y="6530111"/>
                  </a:lnTo>
                  <a:close/>
                </a:path>
                <a:path w="1637665" h="6885940">
                  <a:moveTo>
                    <a:pt x="1027099" y="6517411"/>
                  </a:moveTo>
                  <a:lnTo>
                    <a:pt x="1026604" y="6517411"/>
                  </a:lnTo>
                  <a:lnTo>
                    <a:pt x="1025969" y="6530111"/>
                  </a:lnTo>
                  <a:lnTo>
                    <a:pt x="1027099" y="6517411"/>
                  </a:lnTo>
                  <a:close/>
                </a:path>
                <a:path w="1637665" h="6885940">
                  <a:moveTo>
                    <a:pt x="1028153" y="6504711"/>
                  </a:moveTo>
                  <a:lnTo>
                    <a:pt x="1027938" y="6504711"/>
                  </a:lnTo>
                  <a:lnTo>
                    <a:pt x="1027099" y="6517411"/>
                  </a:lnTo>
                  <a:lnTo>
                    <a:pt x="1027734" y="6517411"/>
                  </a:lnTo>
                  <a:lnTo>
                    <a:pt x="1028153" y="6504711"/>
                  </a:lnTo>
                  <a:close/>
                </a:path>
                <a:path w="1637665" h="6885940">
                  <a:moveTo>
                    <a:pt x="1066888" y="5907811"/>
                  </a:moveTo>
                  <a:lnTo>
                    <a:pt x="1066469" y="5920511"/>
                  </a:lnTo>
                  <a:lnTo>
                    <a:pt x="1066888" y="5933211"/>
                  </a:lnTo>
                  <a:lnTo>
                    <a:pt x="1066888" y="5907811"/>
                  </a:lnTo>
                  <a:close/>
                </a:path>
                <a:path w="1637665" h="6885940">
                  <a:moveTo>
                    <a:pt x="1079068" y="5742711"/>
                  </a:moveTo>
                  <a:lnTo>
                    <a:pt x="1078865" y="5730011"/>
                  </a:lnTo>
                  <a:lnTo>
                    <a:pt x="1078153" y="5730011"/>
                  </a:lnTo>
                  <a:lnTo>
                    <a:pt x="1078445" y="5742711"/>
                  </a:lnTo>
                  <a:lnTo>
                    <a:pt x="1079068" y="5742711"/>
                  </a:lnTo>
                  <a:close/>
                </a:path>
                <a:path w="1637665" h="6885940">
                  <a:moveTo>
                    <a:pt x="1200340" y="4078528"/>
                  </a:moveTo>
                  <a:lnTo>
                    <a:pt x="1200188" y="4079011"/>
                  </a:lnTo>
                  <a:lnTo>
                    <a:pt x="1200340" y="4078528"/>
                  </a:lnTo>
                  <a:close/>
                </a:path>
                <a:path w="1637665" h="6885940">
                  <a:moveTo>
                    <a:pt x="1204087" y="4066311"/>
                  </a:moveTo>
                  <a:lnTo>
                    <a:pt x="1201623" y="4066311"/>
                  </a:lnTo>
                  <a:lnTo>
                    <a:pt x="1200340" y="4078528"/>
                  </a:lnTo>
                  <a:lnTo>
                    <a:pt x="1204087" y="4066311"/>
                  </a:lnTo>
                  <a:close/>
                </a:path>
                <a:path w="1637665" h="6885940">
                  <a:moveTo>
                    <a:pt x="1217333" y="3888511"/>
                  </a:moveTo>
                  <a:lnTo>
                    <a:pt x="1216279" y="3888511"/>
                  </a:lnTo>
                  <a:lnTo>
                    <a:pt x="1214932" y="3901211"/>
                  </a:lnTo>
                  <a:lnTo>
                    <a:pt x="1214729" y="3901211"/>
                  </a:lnTo>
                  <a:lnTo>
                    <a:pt x="1212684" y="3913911"/>
                  </a:lnTo>
                  <a:lnTo>
                    <a:pt x="1214831" y="3913911"/>
                  </a:lnTo>
                  <a:lnTo>
                    <a:pt x="1215961" y="3901211"/>
                  </a:lnTo>
                  <a:lnTo>
                    <a:pt x="1216609" y="3901211"/>
                  </a:lnTo>
                  <a:lnTo>
                    <a:pt x="1217333" y="3888511"/>
                  </a:lnTo>
                  <a:close/>
                </a:path>
                <a:path w="1637665" h="6885940">
                  <a:moveTo>
                    <a:pt x="1218984" y="3882034"/>
                  </a:moveTo>
                  <a:lnTo>
                    <a:pt x="1218463" y="3888511"/>
                  </a:lnTo>
                  <a:lnTo>
                    <a:pt x="1218882" y="3888511"/>
                  </a:lnTo>
                  <a:lnTo>
                    <a:pt x="1218984" y="3882034"/>
                  </a:lnTo>
                  <a:close/>
                </a:path>
                <a:path w="1637665" h="6885940">
                  <a:moveTo>
                    <a:pt x="1219492" y="3875811"/>
                  </a:moveTo>
                  <a:lnTo>
                    <a:pt x="1219085" y="3875811"/>
                  </a:lnTo>
                  <a:lnTo>
                    <a:pt x="1218984" y="3882034"/>
                  </a:lnTo>
                  <a:lnTo>
                    <a:pt x="1219492" y="3875811"/>
                  </a:lnTo>
                  <a:close/>
                </a:path>
                <a:path w="1637665" h="6885940">
                  <a:moveTo>
                    <a:pt x="1277315" y="3139211"/>
                  </a:moveTo>
                  <a:lnTo>
                    <a:pt x="1277150" y="3139211"/>
                  </a:lnTo>
                  <a:lnTo>
                    <a:pt x="1276604" y="3151911"/>
                  </a:lnTo>
                  <a:lnTo>
                    <a:pt x="1275994" y="3164611"/>
                  </a:lnTo>
                  <a:lnTo>
                    <a:pt x="1277315" y="3139211"/>
                  </a:lnTo>
                  <a:close/>
                </a:path>
                <a:path w="1637665" h="6885940">
                  <a:moveTo>
                    <a:pt x="1277975" y="3126511"/>
                  </a:moveTo>
                  <a:lnTo>
                    <a:pt x="1277315" y="3139211"/>
                  </a:lnTo>
                  <a:lnTo>
                    <a:pt x="1277607" y="3139211"/>
                  </a:lnTo>
                  <a:lnTo>
                    <a:pt x="1277975" y="3126511"/>
                  </a:lnTo>
                  <a:close/>
                </a:path>
                <a:path w="1637665" h="6885940">
                  <a:moveTo>
                    <a:pt x="1310716" y="2656611"/>
                  </a:moveTo>
                  <a:lnTo>
                    <a:pt x="1258062" y="2656611"/>
                  </a:lnTo>
                  <a:lnTo>
                    <a:pt x="1249019" y="2648864"/>
                  </a:lnTo>
                  <a:lnTo>
                    <a:pt x="1249019" y="2974111"/>
                  </a:lnTo>
                  <a:lnTo>
                    <a:pt x="1246822" y="2974111"/>
                  </a:lnTo>
                  <a:lnTo>
                    <a:pt x="1244231" y="2986811"/>
                  </a:lnTo>
                  <a:lnTo>
                    <a:pt x="1242644" y="2974111"/>
                  </a:lnTo>
                  <a:lnTo>
                    <a:pt x="1243457" y="2961411"/>
                  </a:lnTo>
                  <a:lnTo>
                    <a:pt x="1249019" y="2974111"/>
                  </a:lnTo>
                  <a:lnTo>
                    <a:pt x="1249019" y="2648864"/>
                  </a:lnTo>
                  <a:lnTo>
                    <a:pt x="1243253" y="2643911"/>
                  </a:lnTo>
                  <a:lnTo>
                    <a:pt x="1233741" y="2643911"/>
                  </a:lnTo>
                  <a:lnTo>
                    <a:pt x="1233741" y="3164611"/>
                  </a:lnTo>
                  <a:lnTo>
                    <a:pt x="1233741" y="3177311"/>
                  </a:lnTo>
                  <a:lnTo>
                    <a:pt x="1233322" y="3164611"/>
                  </a:lnTo>
                  <a:lnTo>
                    <a:pt x="1233741" y="3164611"/>
                  </a:lnTo>
                  <a:lnTo>
                    <a:pt x="1233741" y="2643911"/>
                  </a:lnTo>
                  <a:lnTo>
                    <a:pt x="1210005" y="2643911"/>
                  </a:lnTo>
                  <a:lnTo>
                    <a:pt x="1210005" y="3418611"/>
                  </a:lnTo>
                  <a:lnTo>
                    <a:pt x="1209865" y="3418611"/>
                  </a:lnTo>
                  <a:lnTo>
                    <a:pt x="1209154" y="3405911"/>
                  </a:lnTo>
                  <a:lnTo>
                    <a:pt x="1210005" y="3418611"/>
                  </a:lnTo>
                  <a:lnTo>
                    <a:pt x="1210005" y="2643911"/>
                  </a:lnTo>
                  <a:lnTo>
                    <a:pt x="1181658" y="2643911"/>
                  </a:lnTo>
                  <a:lnTo>
                    <a:pt x="1162253" y="2639961"/>
                  </a:lnTo>
                  <a:lnTo>
                    <a:pt x="1162253" y="4028211"/>
                  </a:lnTo>
                  <a:lnTo>
                    <a:pt x="1161402" y="4040911"/>
                  </a:lnTo>
                  <a:lnTo>
                    <a:pt x="1161122" y="4040911"/>
                  </a:lnTo>
                  <a:lnTo>
                    <a:pt x="1162253" y="4028211"/>
                  </a:lnTo>
                  <a:lnTo>
                    <a:pt x="1162253" y="2639961"/>
                  </a:lnTo>
                  <a:lnTo>
                    <a:pt x="1119365" y="2631211"/>
                  </a:lnTo>
                  <a:lnTo>
                    <a:pt x="1105382" y="2631211"/>
                  </a:lnTo>
                  <a:lnTo>
                    <a:pt x="1105382" y="5006111"/>
                  </a:lnTo>
                  <a:lnTo>
                    <a:pt x="1102321" y="5006111"/>
                  </a:lnTo>
                  <a:lnTo>
                    <a:pt x="1103477" y="4993411"/>
                  </a:lnTo>
                  <a:lnTo>
                    <a:pt x="1104328" y="4993411"/>
                  </a:lnTo>
                  <a:lnTo>
                    <a:pt x="1105382" y="5006111"/>
                  </a:lnTo>
                  <a:lnTo>
                    <a:pt x="1105382" y="2631211"/>
                  </a:lnTo>
                  <a:lnTo>
                    <a:pt x="1089507" y="2631211"/>
                  </a:lnTo>
                  <a:lnTo>
                    <a:pt x="1089507" y="5298211"/>
                  </a:lnTo>
                  <a:lnTo>
                    <a:pt x="1089126" y="5298211"/>
                  </a:lnTo>
                  <a:lnTo>
                    <a:pt x="1088796" y="5310911"/>
                  </a:lnTo>
                  <a:lnTo>
                    <a:pt x="1088682" y="5298211"/>
                  </a:lnTo>
                  <a:lnTo>
                    <a:pt x="1088580" y="5285511"/>
                  </a:lnTo>
                  <a:lnTo>
                    <a:pt x="1089482" y="5285511"/>
                  </a:lnTo>
                  <a:lnTo>
                    <a:pt x="1089507" y="5298211"/>
                  </a:lnTo>
                  <a:lnTo>
                    <a:pt x="1089507" y="2631211"/>
                  </a:lnTo>
                  <a:lnTo>
                    <a:pt x="1085481" y="2631211"/>
                  </a:lnTo>
                  <a:lnTo>
                    <a:pt x="1085481" y="5539511"/>
                  </a:lnTo>
                  <a:lnTo>
                    <a:pt x="1083297" y="5564911"/>
                  </a:lnTo>
                  <a:lnTo>
                    <a:pt x="1079995" y="5564911"/>
                  </a:lnTo>
                  <a:lnTo>
                    <a:pt x="1080414" y="5552211"/>
                  </a:lnTo>
                  <a:lnTo>
                    <a:pt x="1081049" y="5539511"/>
                  </a:lnTo>
                  <a:lnTo>
                    <a:pt x="1085481" y="5539511"/>
                  </a:lnTo>
                  <a:lnTo>
                    <a:pt x="1085481" y="2631211"/>
                  </a:lnTo>
                  <a:lnTo>
                    <a:pt x="1077518" y="2631211"/>
                  </a:lnTo>
                  <a:lnTo>
                    <a:pt x="1040968" y="2620099"/>
                  </a:lnTo>
                  <a:lnTo>
                    <a:pt x="1040968" y="5971311"/>
                  </a:lnTo>
                  <a:lnTo>
                    <a:pt x="1039698" y="5984011"/>
                  </a:lnTo>
                  <a:lnTo>
                    <a:pt x="1035265" y="5984011"/>
                  </a:lnTo>
                  <a:lnTo>
                    <a:pt x="1035481" y="5971311"/>
                  </a:lnTo>
                  <a:lnTo>
                    <a:pt x="1040968" y="5971311"/>
                  </a:lnTo>
                  <a:lnTo>
                    <a:pt x="1040968" y="2620099"/>
                  </a:lnTo>
                  <a:lnTo>
                    <a:pt x="1035786" y="2618511"/>
                  </a:lnTo>
                  <a:lnTo>
                    <a:pt x="1034846" y="2618511"/>
                  </a:lnTo>
                  <a:lnTo>
                    <a:pt x="1034846" y="6034811"/>
                  </a:lnTo>
                  <a:lnTo>
                    <a:pt x="1032802" y="6034811"/>
                  </a:lnTo>
                  <a:lnTo>
                    <a:pt x="1032802" y="6288811"/>
                  </a:lnTo>
                  <a:lnTo>
                    <a:pt x="1030198" y="6301511"/>
                  </a:lnTo>
                  <a:lnTo>
                    <a:pt x="1028153" y="6314211"/>
                  </a:lnTo>
                  <a:lnTo>
                    <a:pt x="1026883" y="6314211"/>
                  </a:lnTo>
                  <a:lnTo>
                    <a:pt x="1027366" y="6301511"/>
                  </a:lnTo>
                  <a:lnTo>
                    <a:pt x="1027874" y="6301511"/>
                  </a:lnTo>
                  <a:lnTo>
                    <a:pt x="1028433" y="6288811"/>
                  </a:lnTo>
                  <a:lnTo>
                    <a:pt x="1032802" y="6288811"/>
                  </a:lnTo>
                  <a:lnTo>
                    <a:pt x="1032802" y="6034811"/>
                  </a:lnTo>
                  <a:lnTo>
                    <a:pt x="1030617" y="6034811"/>
                  </a:lnTo>
                  <a:lnTo>
                    <a:pt x="1032421" y="6022111"/>
                  </a:lnTo>
                  <a:lnTo>
                    <a:pt x="1034376" y="6022111"/>
                  </a:lnTo>
                  <a:lnTo>
                    <a:pt x="1034846" y="6034811"/>
                  </a:lnTo>
                  <a:lnTo>
                    <a:pt x="1034846" y="2618511"/>
                  </a:lnTo>
                  <a:lnTo>
                    <a:pt x="1027734" y="2618511"/>
                  </a:lnTo>
                  <a:lnTo>
                    <a:pt x="1027734" y="6174511"/>
                  </a:lnTo>
                  <a:lnTo>
                    <a:pt x="1025969" y="6212611"/>
                  </a:lnTo>
                  <a:lnTo>
                    <a:pt x="1020686" y="6212611"/>
                  </a:lnTo>
                  <a:lnTo>
                    <a:pt x="1020457" y="6199911"/>
                  </a:lnTo>
                  <a:lnTo>
                    <a:pt x="1024940" y="6199911"/>
                  </a:lnTo>
                  <a:lnTo>
                    <a:pt x="1027734" y="6174511"/>
                  </a:lnTo>
                  <a:lnTo>
                    <a:pt x="1027734" y="2618511"/>
                  </a:lnTo>
                  <a:lnTo>
                    <a:pt x="994359" y="2618511"/>
                  </a:lnTo>
                  <a:lnTo>
                    <a:pt x="953427" y="2605811"/>
                  </a:lnTo>
                  <a:lnTo>
                    <a:pt x="972019" y="2618511"/>
                  </a:lnTo>
                  <a:lnTo>
                    <a:pt x="935088" y="2618511"/>
                  </a:lnTo>
                  <a:lnTo>
                    <a:pt x="917346" y="2605811"/>
                  </a:lnTo>
                  <a:lnTo>
                    <a:pt x="902423" y="2605811"/>
                  </a:lnTo>
                  <a:lnTo>
                    <a:pt x="873975" y="2593111"/>
                  </a:lnTo>
                  <a:lnTo>
                    <a:pt x="819759" y="2593111"/>
                  </a:lnTo>
                  <a:lnTo>
                    <a:pt x="819759" y="2643911"/>
                  </a:lnTo>
                  <a:lnTo>
                    <a:pt x="796150" y="2643911"/>
                  </a:lnTo>
                  <a:lnTo>
                    <a:pt x="785444" y="2631211"/>
                  </a:lnTo>
                  <a:lnTo>
                    <a:pt x="809637" y="2631211"/>
                  </a:lnTo>
                  <a:lnTo>
                    <a:pt x="819759" y="2643911"/>
                  </a:lnTo>
                  <a:lnTo>
                    <a:pt x="819759" y="2593111"/>
                  </a:lnTo>
                  <a:lnTo>
                    <a:pt x="739660" y="2593111"/>
                  </a:lnTo>
                  <a:lnTo>
                    <a:pt x="672198" y="2580411"/>
                  </a:lnTo>
                  <a:lnTo>
                    <a:pt x="632117" y="2580411"/>
                  </a:lnTo>
                  <a:lnTo>
                    <a:pt x="621639" y="2631211"/>
                  </a:lnTo>
                  <a:lnTo>
                    <a:pt x="610552" y="2682011"/>
                  </a:lnTo>
                  <a:lnTo>
                    <a:pt x="599071" y="2732811"/>
                  </a:lnTo>
                  <a:lnTo>
                    <a:pt x="575652" y="2821711"/>
                  </a:lnTo>
                  <a:lnTo>
                    <a:pt x="575068" y="2824289"/>
                  </a:lnTo>
                  <a:lnTo>
                    <a:pt x="575068" y="3037611"/>
                  </a:lnTo>
                  <a:lnTo>
                    <a:pt x="572668" y="3024911"/>
                  </a:lnTo>
                  <a:lnTo>
                    <a:pt x="568871" y="3037611"/>
                  </a:lnTo>
                  <a:lnTo>
                    <a:pt x="565277" y="3050311"/>
                  </a:lnTo>
                  <a:lnTo>
                    <a:pt x="563511" y="3037611"/>
                  </a:lnTo>
                  <a:lnTo>
                    <a:pt x="566127" y="3037611"/>
                  </a:lnTo>
                  <a:lnTo>
                    <a:pt x="570268" y="3024911"/>
                  </a:lnTo>
                  <a:lnTo>
                    <a:pt x="572668" y="3024911"/>
                  </a:lnTo>
                  <a:lnTo>
                    <a:pt x="573925" y="3024911"/>
                  </a:lnTo>
                  <a:lnTo>
                    <a:pt x="575068" y="3037611"/>
                  </a:lnTo>
                  <a:lnTo>
                    <a:pt x="575068" y="2824289"/>
                  </a:lnTo>
                  <a:lnTo>
                    <a:pt x="564108" y="2872511"/>
                  </a:lnTo>
                  <a:lnTo>
                    <a:pt x="552932" y="2923311"/>
                  </a:lnTo>
                  <a:lnTo>
                    <a:pt x="542315" y="2974111"/>
                  </a:lnTo>
                  <a:lnTo>
                    <a:pt x="539546" y="2986811"/>
                  </a:lnTo>
                  <a:lnTo>
                    <a:pt x="536892" y="2999511"/>
                  </a:lnTo>
                  <a:lnTo>
                    <a:pt x="531685" y="3037611"/>
                  </a:lnTo>
                  <a:lnTo>
                    <a:pt x="532104" y="3037611"/>
                  </a:lnTo>
                  <a:lnTo>
                    <a:pt x="525208" y="3075711"/>
                  </a:lnTo>
                  <a:lnTo>
                    <a:pt x="521081" y="3126511"/>
                  </a:lnTo>
                  <a:lnTo>
                    <a:pt x="516153" y="3164611"/>
                  </a:lnTo>
                  <a:lnTo>
                    <a:pt x="506895" y="3215411"/>
                  </a:lnTo>
                  <a:lnTo>
                    <a:pt x="508317" y="3228111"/>
                  </a:lnTo>
                  <a:lnTo>
                    <a:pt x="513194" y="3215411"/>
                  </a:lnTo>
                  <a:lnTo>
                    <a:pt x="512876" y="3228111"/>
                  </a:lnTo>
                  <a:lnTo>
                    <a:pt x="499148" y="3291611"/>
                  </a:lnTo>
                  <a:lnTo>
                    <a:pt x="500062" y="3291611"/>
                  </a:lnTo>
                  <a:lnTo>
                    <a:pt x="491705" y="3342411"/>
                  </a:lnTo>
                  <a:lnTo>
                    <a:pt x="487045" y="3393211"/>
                  </a:lnTo>
                  <a:lnTo>
                    <a:pt x="483628" y="3444011"/>
                  </a:lnTo>
                  <a:lnTo>
                    <a:pt x="478967" y="3507511"/>
                  </a:lnTo>
                  <a:lnTo>
                    <a:pt x="470611" y="3558311"/>
                  </a:lnTo>
                  <a:lnTo>
                    <a:pt x="473062" y="3558311"/>
                  </a:lnTo>
                  <a:lnTo>
                    <a:pt x="473697" y="3571011"/>
                  </a:lnTo>
                  <a:lnTo>
                    <a:pt x="473354" y="3571011"/>
                  </a:lnTo>
                  <a:lnTo>
                    <a:pt x="471957" y="3583711"/>
                  </a:lnTo>
                  <a:lnTo>
                    <a:pt x="469696" y="3596411"/>
                  </a:lnTo>
                  <a:lnTo>
                    <a:pt x="469988" y="3583711"/>
                  </a:lnTo>
                  <a:lnTo>
                    <a:pt x="469061" y="3571011"/>
                  </a:lnTo>
                  <a:lnTo>
                    <a:pt x="460654" y="3621811"/>
                  </a:lnTo>
                  <a:lnTo>
                    <a:pt x="454875" y="3659911"/>
                  </a:lnTo>
                  <a:lnTo>
                    <a:pt x="450049" y="3685311"/>
                  </a:lnTo>
                  <a:lnTo>
                    <a:pt x="444487" y="3723411"/>
                  </a:lnTo>
                  <a:lnTo>
                    <a:pt x="447522" y="3723411"/>
                  </a:lnTo>
                  <a:lnTo>
                    <a:pt x="447154" y="3748811"/>
                  </a:lnTo>
                  <a:lnTo>
                    <a:pt x="448716" y="3748811"/>
                  </a:lnTo>
                  <a:lnTo>
                    <a:pt x="445782" y="3761511"/>
                  </a:lnTo>
                  <a:lnTo>
                    <a:pt x="441731" y="3761511"/>
                  </a:lnTo>
                  <a:lnTo>
                    <a:pt x="437654" y="3774211"/>
                  </a:lnTo>
                  <a:lnTo>
                    <a:pt x="433171" y="3812311"/>
                  </a:lnTo>
                  <a:lnTo>
                    <a:pt x="429958" y="3850411"/>
                  </a:lnTo>
                  <a:lnTo>
                    <a:pt x="427329" y="3888511"/>
                  </a:lnTo>
                  <a:lnTo>
                    <a:pt x="424624" y="3913911"/>
                  </a:lnTo>
                  <a:lnTo>
                    <a:pt x="420395" y="3926611"/>
                  </a:lnTo>
                  <a:lnTo>
                    <a:pt x="417233" y="3939311"/>
                  </a:lnTo>
                  <a:lnTo>
                    <a:pt x="414324" y="3952011"/>
                  </a:lnTo>
                  <a:lnTo>
                    <a:pt x="410895" y="3964711"/>
                  </a:lnTo>
                  <a:lnTo>
                    <a:pt x="405041" y="4002811"/>
                  </a:lnTo>
                  <a:lnTo>
                    <a:pt x="399415" y="4028211"/>
                  </a:lnTo>
                  <a:lnTo>
                    <a:pt x="393547" y="4066311"/>
                  </a:lnTo>
                  <a:lnTo>
                    <a:pt x="386943" y="4117111"/>
                  </a:lnTo>
                  <a:lnTo>
                    <a:pt x="388493" y="4117111"/>
                  </a:lnTo>
                  <a:lnTo>
                    <a:pt x="383806" y="4129811"/>
                  </a:lnTo>
                  <a:lnTo>
                    <a:pt x="381850" y="4155211"/>
                  </a:lnTo>
                  <a:lnTo>
                    <a:pt x="380517" y="4180611"/>
                  </a:lnTo>
                  <a:lnTo>
                    <a:pt x="377647" y="4193311"/>
                  </a:lnTo>
                  <a:lnTo>
                    <a:pt x="380326" y="4193311"/>
                  </a:lnTo>
                  <a:lnTo>
                    <a:pt x="382371" y="4180611"/>
                  </a:lnTo>
                  <a:lnTo>
                    <a:pt x="383921" y="4180611"/>
                  </a:lnTo>
                  <a:lnTo>
                    <a:pt x="377228" y="4218711"/>
                  </a:lnTo>
                  <a:lnTo>
                    <a:pt x="380669" y="4206011"/>
                  </a:lnTo>
                  <a:lnTo>
                    <a:pt x="386232" y="4206011"/>
                  </a:lnTo>
                  <a:lnTo>
                    <a:pt x="385673" y="4218711"/>
                  </a:lnTo>
                  <a:lnTo>
                    <a:pt x="381698" y="4231411"/>
                  </a:lnTo>
                  <a:lnTo>
                    <a:pt x="382790" y="4231411"/>
                  </a:lnTo>
                  <a:lnTo>
                    <a:pt x="379564" y="4244111"/>
                  </a:lnTo>
                  <a:lnTo>
                    <a:pt x="376059" y="4256811"/>
                  </a:lnTo>
                  <a:lnTo>
                    <a:pt x="375462" y="4253814"/>
                  </a:lnTo>
                  <a:lnTo>
                    <a:pt x="375462" y="4587011"/>
                  </a:lnTo>
                  <a:lnTo>
                    <a:pt x="369684" y="4612411"/>
                  </a:lnTo>
                  <a:lnTo>
                    <a:pt x="371233" y="4599711"/>
                  </a:lnTo>
                  <a:lnTo>
                    <a:pt x="375462" y="4587011"/>
                  </a:lnTo>
                  <a:lnTo>
                    <a:pt x="375462" y="4253814"/>
                  </a:lnTo>
                  <a:lnTo>
                    <a:pt x="373532" y="4244111"/>
                  </a:lnTo>
                  <a:lnTo>
                    <a:pt x="373278" y="4231411"/>
                  </a:lnTo>
                  <a:lnTo>
                    <a:pt x="365607" y="4282211"/>
                  </a:lnTo>
                  <a:lnTo>
                    <a:pt x="357416" y="4333011"/>
                  </a:lnTo>
                  <a:lnTo>
                    <a:pt x="349516" y="4383811"/>
                  </a:lnTo>
                  <a:lnTo>
                    <a:pt x="342709" y="4434611"/>
                  </a:lnTo>
                  <a:lnTo>
                    <a:pt x="347573" y="4434611"/>
                  </a:lnTo>
                  <a:lnTo>
                    <a:pt x="342836" y="4460011"/>
                  </a:lnTo>
                  <a:lnTo>
                    <a:pt x="338709" y="4485411"/>
                  </a:lnTo>
                  <a:lnTo>
                    <a:pt x="335851" y="4510811"/>
                  </a:lnTo>
                  <a:lnTo>
                    <a:pt x="334962" y="4536211"/>
                  </a:lnTo>
                  <a:lnTo>
                    <a:pt x="329895" y="4536211"/>
                  </a:lnTo>
                  <a:lnTo>
                    <a:pt x="325831" y="4548911"/>
                  </a:lnTo>
                  <a:lnTo>
                    <a:pt x="326669" y="4561611"/>
                  </a:lnTo>
                  <a:lnTo>
                    <a:pt x="328015" y="4561611"/>
                  </a:lnTo>
                  <a:lnTo>
                    <a:pt x="325462" y="4574311"/>
                  </a:lnTo>
                  <a:lnTo>
                    <a:pt x="329895" y="4561611"/>
                  </a:lnTo>
                  <a:lnTo>
                    <a:pt x="331863" y="4561611"/>
                  </a:lnTo>
                  <a:lnTo>
                    <a:pt x="314617" y="4637811"/>
                  </a:lnTo>
                  <a:lnTo>
                    <a:pt x="315988" y="4650511"/>
                  </a:lnTo>
                  <a:lnTo>
                    <a:pt x="315607" y="4675911"/>
                  </a:lnTo>
                  <a:lnTo>
                    <a:pt x="313232" y="4701311"/>
                  </a:lnTo>
                  <a:lnTo>
                    <a:pt x="308622" y="4726711"/>
                  </a:lnTo>
                  <a:lnTo>
                    <a:pt x="306870" y="4726711"/>
                  </a:lnTo>
                  <a:lnTo>
                    <a:pt x="306324" y="4715967"/>
                  </a:lnTo>
                  <a:lnTo>
                    <a:pt x="302221" y="4726711"/>
                  </a:lnTo>
                  <a:lnTo>
                    <a:pt x="306438" y="4752111"/>
                  </a:lnTo>
                  <a:lnTo>
                    <a:pt x="295389" y="4777511"/>
                  </a:lnTo>
                  <a:lnTo>
                    <a:pt x="300875" y="4790211"/>
                  </a:lnTo>
                  <a:lnTo>
                    <a:pt x="296659" y="4802911"/>
                  </a:lnTo>
                  <a:lnTo>
                    <a:pt x="291909" y="4815611"/>
                  </a:lnTo>
                  <a:lnTo>
                    <a:pt x="287629" y="4828311"/>
                  </a:lnTo>
                  <a:lnTo>
                    <a:pt x="284746" y="4841011"/>
                  </a:lnTo>
                  <a:lnTo>
                    <a:pt x="281038" y="4879111"/>
                  </a:lnTo>
                  <a:lnTo>
                    <a:pt x="280009" y="4904511"/>
                  </a:lnTo>
                  <a:lnTo>
                    <a:pt x="279857" y="4917211"/>
                  </a:lnTo>
                  <a:lnTo>
                    <a:pt x="278765" y="4955311"/>
                  </a:lnTo>
                  <a:lnTo>
                    <a:pt x="271614" y="4968011"/>
                  </a:lnTo>
                  <a:lnTo>
                    <a:pt x="266750" y="4993411"/>
                  </a:lnTo>
                  <a:lnTo>
                    <a:pt x="262267" y="5018811"/>
                  </a:lnTo>
                  <a:lnTo>
                    <a:pt x="256222" y="5044211"/>
                  </a:lnTo>
                  <a:lnTo>
                    <a:pt x="252691" y="5095011"/>
                  </a:lnTo>
                  <a:lnTo>
                    <a:pt x="245973" y="5145811"/>
                  </a:lnTo>
                  <a:lnTo>
                    <a:pt x="237413" y="5196611"/>
                  </a:lnTo>
                  <a:lnTo>
                    <a:pt x="228358" y="5247411"/>
                  </a:lnTo>
                  <a:lnTo>
                    <a:pt x="220167" y="5310911"/>
                  </a:lnTo>
                  <a:lnTo>
                    <a:pt x="222351" y="5298211"/>
                  </a:lnTo>
                  <a:lnTo>
                    <a:pt x="219405" y="5323611"/>
                  </a:lnTo>
                  <a:lnTo>
                    <a:pt x="213626" y="5336311"/>
                  </a:lnTo>
                  <a:lnTo>
                    <a:pt x="207162" y="5361711"/>
                  </a:lnTo>
                  <a:lnTo>
                    <a:pt x="202209" y="5387111"/>
                  </a:lnTo>
                  <a:lnTo>
                    <a:pt x="205511" y="5374411"/>
                  </a:lnTo>
                  <a:lnTo>
                    <a:pt x="200266" y="5425211"/>
                  </a:lnTo>
                  <a:lnTo>
                    <a:pt x="190754" y="5476011"/>
                  </a:lnTo>
                  <a:lnTo>
                    <a:pt x="179349" y="5526811"/>
                  </a:lnTo>
                  <a:lnTo>
                    <a:pt x="171132" y="5564911"/>
                  </a:lnTo>
                  <a:lnTo>
                    <a:pt x="172250" y="5564911"/>
                  </a:lnTo>
                  <a:lnTo>
                    <a:pt x="172605" y="5577611"/>
                  </a:lnTo>
                  <a:lnTo>
                    <a:pt x="171284" y="5590311"/>
                  </a:lnTo>
                  <a:lnTo>
                    <a:pt x="165303" y="5590311"/>
                  </a:lnTo>
                  <a:lnTo>
                    <a:pt x="166852" y="5603011"/>
                  </a:lnTo>
                  <a:lnTo>
                    <a:pt x="165722" y="5603011"/>
                  </a:lnTo>
                  <a:lnTo>
                    <a:pt x="155575" y="5628411"/>
                  </a:lnTo>
                  <a:lnTo>
                    <a:pt x="150050" y="5679211"/>
                  </a:lnTo>
                  <a:lnTo>
                    <a:pt x="143764" y="5730011"/>
                  </a:lnTo>
                  <a:lnTo>
                    <a:pt x="140081" y="5756237"/>
                  </a:lnTo>
                  <a:lnTo>
                    <a:pt x="140081" y="5831611"/>
                  </a:lnTo>
                  <a:lnTo>
                    <a:pt x="135229" y="5831611"/>
                  </a:lnTo>
                  <a:lnTo>
                    <a:pt x="139395" y="5806211"/>
                  </a:lnTo>
                  <a:lnTo>
                    <a:pt x="139979" y="5806211"/>
                  </a:lnTo>
                  <a:lnTo>
                    <a:pt x="139369" y="5818911"/>
                  </a:lnTo>
                  <a:lnTo>
                    <a:pt x="139230" y="5818911"/>
                  </a:lnTo>
                  <a:lnTo>
                    <a:pt x="140081" y="5831611"/>
                  </a:lnTo>
                  <a:lnTo>
                    <a:pt x="140081" y="5756237"/>
                  </a:lnTo>
                  <a:lnTo>
                    <a:pt x="136626" y="5780811"/>
                  </a:lnTo>
                  <a:lnTo>
                    <a:pt x="128485" y="5818911"/>
                  </a:lnTo>
                  <a:lnTo>
                    <a:pt x="127685" y="5823318"/>
                  </a:lnTo>
                  <a:lnTo>
                    <a:pt x="127685" y="5869711"/>
                  </a:lnTo>
                  <a:lnTo>
                    <a:pt x="126136" y="5882411"/>
                  </a:lnTo>
                  <a:lnTo>
                    <a:pt x="125920" y="5882411"/>
                  </a:lnTo>
                  <a:lnTo>
                    <a:pt x="127685" y="5869711"/>
                  </a:lnTo>
                  <a:lnTo>
                    <a:pt x="127685" y="5823318"/>
                  </a:lnTo>
                  <a:lnTo>
                    <a:pt x="119240" y="5869711"/>
                  </a:lnTo>
                  <a:lnTo>
                    <a:pt x="119608" y="5882411"/>
                  </a:lnTo>
                  <a:lnTo>
                    <a:pt x="122694" y="5882411"/>
                  </a:lnTo>
                  <a:lnTo>
                    <a:pt x="115785" y="5920511"/>
                  </a:lnTo>
                  <a:lnTo>
                    <a:pt x="105892" y="5958611"/>
                  </a:lnTo>
                  <a:lnTo>
                    <a:pt x="96151" y="6009411"/>
                  </a:lnTo>
                  <a:lnTo>
                    <a:pt x="87401" y="6047511"/>
                  </a:lnTo>
                  <a:lnTo>
                    <a:pt x="92684" y="6060211"/>
                  </a:lnTo>
                  <a:lnTo>
                    <a:pt x="88658" y="6072911"/>
                  </a:lnTo>
                  <a:lnTo>
                    <a:pt x="88531" y="6072911"/>
                  </a:lnTo>
                  <a:lnTo>
                    <a:pt x="84505" y="6098311"/>
                  </a:lnTo>
                  <a:lnTo>
                    <a:pt x="80251" y="6109652"/>
                  </a:lnTo>
                  <a:lnTo>
                    <a:pt x="82080" y="6098311"/>
                  </a:lnTo>
                  <a:lnTo>
                    <a:pt x="85090" y="6085611"/>
                  </a:lnTo>
                  <a:lnTo>
                    <a:pt x="88531" y="6072911"/>
                  </a:lnTo>
                  <a:lnTo>
                    <a:pt x="84480" y="6072911"/>
                  </a:lnTo>
                  <a:lnTo>
                    <a:pt x="81089" y="6085611"/>
                  </a:lnTo>
                  <a:lnTo>
                    <a:pt x="79438" y="6111011"/>
                  </a:lnTo>
                  <a:lnTo>
                    <a:pt x="79743" y="6111011"/>
                  </a:lnTo>
                  <a:lnTo>
                    <a:pt x="74269" y="6123711"/>
                  </a:lnTo>
                  <a:lnTo>
                    <a:pt x="68097" y="6161811"/>
                  </a:lnTo>
                  <a:lnTo>
                    <a:pt x="77685" y="6149111"/>
                  </a:lnTo>
                  <a:lnTo>
                    <a:pt x="74485" y="6174511"/>
                  </a:lnTo>
                  <a:lnTo>
                    <a:pt x="69761" y="6187211"/>
                  </a:lnTo>
                  <a:lnTo>
                    <a:pt x="64287" y="6199911"/>
                  </a:lnTo>
                  <a:lnTo>
                    <a:pt x="58877" y="6199911"/>
                  </a:lnTo>
                  <a:lnTo>
                    <a:pt x="51816" y="6238011"/>
                  </a:lnTo>
                  <a:lnTo>
                    <a:pt x="52692" y="6250711"/>
                  </a:lnTo>
                  <a:lnTo>
                    <a:pt x="53289" y="6276111"/>
                  </a:lnTo>
                  <a:lnTo>
                    <a:pt x="45351" y="6314211"/>
                  </a:lnTo>
                  <a:lnTo>
                    <a:pt x="42138" y="6326911"/>
                  </a:lnTo>
                  <a:lnTo>
                    <a:pt x="35217" y="6326911"/>
                  </a:lnTo>
                  <a:lnTo>
                    <a:pt x="29476" y="6352311"/>
                  </a:lnTo>
                  <a:lnTo>
                    <a:pt x="18719" y="6403111"/>
                  </a:lnTo>
                  <a:lnTo>
                    <a:pt x="13030" y="6441211"/>
                  </a:lnTo>
                  <a:lnTo>
                    <a:pt x="18122" y="6441211"/>
                  </a:lnTo>
                  <a:lnTo>
                    <a:pt x="19875" y="6428511"/>
                  </a:lnTo>
                  <a:lnTo>
                    <a:pt x="22326" y="6441211"/>
                  </a:lnTo>
                  <a:lnTo>
                    <a:pt x="24041" y="6428511"/>
                  </a:lnTo>
                  <a:lnTo>
                    <a:pt x="27457" y="6403111"/>
                  </a:lnTo>
                  <a:lnTo>
                    <a:pt x="28295" y="6415811"/>
                  </a:lnTo>
                  <a:lnTo>
                    <a:pt x="31419" y="6403111"/>
                  </a:lnTo>
                  <a:lnTo>
                    <a:pt x="35712" y="6390411"/>
                  </a:lnTo>
                  <a:lnTo>
                    <a:pt x="40068" y="6377711"/>
                  </a:lnTo>
                  <a:lnTo>
                    <a:pt x="36182" y="6403111"/>
                  </a:lnTo>
                  <a:lnTo>
                    <a:pt x="29997" y="6428511"/>
                  </a:lnTo>
                  <a:lnTo>
                    <a:pt x="22821" y="6453911"/>
                  </a:lnTo>
                  <a:lnTo>
                    <a:pt x="27457" y="6453911"/>
                  </a:lnTo>
                  <a:lnTo>
                    <a:pt x="22326" y="6466611"/>
                  </a:lnTo>
                  <a:lnTo>
                    <a:pt x="26543" y="6466611"/>
                  </a:lnTo>
                  <a:lnTo>
                    <a:pt x="28308" y="6453911"/>
                  </a:lnTo>
                  <a:lnTo>
                    <a:pt x="29108" y="6466611"/>
                  </a:lnTo>
                  <a:lnTo>
                    <a:pt x="27381" y="6466611"/>
                  </a:lnTo>
                  <a:lnTo>
                    <a:pt x="24409" y="6479311"/>
                  </a:lnTo>
                  <a:lnTo>
                    <a:pt x="21475" y="6492011"/>
                  </a:lnTo>
                  <a:lnTo>
                    <a:pt x="11480" y="6492011"/>
                  </a:lnTo>
                  <a:lnTo>
                    <a:pt x="9080" y="6504711"/>
                  </a:lnTo>
                  <a:lnTo>
                    <a:pt x="7112" y="6517411"/>
                  </a:lnTo>
                  <a:lnTo>
                    <a:pt x="4851" y="6517411"/>
                  </a:lnTo>
                  <a:lnTo>
                    <a:pt x="4216" y="6530111"/>
                  </a:lnTo>
                  <a:lnTo>
                    <a:pt x="2882" y="6530111"/>
                  </a:lnTo>
                  <a:lnTo>
                    <a:pt x="1549" y="6542811"/>
                  </a:lnTo>
                  <a:lnTo>
                    <a:pt x="0" y="6555511"/>
                  </a:lnTo>
                  <a:lnTo>
                    <a:pt x="21018" y="6568211"/>
                  </a:lnTo>
                  <a:lnTo>
                    <a:pt x="41414" y="6580911"/>
                  </a:lnTo>
                  <a:lnTo>
                    <a:pt x="48945" y="6593611"/>
                  </a:lnTo>
                  <a:lnTo>
                    <a:pt x="55943" y="6593611"/>
                  </a:lnTo>
                  <a:lnTo>
                    <a:pt x="62242" y="6606311"/>
                  </a:lnTo>
                  <a:lnTo>
                    <a:pt x="70142" y="6606311"/>
                  </a:lnTo>
                  <a:lnTo>
                    <a:pt x="95542" y="6631711"/>
                  </a:lnTo>
                  <a:lnTo>
                    <a:pt x="109359" y="6644411"/>
                  </a:lnTo>
                  <a:lnTo>
                    <a:pt x="125437" y="6657111"/>
                  </a:lnTo>
                  <a:lnTo>
                    <a:pt x="141871" y="6657111"/>
                  </a:lnTo>
                  <a:lnTo>
                    <a:pt x="161493" y="6669811"/>
                  </a:lnTo>
                  <a:lnTo>
                    <a:pt x="159423" y="6669811"/>
                  </a:lnTo>
                  <a:lnTo>
                    <a:pt x="162598" y="6682511"/>
                  </a:lnTo>
                  <a:lnTo>
                    <a:pt x="167081" y="6682511"/>
                  </a:lnTo>
                  <a:lnTo>
                    <a:pt x="162648" y="6669811"/>
                  </a:lnTo>
                  <a:lnTo>
                    <a:pt x="168186" y="6669811"/>
                  </a:lnTo>
                  <a:lnTo>
                    <a:pt x="183794" y="6682511"/>
                  </a:lnTo>
                  <a:lnTo>
                    <a:pt x="195745" y="6682511"/>
                  </a:lnTo>
                  <a:lnTo>
                    <a:pt x="211709" y="6695211"/>
                  </a:lnTo>
                  <a:lnTo>
                    <a:pt x="223342" y="6695211"/>
                  </a:lnTo>
                  <a:lnTo>
                    <a:pt x="234403" y="6707911"/>
                  </a:lnTo>
                  <a:lnTo>
                    <a:pt x="242658" y="6707911"/>
                  </a:lnTo>
                  <a:lnTo>
                    <a:pt x="245795" y="6720611"/>
                  </a:lnTo>
                  <a:lnTo>
                    <a:pt x="278968" y="6720611"/>
                  </a:lnTo>
                  <a:lnTo>
                    <a:pt x="280111" y="6733311"/>
                  </a:lnTo>
                  <a:lnTo>
                    <a:pt x="293725" y="6733311"/>
                  </a:lnTo>
                  <a:lnTo>
                    <a:pt x="304482" y="6742328"/>
                  </a:lnTo>
                  <a:lnTo>
                    <a:pt x="300939" y="6733311"/>
                  </a:lnTo>
                  <a:lnTo>
                    <a:pt x="312216" y="6733311"/>
                  </a:lnTo>
                  <a:lnTo>
                    <a:pt x="328117" y="6746011"/>
                  </a:lnTo>
                  <a:lnTo>
                    <a:pt x="345909" y="6758711"/>
                  </a:lnTo>
                  <a:lnTo>
                    <a:pt x="360527" y="6758711"/>
                  </a:lnTo>
                  <a:lnTo>
                    <a:pt x="366877" y="6771411"/>
                  </a:lnTo>
                  <a:lnTo>
                    <a:pt x="399542" y="6771411"/>
                  </a:lnTo>
                  <a:lnTo>
                    <a:pt x="405536" y="6776326"/>
                  </a:lnTo>
                  <a:lnTo>
                    <a:pt x="404698" y="6771411"/>
                  </a:lnTo>
                  <a:lnTo>
                    <a:pt x="439254" y="6784111"/>
                  </a:lnTo>
                  <a:lnTo>
                    <a:pt x="476732" y="6796811"/>
                  </a:lnTo>
                  <a:lnTo>
                    <a:pt x="510819" y="6809511"/>
                  </a:lnTo>
                  <a:lnTo>
                    <a:pt x="535203" y="6822211"/>
                  </a:lnTo>
                  <a:lnTo>
                    <a:pt x="629259" y="6822211"/>
                  </a:lnTo>
                  <a:lnTo>
                    <a:pt x="643039" y="6834911"/>
                  </a:lnTo>
                  <a:lnTo>
                    <a:pt x="817321" y="6834911"/>
                  </a:lnTo>
                  <a:lnTo>
                    <a:pt x="823061" y="6847611"/>
                  </a:lnTo>
                  <a:lnTo>
                    <a:pt x="835164" y="6834911"/>
                  </a:lnTo>
                  <a:lnTo>
                    <a:pt x="900531" y="6834911"/>
                  </a:lnTo>
                  <a:lnTo>
                    <a:pt x="913345" y="6822211"/>
                  </a:lnTo>
                  <a:lnTo>
                    <a:pt x="983488" y="6822211"/>
                  </a:lnTo>
                  <a:lnTo>
                    <a:pt x="993863" y="6809511"/>
                  </a:lnTo>
                  <a:lnTo>
                    <a:pt x="992898" y="6809511"/>
                  </a:lnTo>
                  <a:lnTo>
                    <a:pt x="987653" y="6796811"/>
                  </a:lnTo>
                  <a:lnTo>
                    <a:pt x="991450" y="6796811"/>
                  </a:lnTo>
                  <a:lnTo>
                    <a:pt x="995413" y="6746011"/>
                  </a:lnTo>
                  <a:lnTo>
                    <a:pt x="1007198" y="6580911"/>
                  </a:lnTo>
                  <a:lnTo>
                    <a:pt x="1011174" y="6517411"/>
                  </a:lnTo>
                  <a:lnTo>
                    <a:pt x="1012583" y="6514960"/>
                  </a:lnTo>
                  <a:lnTo>
                    <a:pt x="1013129" y="6504711"/>
                  </a:lnTo>
                  <a:lnTo>
                    <a:pt x="1013790" y="6504711"/>
                  </a:lnTo>
                  <a:lnTo>
                    <a:pt x="1014387" y="6492011"/>
                  </a:lnTo>
                  <a:lnTo>
                    <a:pt x="1014907" y="6479311"/>
                  </a:lnTo>
                  <a:lnTo>
                    <a:pt x="1018438" y="6479311"/>
                  </a:lnTo>
                  <a:lnTo>
                    <a:pt x="1019162" y="6489471"/>
                  </a:lnTo>
                  <a:lnTo>
                    <a:pt x="1021257" y="6479311"/>
                  </a:lnTo>
                  <a:lnTo>
                    <a:pt x="1023023" y="6466611"/>
                  </a:lnTo>
                  <a:lnTo>
                    <a:pt x="1023874" y="6441211"/>
                  </a:lnTo>
                  <a:lnTo>
                    <a:pt x="1023708" y="6428511"/>
                  </a:lnTo>
                  <a:lnTo>
                    <a:pt x="1021016" y="6428511"/>
                  </a:lnTo>
                  <a:lnTo>
                    <a:pt x="1018692" y="6441211"/>
                  </a:lnTo>
                  <a:lnTo>
                    <a:pt x="1016673" y="6441211"/>
                  </a:lnTo>
                  <a:lnTo>
                    <a:pt x="1017092" y="6428511"/>
                  </a:lnTo>
                  <a:lnTo>
                    <a:pt x="1017803" y="6428511"/>
                  </a:lnTo>
                  <a:lnTo>
                    <a:pt x="1022489" y="6403111"/>
                  </a:lnTo>
                  <a:lnTo>
                    <a:pt x="1027252" y="6377711"/>
                  </a:lnTo>
                  <a:lnTo>
                    <a:pt x="1032103" y="6352311"/>
                  </a:lnTo>
                  <a:lnTo>
                    <a:pt x="1037031" y="6326911"/>
                  </a:lnTo>
                  <a:lnTo>
                    <a:pt x="1038567" y="6314211"/>
                  </a:lnTo>
                  <a:lnTo>
                    <a:pt x="1041654" y="6288811"/>
                  </a:lnTo>
                  <a:lnTo>
                    <a:pt x="1043190" y="6276111"/>
                  </a:lnTo>
                  <a:lnTo>
                    <a:pt x="1044752" y="6225311"/>
                  </a:lnTo>
                  <a:lnTo>
                    <a:pt x="1045057" y="6212611"/>
                  </a:lnTo>
                  <a:lnTo>
                    <a:pt x="1045667" y="6187211"/>
                  </a:lnTo>
                  <a:lnTo>
                    <a:pt x="1047051" y="6174511"/>
                  </a:lnTo>
                  <a:lnTo>
                    <a:pt x="1049845" y="6149111"/>
                  </a:lnTo>
                  <a:lnTo>
                    <a:pt x="1051217" y="6161811"/>
                  </a:lnTo>
                  <a:lnTo>
                    <a:pt x="1052068" y="6161811"/>
                  </a:lnTo>
                  <a:lnTo>
                    <a:pt x="1053109" y="6174511"/>
                  </a:lnTo>
                  <a:lnTo>
                    <a:pt x="1054989" y="6161811"/>
                  </a:lnTo>
                  <a:lnTo>
                    <a:pt x="1052588" y="6161811"/>
                  </a:lnTo>
                  <a:lnTo>
                    <a:pt x="1052004" y="6149111"/>
                  </a:lnTo>
                  <a:lnTo>
                    <a:pt x="1051394" y="6136411"/>
                  </a:lnTo>
                  <a:lnTo>
                    <a:pt x="1055509" y="6123711"/>
                  </a:lnTo>
                  <a:lnTo>
                    <a:pt x="1055941" y="6111011"/>
                  </a:lnTo>
                  <a:lnTo>
                    <a:pt x="1056373" y="6098311"/>
                  </a:lnTo>
                  <a:lnTo>
                    <a:pt x="1056741" y="6085611"/>
                  </a:lnTo>
                  <a:lnTo>
                    <a:pt x="1059357" y="6072911"/>
                  </a:lnTo>
                  <a:lnTo>
                    <a:pt x="1057325" y="6072911"/>
                  </a:lnTo>
                  <a:lnTo>
                    <a:pt x="1056754" y="6060211"/>
                  </a:lnTo>
                  <a:lnTo>
                    <a:pt x="1056259" y="6047511"/>
                  </a:lnTo>
                  <a:lnTo>
                    <a:pt x="1053630" y="6047511"/>
                  </a:lnTo>
                  <a:lnTo>
                    <a:pt x="1052753" y="6034811"/>
                  </a:lnTo>
                  <a:lnTo>
                    <a:pt x="1050874" y="6034811"/>
                  </a:lnTo>
                  <a:lnTo>
                    <a:pt x="1045197" y="6060211"/>
                  </a:lnTo>
                  <a:lnTo>
                    <a:pt x="1049121" y="6034811"/>
                  </a:lnTo>
                  <a:lnTo>
                    <a:pt x="1051090" y="6022111"/>
                  </a:lnTo>
                  <a:lnTo>
                    <a:pt x="1053528" y="5996711"/>
                  </a:lnTo>
                  <a:lnTo>
                    <a:pt x="1055077" y="5984011"/>
                  </a:lnTo>
                  <a:lnTo>
                    <a:pt x="1056627" y="5971311"/>
                  </a:lnTo>
                  <a:lnTo>
                    <a:pt x="1064488" y="5945911"/>
                  </a:lnTo>
                  <a:lnTo>
                    <a:pt x="1065123" y="5958611"/>
                  </a:lnTo>
                  <a:lnTo>
                    <a:pt x="1065288" y="5945911"/>
                  </a:lnTo>
                  <a:lnTo>
                    <a:pt x="1065758" y="5907811"/>
                  </a:lnTo>
                  <a:lnTo>
                    <a:pt x="1066253" y="5895111"/>
                  </a:lnTo>
                  <a:lnTo>
                    <a:pt x="1066571" y="5882411"/>
                  </a:lnTo>
                  <a:lnTo>
                    <a:pt x="1066038" y="5869711"/>
                  </a:lnTo>
                  <a:lnTo>
                    <a:pt x="1064006" y="5857011"/>
                  </a:lnTo>
                  <a:lnTo>
                    <a:pt x="1062520" y="5869711"/>
                  </a:lnTo>
                  <a:lnTo>
                    <a:pt x="1061224" y="5882411"/>
                  </a:lnTo>
                  <a:lnTo>
                    <a:pt x="1059891" y="5895111"/>
                  </a:lnTo>
                  <a:lnTo>
                    <a:pt x="1058291" y="5895111"/>
                  </a:lnTo>
                  <a:lnTo>
                    <a:pt x="1058176" y="5882411"/>
                  </a:lnTo>
                  <a:lnTo>
                    <a:pt x="1059738" y="5869711"/>
                  </a:lnTo>
                  <a:lnTo>
                    <a:pt x="1061313" y="5857011"/>
                  </a:lnTo>
                  <a:lnTo>
                    <a:pt x="1065466" y="5844311"/>
                  </a:lnTo>
                  <a:lnTo>
                    <a:pt x="1068438" y="5818911"/>
                  </a:lnTo>
                  <a:lnTo>
                    <a:pt x="1066038" y="5818911"/>
                  </a:lnTo>
                  <a:lnTo>
                    <a:pt x="1064539" y="5831611"/>
                  </a:lnTo>
                  <a:lnTo>
                    <a:pt x="1063002" y="5844311"/>
                  </a:lnTo>
                  <a:lnTo>
                    <a:pt x="1060475" y="5844311"/>
                  </a:lnTo>
                  <a:lnTo>
                    <a:pt x="1061580" y="5831611"/>
                  </a:lnTo>
                  <a:lnTo>
                    <a:pt x="1063485" y="5806211"/>
                  </a:lnTo>
                  <a:lnTo>
                    <a:pt x="1065720" y="5793511"/>
                  </a:lnTo>
                  <a:lnTo>
                    <a:pt x="1067803" y="5780811"/>
                  </a:lnTo>
                  <a:lnTo>
                    <a:pt x="1065339" y="5793511"/>
                  </a:lnTo>
                  <a:lnTo>
                    <a:pt x="1066482" y="5768111"/>
                  </a:lnTo>
                  <a:lnTo>
                    <a:pt x="1070317" y="5755411"/>
                  </a:lnTo>
                  <a:lnTo>
                    <a:pt x="1073505" y="5755411"/>
                  </a:lnTo>
                  <a:lnTo>
                    <a:pt x="1072667" y="5730011"/>
                  </a:lnTo>
                  <a:lnTo>
                    <a:pt x="1076896" y="5730011"/>
                  </a:lnTo>
                  <a:lnTo>
                    <a:pt x="1075626" y="5717311"/>
                  </a:lnTo>
                  <a:lnTo>
                    <a:pt x="1073988" y="5704611"/>
                  </a:lnTo>
                  <a:lnTo>
                    <a:pt x="1071676" y="5704611"/>
                  </a:lnTo>
                  <a:lnTo>
                    <a:pt x="1068438" y="5717311"/>
                  </a:lnTo>
                  <a:lnTo>
                    <a:pt x="1069682" y="5704611"/>
                  </a:lnTo>
                  <a:lnTo>
                    <a:pt x="1071575" y="5691911"/>
                  </a:lnTo>
                  <a:lnTo>
                    <a:pt x="1073823" y="5679211"/>
                  </a:lnTo>
                  <a:lnTo>
                    <a:pt x="1076185" y="5679211"/>
                  </a:lnTo>
                  <a:lnTo>
                    <a:pt x="1078585" y="5691911"/>
                  </a:lnTo>
                  <a:lnTo>
                    <a:pt x="1080617" y="5691911"/>
                  </a:lnTo>
                  <a:lnTo>
                    <a:pt x="1082027" y="5679211"/>
                  </a:lnTo>
                  <a:lnTo>
                    <a:pt x="1086256" y="5641111"/>
                  </a:lnTo>
                  <a:lnTo>
                    <a:pt x="1087666" y="5628411"/>
                  </a:lnTo>
                  <a:lnTo>
                    <a:pt x="1086459" y="5628411"/>
                  </a:lnTo>
                  <a:lnTo>
                    <a:pt x="1085240" y="5641111"/>
                  </a:lnTo>
                  <a:lnTo>
                    <a:pt x="1084351" y="5641111"/>
                  </a:lnTo>
                  <a:lnTo>
                    <a:pt x="1084084" y="5590311"/>
                  </a:lnTo>
                  <a:lnTo>
                    <a:pt x="1090231" y="5539511"/>
                  </a:lnTo>
                  <a:lnTo>
                    <a:pt x="1094803" y="5501411"/>
                  </a:lnTo>
                  <a:lnTo>
                    <a:pt x="1095844" y="5488711"/>
                  </a:lnTo>
                  <a:lnTo>
                    <a:pt x="1096899" y="5476011"/>
                  </a:lnTo>
                  <a:lnTo>
                    <a:pt x="1098994" y="5450611"/>
                  </a:lnTo>
                  <a:lnTo>
                    <a:pt x="1097876" y="5387111"/>
                  </a:lnTo>
                  <a:lnTo>
                    <a:pt x="1099820" y="5399811"/>
                  </a:lnTo>
                  <a:lnTo>
                    <a:pt x="1101293" y="5387111"/>
                  </a:lnTo>
                  <a:lnTo>
                    <a:pt x="1102766" y="5387111"/>
                  </a:lnTo>
                  <a:lnTo>
                    <a:pt x="1104709" y="5374411"/>
                  </a:lnTo>
                  <a:lnTo>
                    <a:pt x="1105890" y="5349011"/>
                  </a:lnTo>
                  <a:lnTo>
                    <a:pt x="1107567" y="5323611"/>
                  </a:lnTo>
                  <a:lnTo>
                    <a:pt x="1108964" y="5298211"/>
                  </a:lnTo>
                  <a:lnTo>
                    <a:pt x="1109357" y="5272811"/>
                  </a:lnTo>
                  <a:lnTo>
                    <a:pt x="1106258" y="5285511"/>
                  </a:lnTo>
                  <a:lnTo>
                    <a:pt x="1112062" y="5234711"/>
                  </a:lnTo>
                  <a:lnTo>
                    <a:pt x="1117180" y="5196611"/>
                  </a:lnTo>
                  <a:lnTo>
                    <a:pt x="1121105" y="5158511"/>
                  </a:lnTo>
                  <a:lnTo>
                    <a:pt x="1122578" y="5133111"/>
                  </a:lnTo>
                  <a:lnTo>
                    <a:pt x="1123302" y="5120411"/>
                  </a:lnTo>
                  <a:lnTo>
                    <a:pt x="1119568" y="5120411"/>
                  </a:lnTo>
                  <a:lnTo>
                    <a:pt x="1118235" y="5133111"/>
                  </a:lnTo>
                  <a:lnTo>
                    <a:pt x="1120635" y="5107711"/>
                  </a:lnTo>
                  <a:lnTo>
                    <a:pt x="1119797" y="5082311"/>
                  </a:lnTo>
                  <a:lnTo>
                    <a:pt x="1119619" y="5056911"/>
                  </a:lnTo>
                  <a:lnTo>
                    <a:pt x="1124013" y="5044211"/>
                  </a:lnTo>
                  <a:lnTo>
                    <a:pt x="1124013" y="5056911"/>
                  </a:lnTo>
                  <a:lnTo>
                    <a:pt x="1124966" y="5044211"/>
                  </a:lnTo>
                  <a:lnTo>
                    <a:pt x="1127823" y="5006111"/>
                  </a:lnTo>
                  <a:lnTo>
                    <a:pt x="1129284" y="4993411"/>
                  </a:lnTo>
                  <a:lnTo>
                    <a:pt x="1133665" y="4955311"/>
                  </a:lnTo>
                  <a:lnTo>
                    <a:pt x="1140104" y="4904511"/>
                  </a:lnTo>
                  <a:lnTo>
                    <a:pt x="1142898" y="4879111"/>
                  </a:lnTo>
                  <a:lnTo>
                    <a:pt x="1145705" y="4853711"/>
                  </a:lnTo>
                  <a:lnTo>
                    <a:pt x="1142961" y="4853711"/>
                  </a:lnTo>
                  <a:lnTo>
                    <a:pt x="1141310" y="4866411"/>
                  </a:lnTo>
                  <a:lnTo>
                    <a:pt x="1139456" y="4879111"/>
                  </a:lnTo>
                  <a:lnTo>
                    <a:pt x="1136129" y="4879111"/>
                  </a:lnTo>
                  <a:lnTo>
                    <a:pt x="1138123" y="4841011"/>
                  </a:lnTo>
                  <a:lnTo>
                    <a:pt x="1141552" y="4802911"/>
                  </a:lnTo>
                  <a:lnTo>
                    <a:pt x="1145108" y="4764811"/>
                  </a:lnTo>
                  <a:lnTo>
                    <a:pt x="1146683" y="4739411"/>
                  </a:lnTo>
                  <a:lnTo>
                    <a:pt x="1147457" y="4726711"/>
                  </a:lnTo>
                  <a:lnTo>
                    <a:pt x="1146124" y="4739411"/>
                  </a:lnTo>
                  <a:lnTo>
                    <a:pt x="1145425" y="4726711"/>
                  </a:lnTo>
                  <a:lnTo>
                    <a:pt x="1144790" y="4739411"/>
                  </a:lnTo>
                  <a:lnTo>
                    <a:pt x="1145197" y="4726711"/>
                  </a:lnTo>
                  <a:lnTo>
                    <a:pt x="1145603" y="4714011"/>
                  </a:lnTo>
                  <a:lnTo>
                    <a:pt x="1150366" y="4714011"/>
                  </a:lnTo>
                  <a:lnTo>
                    <a:pt x="1152537" y="4701311"/>
                  </a:lnTo>
                  <a:lnTo>
                    <a:pt x="1148803" y="4701311"/>
                  </a:lnTo>
                  <a:lnTo>
                    <a:pt x="1148308" y="4688611"/>
                  </a:lnTo>
                  <a:lnTo>
                    <a:pt x="1154087" y="4675911"/>
                  </a:lnTo>
                  <a:lnTo>
                    <a:pt x="1153452" y="4663211"/>
                  </a:lnTo>
                  <a:lnTo>
                    <a:pt x="1150112" y="4663211"/>
                  </a:lnTo>
                  <a:lnTo>
                    <a:pt x="1152347" y="4650511"/>
                  </a:lnTo>
                  <a:lnTo>
                    <a:pt x="1155331" y="4625111"/>
                  </a:lnTo>
                  <a:lnTo>
                    <a:pt x="1156754" y="4612411"/>
                  </a:lnTo>
                  <a:lnTo>
                    <a:pt x="1158189" y="4599711"/>
                  </a:lnTo>
                  <a:lnTo>
                    <a:pt x="1162253" y="4587011"/>
                  </a:lnTo>
                  <a:lnTo>
                    <a:pt x="1161122" y="4574311"/>
                  </a:lnTo>
                  <a:lnTo>
                    <a:pt x="1154722" y="4587011"/>
                  </a:lnTo>
                  <a:lnTo>
                    <a:pt x="1152956" y="4587011"/>
                  </a:lnTo>
                  <a:lnTo>
                    <a:pt x="1153528" y="4561611"/>
                  </a:lnTo>
                  <a:lnTo>
                    <a:pt x="1155026" y="4548911"/>
                  </a:lnTo>
                  <a:lnTo>
                    <a:pt x="1157147" y="4536211"/>
                  </a:lnTo>
                  <a:lnTo>
                    <a:pt x="1159573" y="4523511"/>
                  </a:lnTo>
                  <a:lnTo>
                    <a:pt x="1158417" y="4510811"/>
                  </a:lnTo>
                  <a:lnTo>
                    <a:pt x="1158570" y="4498111"/>
                  </a:lnTo>
                  <a:lnTo>
                    <a:pt x="1159027" y="4485411"/>
                  </a:lnTo>
                  <a:lnTo>
                    <a:pt x="1158735" y="4472711"/>
                  </a:lnTo>
                  <a:lnTo>
                    <a:pt x="1159878" y="4460011"/>
                  </a:lnTo>
                  <a:lnTo>
                    <a:pt x="1164564" y="4460011"/>
                  </a:lnTo>
                  <a:lnTo>
                    <a:pt x="1168450" y="4447311"/>
                  </a:lnTo>
                  <a:lnTo>
                    <a:pt x="1168666" y="4472711"/>
                  </a:lnTo>
                  <a:lnTo>
                    <a:pt x="1171448" y="4447311"/>
                  </a:lnTo>
                  <a:lnTo>
                    <a:pt x="1174229" y="4421911"/>
                  </a:lnTo>
                  <a:lnTo>
                    <a:pt x="1169581" y="4434611"/>
                  </a:lnTo>
                  <a:lnTo>
                    <a:pt x="1170470" y="4421911"/>
                  </a:lnTo>
                  <a:lnTo>
                    <a:pt x="1172997" y="4396511"/>
                  </a:lnTo>
                  <a:lnTo>
                    <a:pt x="1176020" y="4371111"/>
                  </a:lnTo>
                  <a:lnTo>
                    <a:pt x="1178382" y="4358411"/>
                  </a:lnTo>
                  <a:lnTo>
                    <a:pt x="1180846" y="4371111"/>
                  </a:lnTo>
                  <a:lnTo>
                    <a:pt x="1182395" y="4358411"/>
                  </a:lnTo>
                  <a:lnTo>
                    <a:pt x="1185494" y="4333011"/>
                  </a:lnTo>
                  <a:lnTo>
                    <a:pt x="1182827" y="4320311"/>
                  </a:lnTo>
                  <a:lnTo>
                    <a:pt x="1182700" y="4307611"/>
                  </a:lnTo>
                  <a:lnTo>
                    <a:pt x="1182039" y="4294911"/>
                  </a:lnTo>
                  <a:lnTo>
                    <a:pt x="1177747" y="4307611"/>
                  </a:lnTo>
                  <a:lnTo>
                    <a:pt x="1180312" y="4256811"/>
                  </a:lnTo>
                  <a:lnTo>
                    <a:pt x="1185227" y="4218711"/>
                  </a:lnTo>
                  <a:lnTo>
                    <a:pt x="1187107" y="4206011"/>
                  </a:lnTo>
                  <a:lnTo>
                    <a:pt x="1190891" y="4180611"/>
                  </a:lnTo>
                  <a:lnTo>
                    <a:pt x="1195705" y="4142511"/>
                  </a:lnTo>
                  <a:lnTo>
                    <a:pt x="1192745" y="4142511"/>
                  </a:lnTo>
                  <a:lnTo>
                    <a:pt x="1194155" y="4117111"/>
                  </a:lnTo>
                  <a:lnTo>
                    <a:pt x="1196759" y="4104411"/>
                  </a:lnTo>
                  <a:lnTo>
                    <a:pt x="1200188" y="4079011"/>
                  </a:lnTo>
                  <a:lnTo>
                    <a:pt x="1198308" y="4079011"/>
                  </a:lnTo>
                  <a:lnTo>
                    <a:pt x="1200518" y="4053611"/>
                  </a:lnTo>
                  <a:lnTo>
                    <a:pt x="1202944" y="4040911"/>
                  </a:lnTo>
                  <a:lnTo>
                    <a:pt x="1205826" y="4028211"/>
                  </a:lnTo>
                  <a:lnTo>
                    <a:pt x="1207592" y="4015511"/>
                  </a:lnTo>
                  <a:lnTo>
                    <a:pt x="1209370" y="4002811"/>
                  </a:lnTo>
                  <a:lnTo>
                    <a:pt x="1207008" y="4015511"/>
                  </a:lnTo>
                  <a:lnTo>
                    <a:pt x="1204658" y="4015511"/>
                  </a:lnTo>
                  <a:lnTo>
                    <a:pt x="1204506" y="4002811"/>
                  </a:lnTo>
                  <a:lnTo>
                    <a:pt x="1206982" y="4002811"/>
                  </a:lnTo>
                  <a:lnTo>
                    <a:pt x="1209586" y="3990111"/>
                  </a:lnTo>
                  <a:lnTo>
                    <a:pt x="1203528" y="3990111"/>
                  </a:lnTo>
                  <a:lnTo>
                    <a:pt x="1202232" y="3977411"/>
                  </a:lnTo>
                  <a:lnTo>
                    <a:pt x="1201635" y="3952011"/>
                  </a:lnTo>
                  <a:lnTo>
                    <a:pt x="1196340" y="3952011"/>
                  </a:lnTo>
                  <a:lnTo>
                    <a:pt x="1199959" y="3939311"/>
                  </a:lnTo>
                  <a:lnTo>
                    <a:pt x="1205191" y="3913911"/>
                  </a:lnTo>
                  <a:lnTo>
                    <a:pt x="1210589" y="3901211"/>
                  </a:lnTo>
                  <a:lnTo>
                    <a:pt x="1214018" y="3901211"/>
                  </a:lnTo>
                  <a:lnTo>
                    <a:pt x="1216825" y="3875811"/>
                  </a:lnTo>
                  <a:lnTo>
                    <a:pt x="1218234" y="3863111"/>
                  </a:lnTo>
                  <a:lnTo>
                    <a:pt x="1219644" y="3850411"/>
                  </a:lnTo>
                  <a:lnTo>
                    <a:pt x="1223581" y="3799611"/>
                  </a:lnTo>
                  <a:lnTo>
                    <a:pt x="1227391" y="3748811"/>
                  </a:lnTo>
                  <a:lnTo>
                    <a:pt x="1230528" y="3710711"/>
                  </a:lnTo>
                  <a:lnTo>
                    <a:pt x="1232611" y="3685311"/>
                  </a:lnTo>
                  <a:lnTo>
                    <a:pt x="1230782" y="3698011"/>
                  </a:lnTo>
                  <a:lnTo>
                    <a:pt x="1228674" y="3710711"/>
                  </a:lnTo>
                  <a:lnTo>
                    <a:pt x="1226210" y="3710711"/>
                  </a:lnTo>
                  <a:lnTo>
                    <a:pt x="1229753" y="3659911"/>
                  </a:lnTo>
                  <a:lnTo>
                    <a:pt x="1235202" y="3609111"/>
                  </a:lnTo>
                  <a:lnTo>
                    <a:pt x="1237361" y="3596411"/>
                  </a:lnTo>
                  <a:lnTo>
                    <a:pt x="1241679" y="3571011"/>
                  </a:lnTo>
                  <a:lnTo>
                    <a:pt x="1248321" y="3520211"/>
                  </a:lnTo>
                  <a:lnTo>
                    <a:pt x="1243495" y="3532911"/>
                  </a:lnTo>
                  <a:lnTo>
                    <a:pt x="1237691" y="3583711"/>
                  </a:lnTo>
                  <a:lnTo>
                    <a:pt x="1232827" y="3596411"/>
                  </a:lnTo>
                  <a:lnTo>
                    <a:pt x="1237488" y="3558311"/>
                  </a:lnTo>
                  <a:lnTo>
                    <a:pt x="1242479" y="3507511"/>
                  </a:lnTo>
                  <a:lnTo>
                    <a:pt x="1247838" y="3456711"/>
                  </a:lnTo>
                  <a:lnTo>
                    <a:pt x="1252169" y="3418611"/>
                  </a:lnTo>
                  <a:lnTo>
                    <a:pt x="1253617" y="3405911"/>
                  </a:lnTo>
                  <a:lnTo>
                    <a:pt x="1259865" y="3355111"/>
                  </a:lnTo>
                  <a:lnTo>
                    <a:pt x="1256957" y="3329711"/>
                  </a:lnTo>
                  <a:lnTo>
                    <a:pt x="1260640" y="3291611"/>
                  </a:lnTo>
                  <a:lnTo>
                    <a:pt x="1265148" y="3253511"/>
                  </a:lnTo>
                  <a:lnTo>
                    <a:pt x="1264729" y="3215411"/>
                  </a:lnTo>
                  <a:lnTo>
                    <a:pt x="1267599" y="3215411"/>
                  </a:lnTo>
                  <a:lnTo>
                    <a:pt x="1270228" y="3202711"/>
                  </a:lnTo>
                  <a:lnTo>
                    <a:pt x="1272540" y="3190011"/>
                  </a:lnTo>
                  <a:lnTo>
                    <a:pt x="1273492" y="3177311"/>
                  </a:lnTo>
                  <a:lnTo>
                    <a:pt x="1274445" y="3164611"/>
                  </a:lnTo>
                  <a:lnTo>
                    <a:pt x="1271358" y="3164611"/>
                  </a:lnTo>
                  <a:lnTo>
                    <a:pt x="1270673" y="3151911"/>
                  </a:lnTo>
                  <a:lnTo>
                    <a:pt x="1269161" y="3151911"/>
                  </a:lnTo>
                  <a:lnTo>
                    <a:pt x="1273403" y="3126511"/>
                  </a:lnTo>
                  <a:lnTo>
                    <a:pt x="1276527" y="3101111"/>
                  </a:lnTo>
                  <a:lnTo>
                    <a:pt x="1276946" y="3063011"/>
                  </a:lnTo>
                  <a:lnTo>
                    <a:pt x="1273111" y="3063011"/>
                  </a:lnTo>
                  <a:lnTo>
                    <a:pt x="1277429" y="3050311"/>
                  </a:lnTo>
                  <a:lnTo>
                    <a:pt x="1278229" y="3037611"/>
                  </a:lnTo>
                  <a:lnTo>
                    <a:pt x="1279042" y="3024911"/>
                  </a:lnTo>
                  <a:lnTo>
                    <a:pt x="1280388" y="2999511"/>
                  </a:lnTo>
                  <a:lnTo>
                    <a:pt x="1283957" y="2986811"/>
                  </a:lnTo>
                  <a:lnTo>
                    <a:pt x="1284617" y="2961411"/>
                  </a:lnTo>
                  <a:lnTo>
                    <a:pt x="1286992" y="2936011"/>
                  </a:lnTo>
                  <a:lnTo>
                    <a:pt x="1287868" y="2923311"/>
                  </a:lnTo>
                  <a:lnTo>
                    <a:pt x="1289621" y="2897911"/>
                  </a:lnTo>
                  <a:lnTo>
                    <a:pt x="1291069" y="2872511"/>
                  </a:lnTo>
                  <a:lnTo>
                    <a:pt x="1293482" y="2872511"/>
                  </a:lnTo>
                  <a:lnTo>
                    <a:pt x="1295336" y="2859811"/>
                  </a:lnTo>
                  <a:lnTo>
                    <a:pt x="1296974" y="2847111"/>
                  </a:lnTo>
                  <a:lnTo>
                    <a:pt x="1297863" y="2834411"/>
                  </a:lnTo>
                  <a:lnTo>
                    <a:pt x="1298752" y="2821711"/>
                  </a:lnTo>
                  <a:lnTo>
                    <a:pt x="1298117" y="2821711"/>
                  </a:lnTo>
                  <a:lnTo>
                    <a:pt x="1297482" y="2834411"/>
                  </a:lnTo>
                  <a:lnTo>
                    <a:pt x="1296987" y="2834411"/>
                  </a:lnTo>
                  <a:lnTo>
                    <a:pt x="1296631" y="2821711"/>
                  </a:lnTo>
                  <a:lnTo>
                    <a:pt x="1299184" y="2796311"/>
                  </a:lnTo>
                  <a:lnTo>
                    <a:pt x="1302194" y="2783611"/>
                  </a:lnTo>
                  <a:lnTo>
                    <a:pt x="1303185" y="2758211"/>
                  </a:lnTo>
                  <a:lnTo>
                    <a:pt x="1299235" y="2758211"/>
                  </a:lnTo>
                  <a:lnTo>
                    <a:pt x="1299032" y="2745511"/>
                  </a:lnTo>
                  <a:lnTo>
                    <a:pt x="1301673" y="2732811"/>
                  </a:lnTo>
                  <a:lnTo>
                    <a:pt x="1304721" y="2720111"/>
                  </a:lnTo>
                  <a:lnTo>
                    <a:pt x="1307846" y="2694711"/>
                  </a:lnTo>
                  <a:lnTo>
                    <a:pt x="1310716" y="2656611"/>
                  </a:lnTo>
                  <a:close/>
                </a:path>
                <a:path w="1637665" h="6885940">
                  <a:moveTo>
                    <a:pt x="1637309" y="359892"/>
                  </a:moveTo>
                  <a:lnTo>
                    <a:pt x="1634096" y="301777"/>
                  </a:lnTo>
                  <a:lnTo>
                    <a:pt x="1624723" y="253809"/>
                  </a:lnTo>
                  <a:lnTo>
                    <a:pt x="1605864" y="201561"/>
                  </a:lnTo>
                  <a:lnTo>
                    <a:pt x="1574253" y="151333"/>
                  </a:lnTo>
                  <a:lnTo>
                    <a:pt x="1526667" y="109347"/>
                  </a:lnTo>
                  <a:lnTo>
                    <a:pt x="1472526" y="85267"/>
                  </a:lnTo>
                  <a:lnTo>
                    <a:pt x="1427784" y="77292"/>
                  </a:lnTo>
                  <a:lnTo>
                    <a:pt x="1399260" y="56502"/>
                  </a:lnTo>
                  <a:lnTo>
                    <a:pt x="1355775" y="32016"/>
                  </a:lnTo>
                  <a:lnTo>
                    <a:pt x="1298562" y="10845"/>
                  </a:lnTo>
                  <a:lnTo>
                    <a:pt x="1228877" y="0"/>
                  </a:lnTo>
                  <a:lnTo>
                    <a:pt x="1179474" y="1574"/>
                  </a:lnTo>
                  <a:lnTo>
                    <a:pt x="1131493" y="10375"/>
                  </a:lnTo>
                  <a:lnTo>
                    <a:pt x="1085634" y="25831"/>
                  </a:lnTo>
                  <a:lnTo>
                    <a:pt x="1042581" y="47345"/>
                  </a:lnTo>
                  <a:lnTo>
                    <a:pt x="1003020" y="74333"/>
                  </a:lnTo>
                  <a:lnTo>
                    <a:pt x="967651" y="106197"/>
                  </a:lnTo>
                  <a:lnTo>
                    <a:pt x="937158" y="142354"/>
                  </a:lnTo>
                  <a:lnTo>
                    <a:pt x="912228" y="182206"/>
                  </a:lnTo>
                  <a:lnTo>
                    <a:pt x="887107" y="245364"/>
                  </a:lnTo>
                  <a:lnTo>
                    <a:pt x="876274" y="305092"/>
                  </a:lnTo>
                  <a:lnTo>
                    <a:pt x="875296" y="358063"/>
                  </a:lnTo>
                  <a:lnTo>
                    <a:pt x="879767" y="400913"/>
                  </a:lnTo>
                  <a:lnTo>
                    <a:pt x="895400" y="470560"/>
                  </a:lnTo>
                  <a:lnTo>
                    <a:pt x="910907" y="516420"/>
                  </a:lnTo>
                  <a:lnTo>
                    <a:pt x="931583" y="564680"/>
                  </a:lnTo>
                  <a:lnTo>
                    <a:pt x="957249" y="612152"/>
                  </a:lnTo>
                  <a:lnTo>
                    <a:pt x="987729" y="655637"/>
                  </a:lnTo>
                  <a:lnTo>
                    <a:pt x="1022870" y="691959"/>
                  </a:lnTo>
                  <a:lnTo>
                    <a:pt x="1033005" y="700671"/>
                  </a:lnTo>
                  <a:lnTo>
                    <a:pt x="1046835" y="714489"/>
                  </a:lnTo>
                  <a:lnTo>
                    <a:pt x="1075347" y="758952"/>
                  </a:lnTo>
                  <a:lnTo>
                    <a:pt x="1086967" y="805167"/>
                  </a:lnTo>
                  <a:lnTo>
                    <a:pt x="1087932" y="825690"/>
                  </a:lnTo>
                  <a:lnTo>
                    <a:pt x="1087031" y="843508"/>
                  </a:lnTo>
                  <a:lnTo>
                    <a:pt x="1114298" y="835240"/>
                  </a:lnTo>
                  <a:lnTo>
                    <a:pt x="1148207" y="827874"/>
                  </a:lnTo>
                  <a:lnTo>
                    <a:pt x="1188110" y="823137"/>
                  </a:lnTo>
                  <a:lnTo>
                    <a:pt x="1233322" y="822718"/>
                  </a:lnTo>
                  <a:lnTo>
                    <a:pt x="1268107" y="826071"/>
                  </a:lnTo>
                  <a:lnTo>
                    <a:pt x="1299235" y="831786"/>
                  </a:lnTo>
                  <a:lnTo>
                    <a:pt x="1326388" y="838936"/>
                  </a:lnTo>
                  <a:lnTo>
                    <a:pt x="1349248" y="846607"/>
                  </a:lnTo>
                  <a:lnTo>
                    <a:pt x="1354696" y="826160"/>
                  </a:lnTo>
                  <a:lnTo>
                    <a:pt x="1374508" y="775779"/>
                  </a:lnTo>
                  <a:lnTo>
                    <a:pt x="1419618" y="708380"/>
                  </a:lnTo>
                  <a:lnTo>
                    <a:pt x="1449819" y="679335"/>
                  </a:lnTo>
                  <a:lnTo>
                    <a:pt x="1509623" y="631710"/>
                  </a:lnTo>
                  <a:lnTo>
                    <a:pt x="1544866" y="595795"/>
                  </a:lnTo>
                  <a:lnTo>
                    <a:pt x="1575371" y="554405"/>
                  </a:lnTo>
                  <a:lnTo>
                    <a:pt x="1600517" y="508825"/>
                  </a:lnTo>
                  <a:lnTo>
                    <a:pt x="1619643" y="460362"/>
                  </a:lnTo>
                  <a:lnTo>
                    <a:pt x="1632115" y="410286"/>
                  </a:lnTo>
                  <a:lnTo>
                    <a:pt x="1637309" y="35989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98410" y="327773"/>
              <a:ext cx="664210" cy="995044"/>
            </a:xfrm>
            <a:custGeom>
              <a:avLst/>
              <a:gdLst/>
              <a:ahLst/>
              <a:cxnLst/>
              <a:rect l="l" t="t" r="r" b="b"/>
              <a:pathLst>
                <a:path w="664209" h="995044">
                  <a:moveTo>
                    <a:pt x="663956" y="340868"/>
                  </a:moveTo>
                  <a:lnTo>
                    <a:pt x="658152" y="309397"/>
                  </a:lnTo>
                  <a:lnTo>
                    <a:pt x="642213" y="283222"/>
                  </a:lnTo>
                  <a:lnTo>
                    <a:pt x="618401" y="264680"/>
                  </a:lnTo>
                  <a:lnTo>
                    <a:pt x="588949" y="256108"/>
                  </a:lnTo>
                  <a:lnTo>
                    <a:pt x="573811" y="202730"/>
                  </a:lnTo>
                  <a:lnTo>
                    <a:pt x="552678" y="153822"/>
                  </a:lnTo>
                  <a:lnTo>
                    <a:pt x="526135" y="110210"/>
                  </a:lnTo>
                  <a:lnTo>
                    <a:pt x="494804" y="72707"/>
                  </a:lnTo>
                  <a:lnTo>
                    <a:pt x="459270" y="42125"/>
                  </a:lnTo>
                  <a:lnTo>
                    <a:pt x="420128" y="19265"/>
                  </a:lnTo>
                  <a:lnTo>
                    <a:pt x="377977" y="4953"/>
                  </a:lnTo>
                  <a:lnTo>
                    <a:pt x="333425" y="0"/>
                  </a:lnTo>
                  <a:lnTo>
                    <a:pt x="291719" y="4343"/>
                  </a:lnTo>
                  <a:lnTo>
                    <a:pt x="252069" y="16903"/>
                  </a:lnTo>
                  <a:lnTo>
                    <a:pt x="214972" y="37033"/>
                  </a:lnTo>
                  <a:lnTo>
                    <a:pt x="180911" y="64071"/>
                  </a:lnTo>
                  <a:lnTo>
                    <a:pt x="150380" y="97358"/>
                  </a:lnTo>
                  <a:lnTo>
                    <a:pt x="123875" y="136232"/>
                  </a:lnTo>
                  <a:lnTo>
                    <a:pt x="101892" y="180035"/>
                  </a:lnTo>
                  <a:lnTo>
                    <a:pt x="84924" y="228104"/>
                  </a:lnTo>
                  <a:lnTo>
                    <a:pt x="73456" y="279781"/>
                  </a:lnTo>
                  <a:lnTo>
                    <a:pt x="72758" y="279781"/>
                  </a:lnTo>
                  <a:lnTo>
                    <a:pt x="44513" y="285686"/>
                  </a:lnTo>
                  <a:lnTo>
                    <a:pt x="21374" y="301498"/>
                  </a:lnTo>
                  <a:lnTo>
                    <a:pt x="5740" y="324815"/>
                  </a:lnTo>
                  <a:lnTo>
                    <a:pt x="0" y="353275"/>
                  </a:lnTo>
                  <a:lnTo>
                    <a:pt x="5715" y="381723"/>
                  </a:lnTo>
                  <a:lnTo>
                    <a:pt x="21336" y="405028"/>
                  </a:lnTo>
                  <a:lnTo>
                    <a:pt x="44538" y="420763"/>
                  </a:lnTo>
                  <a:lnTo>
                    <a:pt x="73037" y="426542"/>
                  </a:lnTo>
                  <a:lnTo>
                    <a:pt x="73177" y="426542"/>
                  </a:lnTo>
                  <a:lnTo>
                    <a:pt x="84493" y="478523"/>
                  </a:lnTo>
                  <a:lnTo>
                    <a:pt x="101396" y="526859"/>
                  </a:lnTo>
                  <a:lnTo>
                    <a:pt x="123367" y="570915"/>
                  </a:lnTo>
                  <a:lnTo>
                    <a:pt x="149910" y="610006"/>
                  </a:lnTo>
                  <a:lnTo>
                    <a:pt x="180517" y="643470"/>
                  </a:lnTo>
                  <a:lnTo>
                    <a:pt x="207987" y="665340"/>
                  </a:lnTo>
                  <a:lnTo>
                    <a:pt x="209626" y="682256"/>
                  </a:lnTo>
                  <a:lnTo>
                    <a:pt x="211975" y="730262"/>
                  </a:lnTo>
                  <a:lnTo>
                    <a:pt x="211924" y="781151"/>
                  </a:lnTo>
                  <a:lnTo>
                    <a:pt x="211035" y="804468"/>
                  </a:lnTo>
                  <a:lnTo>
                    <a:pt x="207797" y="849503"/>
                  </a:lnTo>
                  <a:lnTo>
                    <a:pt x="202666" y="894308"/>
                  </a:lnTo>
                  <a:lnTo>
                    <a:pt x="195694" y="938720"/>
                  </a:lnTo>
                  <a:lnTo>
                    <a:pt x="191566" y="959967"/>
                  </a:lnTo>
                  <a:lnTo>
                    <a:pt x="208749" y="968679"/>
                  </a:lnTo>
                  <a:lnTo>
                    <a:pt x="235292" y="979246"/>
                  </a:lnTo>
                  <a:lnTo>
                    <a:pt x="270624" y="988796"/>
                  </a:lnTo>
                  <a:lnTo>
                    <a:pt x="314198" y="994498"/>
                  </a:lnTo>
                  <a:lnTo>
                    <a:pt x="375132" y="992365"/>
                  </a:lnTo>
                  <a:lnTo>
                    <a:pt x="424167" y="981964"/>
                  </a:lnTo>
                  <a:lnTo>
                    <a:pt x="459117" y="969200"/>
                  </a:lnTo>
                  <a:lnTo>
                    <a:pt x="477875" y="959967"/>
                  </a:lnTo>
                  <a:lnTo>
                    <a:pt x="467639" y="939863"/>
                  </a:lnTo>
                  <a:lnTo>
                    <a:pt x="457669" y="917727"/>
                  </a:lnTo>
                  <a:lnTo>
                    <a:pt x="440055" y="867676"/>
                  </a:lnTo>
                  <a:lnTo>
                    <a:pt x="430250" y="823506"/>
                  </a:lnTo>
                  <a:lnTo>
                    <a:pt x="429806" y="820585"/>
                  </a:lnTo>
                  <a:lnTo>
                    <a:pt x="427863" y="807923"/>
                  </a:lnTo>
                  <a:lnTo>
                    <a:pt x="426808" y="801306"/>
                  </a:lnTo>
                  <a:lnTo>
                    <a:pt x="424662" y="738670"/>
                  </a:lnTo>
                  <a:lnTo>
                    <a:pt x="431304" y="682015"/>
                  </a:lnTo>
                  <a:lnTo>
                    <a:pt x="452551" y="670407"/>
                  </a:lnTo>
                  <a:lnTo>
                    <a:pt x="486740" y="643051"/>
                  </a:lnTo>
                  <a:lnTo>
                    <a:pt x="517334" y="609396"/>
                  </a:lnTo>
                  <a:lnTo>
                    <a:pt x="543839" y="570103"/>
                  </a:lnTo>
                  <a:lnTo>
                    <a:pt x="565759" y="525868"/>
                  </a:lnTo>
                  <a:lnTo>
                    <a:pt x="582574" y="477342"/>
                  </a:lnTo>
                  <a:lnTo>
                    <a:pt x="593801" y="425208"/>
                  </a:lnTo>
                  <a:lnTo>
                    <a:pt x="621499" y="415518"/>
                  </a:lnTo>
                  <a:lnTo>
                    <a:pt x="643750" y="396836"/>
                  </a:lnTo>
                  <a:lnTo>
                    <a:pt x="658571" y="371246"/>
                  </a:lnTo>
                  <a:lnTo>
                    <a:pt x="663956" y="340868"/>
                  </a:lnTo>
                  <a:close/>
                </a:path>
              </a:pathLst>
            </a:custGeom>
            <a:solidFill>
              <a:srgbClr val="F5D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60231" y="1247323"/>
              <a:ext cx="2798445" cy="5892800"/>
            </a:xfrm>
            <a:custGeom>
              <a:avLst/>
              <a:gdLst/>
              <a:ahLst/>
              <a:cxnLst/>
              <a:rect l="l" t="t" r="r" b="b"/>
              <a:pathLst>
                <a:path w="2798444" h="5892800">
                  <a:moveTo>
                    <a:pt x="1415484" y="12699"/>
                  </a:moveTo>
                  <a:lnTo>
                    <a:pt x="1350802" y="12699"/>
                  </a:lnTo>
                  <a:lnTo>
                    <a:pt x="1357919" y="0"/>
                  </a:lnTo>
                  <a:lnTo>
                    <a:pt x="1400104" y="0"/>
                  </a:lnTo>
                  <a:lnTo>
                    <a:pt x="1415484" y="12699"/>
                  </a:lnTo>
                  <a:close/>
                </a:path>
                <a:path w="2798444" h="5892800">
                  <a:moveTo>
                    <a:pt x="2196080" y="50799"/>
                  </a:moveTo>
                  <a:lnTo>
                    <a:pt x="1607454" y="50799"/>
                  </a:lnTo>
                  <a:lnTo>
                    <a:pt x="1614223" y="38099"/>
                  </a:lnTo>
                  <a:lnTo>
                    <a:pt x="1658589" y="38099"/>
                  </a:lnTo>
                  <a:lnTo>
                    <a:pt x="1664292" y="25399"/>
                  </a:lnTo>
                  <a:lnTo>
                    <a:pt x="1679334" y="25399"/>
                  </a:lnTo>
                  <a:lnTo>
                    <a:pt x="1691170" y="12699"/>
                  </a:lnTo>
                  <a:lnTo>
                    <a:pt x="1715214" y="12699"/>
                  </a:lnTo>
                  <a:lnTo>
                    <a:pt x="1722891" y="0"/>
                  </a:lnTo>
                  <a:lnTo>
                    <a:pt x="1951627" y="0"/>
                  </a:lnTo>
                  <a:lnTo>
                    <a:pt x="2039620" y="12699"/>
                  </a:lnTo>
                  <a:lnTo>
                    <a:pt x="2080337" y="25399"/>
                  </a:lnTo>
                  <a:lnTo>
                    <a:pt x="2135574" y="38099"/>
                  </a:lnTo>
                  <a:lnTo>
                    <a:pt x="2196080" y="50799"/>
                  </a:lnTo>
                  <a:close/>
                </a:path>
                <a:path w="2798444" h="5892800">
                  <a:moveTo>
                    <a:pt x="1447566" y="25399"/>
                  </a:moveTo>
                  <a:lnTo>
                    <a:pt x="1208617" y="25399"/>
                  </a:lnTo>
                  <a:lnTo>
                    <a:pt x="1226420" y="12699"/>
                  </a:lnTo>
                  <a:lnTo>
                    <a:pt x="1431446" y="12699"/>
                  </a:lnTo>
                  <a:lnTo>
                    <a:pt x="1447566" y="25399"/>
                  </a:lnTo>
                  <a:close/>
                </a:path>
                <a:path w="2798444" h="5892800">
                  <a:moveTo>
                    <a:pt x="1045809" y="38099"/>
                  </a:moveTo>
                  <a:lnTo>
                    <a:pt x="1033760" y="38099"/>
                  </a:lnTo>
                  <a:lnTo>
                    <a:pt x="1071119" y="25399"/>
                  </a:lnTo>
                  <a:lnTo>
                    <a:pt x="1045809" y="38099"/>
                  </a:lnTo>
                  <a:close/>
                </a:path>
                <a:path w="2798444" h="5892800">
                  <a:moveTo>
                    <a:pt x="1494972" y="38099"/>
                  </a:moveTo>
                  <a:lnTo>
                    <a:pt x="1133905" y="38099"/>
                  </a:lnTo>
                  <a:lnTo>
                    <a:pt x="1143030" y="25399"/>
                  </a:lnTo>
                  <a:lnTo>
                    <a:pt x="1463422" y="25399"/>
                  </a:lnTo>
                  <a:lnTo>
                    <a:pt x="1494972" y="38099"/>
                  </a:lnTo>
                  <a:close/>
                </a:path>
                <a:path w="2798444" h="5892800">
                  <a:moveTo>
                    <a:pt x="1657955" y="38099"/>
                  </a:moveTo>
                  <a:lnTo>
                    <a:pt x="1638506" y="38099"/>
                  </a:lnTo>
                  <a:lnTo>
                    <a:pt x="1663940" y="25399"/>
                  </a:lnTo>
                  <a:lnTo>
                    <a:pt x="1664292" y="25399"/>
                  </a:lnTo>
                  <a:lnTo>
                    <a:pt x="1657955" y="38099"/>
                  </a:lnTo>
                  <a:close/>
                </a:path>
                <a:path w="2798444" h="5892800">
                  <a:moveTo>
                    <a:pt x="1658589" y="38099"/>
                  </a:moveTo>
                  <a:lnTo>
                    <a:pt x="1657955" y="38099"/>
                  </a:lnTo>
                  <a:lnTo>
                    <a:pt x="1664292" y="25399"/>
                  </a:lnTo>
                  <a:lnTo>
                    <a:pt x="1658589" y="38099"/>
                  </a:lnTo>
                  <a:close/>
                </a:path>
                <a:path w="2798444" h="5892800">
                  <a:moveTo>
                    <a:pt x="1005892" y="45678"/>
                  </a:moveTo>
                  <a:lnTo>
                    <a:pt x="1015293" y="38099"/>
                  </a:lnTo>
                  <a:lnTo>
                    <a:pt x="1020717" y="38099"/>
                  </a:lnTo>
                  <a:lnTo>
                    <a:pt x="1005892" y="45678"/>
                  </a:lnTo>
                  <a:close/>
                </a:path>
                <a:path w="2798444" h="5892800">
                  <a:moveTo>
                    <a:pt x="964486" y="698499"/>
                  </a:moveTo>
                  <a:lnTo>
                    <a:pt x="957234" y="647699"/>
                  </a:lnTo>
                  <a:lnTo>
                    <a:pt x="949713" y="596899"/>
                  </a:lnTo>
                  <a:lnTo>
                    <a:pt x="941640" y="545219"/>
                  </a:lnTo>
                  <a:lnTo>
                    <a:pt x="933317" y="495299"/>
                  </a:lnTo>
                  <a:lnTo>
                    <a:pt x="924163" y="444499"/>
                  </a:lnTo>
                  <a:lnTo>
                    <a:pt x="914188" y="393699"/>
                  </a:lnTo>
                  <a:lnTo>
                    <a:pt x="903253" y="342899"/>
                  </a:lnTo>
                  <a:lnTo>
                    <a:pt x="891220" y="292099"/>
                  </a:lnTo>
                  <a:lnTo>
                    <a:pt x="877951" y="241299"/>
                  </a:lnTo>
                  <a:lnTo>
                    <a:pt x="863306" y="190499"/>
                  </a:lnTo>
                  <a:lnTo>
                    <a:pt x="847148" y="139699"/>
                  </a:lnTo>
                  <a:lnTo>
                    <a:pt x="850246" y="139699"/>
                  </a:lnTo>
                  <a:lnTo>
                    <a:pt x="853416" y="126999"/>
                  </a:lnTo>
                  <a:lnTo>
                    <a:pt x="867930" y="126999"/>
                  </a:lnTo>
                  <a:lnTo>
                    <a:pt x="879273" y="114299"/>
                  </a:lnTo>
                  <a:lnTo>
                    <a:pt x="901873" y="114299"/>
                  </a:lnTo>
                  <a:lnTo>
                    <a:pt x="924411" y="101599"/>
                  </a:lnTo>
                  <a:lnTo>
                    <a:pt x="929693" y="101599"/>
                  </a:lnTo>
                  <a:lnTo>
                    <a:pt x="936595" y="88899"/>
                  </a:lnTo>
                  <a:lnTo>
                    <a:pt x="947653" y="88899"/>
                  </a:lnTo>
                  <a:lnTo>
                    <a:pt x="990958" y="76199"/>
                  </a:lnTo>
                  <a:lnTo>
                    <a:pt x="1032989" y="50799"/>
                  </a:lnTo>
                  <a:lnTo>
                    <a:pt x="1073290" y="38099"/>
                  </a:lnTo>
                  <a:lnTo>
                    <a:pt x="1102954" y="38099"/>
                  </a:lnTo>
                  <a:lnTo>
                    <a:pt x="1078543" y="50799"/>
                  </a:lnTo>
                  <a:lnTo>
                    <a:pt x="2196080" y="50799"/>
                  </a:lnTo>
                  <a:lnTo>
                    <a:pt x="2252605" y="76199"/>
                  </a:lnTo>
                  <a:lnTo>
                    <a:pt x="2298842" y="101599"/>
                  </a:lnTo>
                  <a:lnTo>
                    <a:pt x="2339602" y="139699"/>
                  </a:lnTo>
                  <a:lnTo>
                    <a:pt x="2375230" y="177799"/>
                  </a:lnTo>
                  <a:lnTo>
                    <a:pt x="2406072" y="228599"/>
                  </a:lnTo>
                  <a:lnTo>
                    <a:pt x="2432473" y="279399"/>
                  </a:lnTo>
                  <a:lnTo>
                    <a:pt x="2454779" y="317499"/>
                  </a:lnTo>
                  <a:lnTo>
                    <a:pt x="2473334" y="368299"/>
                  </a:lnTo>
                  <a:lnTo>
                    <a:pt x="2488484" y="419099"/>
                  </a:lnTo>
                  <a:lnTo>
                    <a:pt x="2500574" y="469899"/>
                  </a:lnTo>
                  <a:lnTo>
                    <a:pt x="2516901" y="558493"/>
                  </a:lnTo>
                  <a:lnTo>
                    <a:pt x="2525246" y="622299"/>
                  </a:lnTo>
                  <a:lnTo>
                    <a:pt x="2528202" y="660399"/>
                  </a:lnTo>
                  <a:lnTo>
                    <a:pt x="2484350" y="673099"/>
                  </a:lnTo>
                  <a:lnTo>
                    <a:pt x="1008928" y="673099"/>
                  </a:lnTo>
                  <a:lnTo>
                    <a:pt x="997870" y="685799"/>
                  </a:lnTo>
                  <a:lnTo>
                    <a:pt x="981125" y="685799"/>
                  </a:lnTo>
                  <a:lnTo>
                    <a:pt x="964486" y="698499"/>
                  </a:lnTo>
                  <a:close/>
                </a:path>
                <a:path w="2798444" h="5892800">
                  <a:moveTo>
                    <a:pt x="1085681" y="50799"/>
                  </a:moveTo>
                  <a:lnTo>
                    <a:pt x="1078543" y="50799"/>
                  </a:lnTo>
                  <a:lnTo>
                    <a:pt x="1102954" y="38099"/>
                  </a:lnTo>
                  <a:lnTo>
                    <a:pt x="1103568" y="38099"/>
                  </a:lnTo>
                  <a:lnTo>
                    <a:pt x="1085681" y="50799"/>
                  </a:lnTo>
                  <a:close/>
                </a:path>
                <a:path w="2798444" h="5892800">
                  <a:moveTo>
                    <a:pt x="1586081" y="50799"/>
                  </a:moveTo>
                  <a:lnTo>
                    <a:pt x="1085681" y="50799"/>
                  </a:lnTo>
                  <a:lnTo>
                    <a:pt x="1103568" y="38099"/>
                  </a:lnTo>
                  <a:lnTo>
                    <a:pt x="1556751" y="38099"/>
                  </a:lnTo>
                  <a:lnTo>
                    <a:pt x="1586651" y="50526"/>
                  </a:lnTo>
                  <a:lnTo>
                    <a:pt x="1586081" y="50799"/>
                  </a:lnTo>
                  <a:close/>
                </a:path>
                <a:path w="2798444" h="5892800">
                  <a:moveTo>
                    <a:pt x="1607454" y="50799"/>
                  </a:moveTo>
                  <a:lnTo>
                    <a:pt x="1587310" y="50799"/>
                  </a:lnTo>
                  <a:lnTo>
                    <a:pt x="1586651" y="50526"/>
                  </a:lnTo>
                  <a:lnTo>
                    <a:pt x="1612498" y="38099"/>
                  </a:lnTo>
                  <a:lnTo>
                    <a:pt x="1613747" y="38099"/>
                  </a:lnTo>
                  <a:lnTo>
                    <a:pt x="1607454" y="50799"/>
                  </a:lnTo>
                  <a:close/>
                </a:path>
                <a:path w="2798444" h="5892800">
                  <a:moveTo>
                    <a:pt x="1607454" y="50799"/>
                  </a:moveTo>
                  <a:lnTo>
                    <a:pt x="1613747" y="38099"/>
                  </a:lnTo>
                  <a:lnTo>
                    <a:pt x="1614223" y="38099"/>
                  </a:lnTo>
                  <a:lnTo>
                    <a:pt x="1607454" y="50799"/>
                  </a:lnTo>
                  <a:close/>
                </a:path>
                <a:path w="2798444" h="5892800">
                  <a:moveTo>
                    <a:pt x="986942" y="55419"/>
                  </a:moveTo>
                  <a:lnTo>
                    <a:pt x="1005892" y="45678"/>
                  </a:lnTo>
                  <a:lnTo>
                    <a:pt x="999540" y="50799"/>
                  </a:lnTo>
                  <a:lnTo>
                    <a:pt x="986942" y="55419"/>
                  </a:lnTo>
                  <a:close/>
                </a:path>
                <a:path w="2798444" h="5892800">
                  <a:moveTo>
                    <a:pt x="1587310" y="50799"/>
                  </a:moveTo>
                  <a:lnTo>
                    <a:pt x="1586081" y="50799"/>
                  </a:lnTo>
                  <a:lnTo>
                    <a:pt x="1586651" y="50526"/>
                  </a:lnTo>
                  <a:lnTo>
                    <a:pt x="1587310" y="50799"/>
                  </a:lnTo>
                  <a:close/>
                </a:path>
                <a:path w="2798444" h="5892800">
                  <a:moveTo>
                    <a:pt x="979219" y="55380"/>
                  </a:moveTo>
                  <a:lnTo>
                    <a:pt x="983678" y="50799"/>
                  </a:lnTo>
                  <a:lnTo>
                    <a:pt x="987294" y="50799"/>
                  </a:lnTo>
                  <a:lnTo>
                    <a:pt x="979219" y="55380"/>
                  </a:lnTo>
                  <a:close/>
                </a:path>
                <a:path w="2798444" h="5892800">
                  <a:moveTo>
                    <a:pt x="964909" y="63499"/>
                  </a:moveTo>
                  <a:lnTo>
                    <a:pt x="979219" y="55380"/>
                  </a:lnTo>
                  <a:lnTo>
                    <a:pt x="974875" y="59845"/>
                  </a:lnTo>
                  <a:lnTo>
                    <a:pt x="964909" y="63499"/>
                  </a:lnTo>
                  <a:close/>
                </a:path>
                <a:path w="2798444" h="5892800">
                  <a:moveTo>
                    <a:pt x="971318" y="63499"/>
                  </a:moveTo>
                  <a:lnTo>
                    <a:pt x="974875" y="59845"/>
                  </a:lnTo>
                  <a:lnTo>
                    <a:pt x="986942" y="55419"/>
                  </a:lnTo>
                  <a:lnTo>
                    <a:pt x="971318" y="63499"/>
                  </a:lnTo>
                  <a:close/>
                </a:path>
                <a:path w="2798444" h="5892800">
                  <a:moveTo>
                    <a:pt x="562308" y="326085"/>
                  </a:moveTo>
                  <a:lnTo>
                    <a:pt x="566603" y="319358"/>
                  </a:lnTo>
                  <a:lnTo>
                    <a:pt x="569789" y="317499"/>
                  </a:lnTo>
                  <a:lnTo>
                    <a:pt x="579660" y="304799"/>
                  </a:lnTo>
                  <a:lnTo>
                    <a:pt x="589017" y="304799"/>
                  </a:lnTo>
                  <a:lnTo>
                    <a:pt x="606133" y="292099"/>
                  </a:lnTo>
                  <a:lnTo>
                    <a:pt x="621987" y="279399"/>
                  </a:lnTo>
                  <a:lnTo>
                    <a:pt x="637063" y="266699"/>
                  </a:lnTo>
                  <a:lnTo>
                    <a:pt x="651841" y="253999"/>
                  </a:lnTo>
                  <a:lnTo>
                    <a:pt x="674612" y="241299"/>
                  </a:lnTo>
                  <a:lnTo>
                    <a:pt x="699726" y="228599"/>
                  </a:lnTo>
                  <a:lnTo>
                    <a:pt x="729106" y="203199"/>
                  </a:lnTo>
                  <a:lnTo>
                    <a:pt x="764672" y="177799"/>
                  </a:lnTo>
                  <a:lnTo>
                    <a:pt x="806121" y="152399"/>
                  </a:lnTo>
                  <a:lnTo>
                    <a:pt x="826674" y="152399"/>
                  </a:lnTo>
                  <a:lnTo>
                    <a:pt x="847148" y="139699"/>
                  </a:lnTo>
                  <a:lnTo>
                    <a:pt x="863306" y="190499"/>
                  </a:lnTo>
                  <a:lnTo>
                    <a:pt x="877951" y="241299"/>
                  </a:lnTo>
                  <a:lnTo>
                    <a:pt x="891220" y="292099"/>
                  </a:lnTo>
                  <a:lnTo>
                    <a:pt x="623739" y="292099"/>
                  </a:lnTo>
                  <a:lnTo>
                    <a:pt x="601426" y="304799"/>
                  </a:lnTo>
                  <a:lnTo>
                    <a:pt x="596271" y="309679"/>
                  </a:lnTo>
                  <a:lnTo>
                    <a:pt x="582854" y="317499"/>
                  </a:lnTo>
                  <a:lnTo>
                    <a:pt x="573451" y="317499"/>
                  </a:lnTo>
                  <a:lnTo>
                    <a:pt x="562308" y="326085"/>
                  </a:lnTo>
                  <a:close/>
                </a:path>
                <a:path w="2798444" h="5892800">
                  <a:moveTo>
                    <a:pt x="718900" y="203199"/>
                  </a:moveTo>
                  <a:lnTo>
                    <a:pt x="708257" y="203199"/>
                  </a:lnTo>
                  <a:lnTo>
                    <a:pt x="728424" y="190499"/>
                  </a:lnTo>
                  <a:lnTo>
                    <a:pt x="743930" y="177799"/>
                  </a:lnTo>
                  <a:lnTo>
                    <a:pt x="755422" y="165099"/>
                  </a:lnTo>
                  <a:lnTo>
                    <a:pt x="781083" y="165099"/>
                  </a:lnTo>
                  <a:lnTo>
                    <a:pt x="744110" y="177799"/>
                  </a:lnTo>
                  <a:lnTo>
                    <a:pt x="718900" y="203199"/>
                  </a:lnTo>
                  <a:close/>
                </a:path>
                <a:path w="2798444" h="5892800">
                  <a:moveTo>
                    <a:pt x="589017" y="304799"/>
                  </a:moveTo>
                  <a:lnTo>
                    <a:pt x="568201" y="304799"/>
                  </a:lnTo>
                  <a:lnTo>
                    <a:pt x="604890" y="279399"/>
                  </a:lnTo>
                  <a:lnTo>
                    <a:pt x="651207" y="241299"/>
                  </a:lnTo>
                  <a:lnTo>
                    <a:pt x="688281" y="215899"/>
                  </a:lnTo>
                  <a:lnTo>
                    <a:pt x="715582" y="190499"/>
                  </a:lnTo>
                  <a:lnTo>
                    <a:pt x="708257" y="203199"/>
                  </a:lnTo>
                  <a:lnTo>
                    <a:pt x="718900" y="203199"/>
                  </a:lnTo>
                  <a:lnTo>
                    <a:pt x="706295" y="215899"/>
                  </a:lnTo>
                  <a:lnTo>
                    <a:pt x="667760" y="241299"/>
                  </a:lnTo>
                  <a:lnTo>
                    <a:pt x="628627" y="266699"/>
                  </a:lnTo>
                  <a:lnTo>
                    <a:pt x="589017" y="304799"/>
                  </a:lnTo>
                  <a:close/>
                </a:path>
                <a:path w="2798444" h="5892800">
                  <a:moveTo>
                    <a:pt x="596271" y="309679"/>
                  </a:moveTo>
                  <a:lnTo>
                    <a:pt x="601426" y="304799"/>
                  </a:lnTo>
                  <a:lnTo>
                    <a:pt x="623739" y="292099"/>
                  </a:lnTo>
                  <a:lnTo>
                    <a:pt x="604644" y="304799"/>
                  </a:lnTo>
                  <a:lnTo>
                    <a:pt x="596271" y="309679"/>
                  </a:lnTo>
                  <a:close/>
                </a:path>
                <a:path w="2798444" h="5892800">
                  <a:moveTo>
                    <a:pt x="908721" y="368299"/>
                  </a:moveTo>
                  <a:lnTo>
                    <a:pt x="534996" y="368299"/>
                  </a:lnTo>
                  <a:lnTo>
                    <a:pt x="542833" y="360116"/>
                  </a:lnTo>
                  <a:lnTo>
                    <a:pt x="549219" y="355599"/>
                  </a:lnTo>
                  <a:lnTo>
                    <a:pt x="574596" y="330199"/>
                  </a:lnTo>
                  <a:lnTo>
                    <a:pt x="596271" y="309679"/>
                  </a:lnTo>
                  <a:lnTo>
                    <a:pt x="604644" y="304799"/>
                  </a:lnTo>
                  <a:lnTo>
                    <a:pt x="623739" y="292099"/>
                  </a:lnTo>
                  <a:lnTo>
                    <a:pt x="891220" y="292099"/>
                  </a:lnTo>
                  <a:lnTo>
                    <a:pt x="903253" y="342899"/>
                  </a:lnTo>
                  <a:lnTo>
                    <a:pt x="908721" y="368299"/>
                  </a:lnTo>
                  <a:close/>
                </a:path>
                <a:path w="2798444" h="5892800">
                  <a:moveTo>
                    <a:pt x="567623" y="305200"/>
                  </a:moveTo>
                  <a:lnTo>
                    <a:pt x="567755" y="304799"/>
                  </a:lnTo>
                  <a:lnTo>
                    <a:pt x="568201" y="304799"/>
                  </a:lnTo>
                  <a:lnTo>
                    <a:pt x="567623" y="305200"/>
                  </a:lnTo>
                  <a:close/>
                </a:path>
                <a:path w="2798444" h="5892800">
                  <a:moveTo>
                    <a:pt x="564894" y="317499"/>
                  </a:moveTo>
                  <a:lnTo>
                    <a:pt x="563570" y="317499"/>
                  </a:lnTo>
                  <a:lnTo>
                    <a:pt x="565152" y="312700"/>
                  </a:lnTo>
                  <a:lnTo>
                    <a:pt x="572395" y="304799"/>
                  </a:lnTo>
                  <a:lnTo>
                    <a:pt x="576990" y="304799"/>
                  </a:lnTo>
                  <a:lnTo>
                    <a:pt x="564894" y="317499"/>
                  </a:lnTo>
                  <a:close/>
                </a:path>
                <a:path w="2798444" h="5892800">
                  <a:moveTo>
                    <a:pt x="558768" y="323930"/>
                  </a:moveTo>
                  <a:lnTo>
                    <a:pt x="576990" y="304799"/>
                  </a:lnTo>
                  <a:lnTo>
                    <a:pt x="579660" y="304799"/>
                  </a:lnTo>
                  <a:lnTo>
                    <a:pt x="569789" y="317499"/>
                  </a:lnTo>
                  <a:lnTo>
                    <a:pt x="567790" y="317499"/>
                  </a:lnTo>
                  <a:lnTo>
                    <a:pt x="566700" y="319207"/>
                  </a:lnTo>
                  <a:lnTo>
                    <a:pt x="565998" y="319712"/>
                  </a:lnTo>
                  <a:lnTo>
                    <a:pt x="558768" y="323930"/>
                  </a:lnTo>
                  <a:close/>
                </a:path>
                <a:path w="2798444" h="5892800">
                  <a:moveTo>
                    <a:pt x="560752" y="317499"/>
                  </a:moveTo>
                  <a:lnTo>
                    <a:pt x="549857" y="317499"/>
                  </a:lnTo>
                  <a:lnTo>
                    <a:pt x="567623" y="305200"/>
                  </a:lnTo>
                  <a:lnTo>
                    <a:pt x="565152" y="312700"/>
                  </a:lnTo>
                  <a:lnTo>
                    <a:pt x="560752" y="317499"/>
                  </a:lnTo>
                  <a:close/>
                </a:path>
                <a:path w="2798444" h="5892800">
                  <a:moveTo>
                    <a:pt x="542833" y="360116"/>
                  </a:moveTo>
                  <a:lnTo>
                    <a:pt x="559321" y="342899"/>
                  </a:lnTo>
                  <a:lnTo>
                    <a:pt x="582854" y="317499"/>
                  </a:lnTo>
                  <a:lnTo>
                    <a:pt x="596271" y="309679"/>
                  </a:lnTo>
                  <a:lnTo>
                    <a:pt x="574596" y="330199"/>
                  </a:lnTo>
                  <a:lnTo>
                    <a:pt x="549219" y="355599"/>
                  </a:lnTo>
                  <a:lnTo>
                    <a:pt x="542833" y="360116"/>
                  </a:lnTo>
                  <a:close/>
                </a:path>
                <a:path w="2798444" h="5892800">
                  <a:moveTo>
                    <a:pt x="550354" y="328841"/>
                  </a:moveTo>
                  <a:lnTo>
                    <a:pt x="565152" y="312700"/>
                  </a:lnTo>
                  <a:lnTo>
                    <a:pt x="563570" y="317499"/>
                  </a:lnTo>
                  <a:lnTo>
                    <a:pt x="564894" y="317499"/>
                  </a:lnTo>
                  <a:lnTo>
                    <a:pt x="558768" y="323930"/>
                  </a:lnTo>
                  <a:lnTo>
                    <a:pt x="550354" y="328841"/>
                  </a:lnTo>
                  <a:close/>
                </a:path>
                <a:path w="2798444" h="5892800">
                  <a:moveTo>
                    <a:pt x="566700" y="319207"/>
                  </a:moveTo>
                  <a:lnTo>
                    <a:pt x="567790" y="317499"/>
                  </a:lnTo>
                  <a:lnTo>
                    <a:pt x="569076" y="317499"/>
                  </a:lnTo>
                  <a:lnTo>
                    <a:pt x="566700" y="319207"/>
                  </a:lnTo>
                  <a:close/>
                </a:path>
                <a:path w="2798444" h="5892800">
                  <a:moveTo>
                    <a:pt x="566603" y="319358"/>
                  </a:moveTo>
                  <a:lnTo>
                    <a:pt x="566700" y="319207"/>
                  </a:lnTo>
                  <a:lnTo>
                    <a:pt x="569076" y="317499"/>
                  </a:lnTo>
                  <a:lnTo>
                    <a:pt x="569789" y="317499"/>
                  </a:lnTo>
                  <a:lnTo>
                    <a:pt x="566603" y="319358"/>
                  </a:lnTo>
                  <a:close/>
                </a:path>
                <a:path w="2798444" h="5892800">
                  <a:moveTo>
                    <a:pt x="569092" y="323055"/>
                  </a:moveTo>
                  <a:lnTo>
                    <a:pt x="573451" y="317499"/>
                  </a:lnTo>
                  <a:lnTo>
                    <a:pt x="576409" y="317499"/>
                  </a:lnTo>
                  <a:lnTo>
                    <a:pt x="569092" y="323055"/>
                  </a:lnTo>
                  <a:close/>
                </a:path>
                <a:path w="2798444" h="5892800">
                  <a:moveTo>
                    <a:pt x="559321" y="342899"/>
                  </a:moveTo>
                  <a:lnTo>
                    <a:pt x="544997" y="342899"/>
                  </a:lnTo>
                  <a:lnTo>
                    <a:pt x="546138" y="340640"/>
                  </a:lnTo>
                  <a:lnTo>
                    <a:pt x="559795" y="330199"/>
                  </a:lnTo>
                  <a:lnTo>
                    <a:pt x="563485" y="330199"/>
                  </a:lnTo>
                  <a:lnTo>
                    <a:pt x="569017" y="323150"/>
                  </a:lnTo>
                  <a:lnTo>
                    <a:pt x="576409" y="317499"/>
                  </a:lnTo>
                  <a:lnTo>
                    <a:pt x="582854" y="317499"/>
                  </a:lnTo>
                  <a:lnTo>
                    <a:pt x="559321" y="342899"/>
                  </a:lnTo>
                  <a:close/>
                </a:path>
                <a:path w="2798444" h="5892800">
                  <a:moveTo>
                    <a:pt x="565998" y="319712"/>
                  </a:moveTo>
                  <a:lnTo>
                    <a:pt x="566700" y="319207"/>
                  </a:lnTo>
                  <a:lnTo>
                    <a:pt x="566603" y="319358"/>
                  </a:lnTo>
                  <a:lnTo>
                    <a:pt x="565998" y="319712"/>
                  </a:lnTo>
                  <a:close/>
                </a:path>
                <a:path w="2798444" h="5892800">
                  <a:moveTo>
                    <a:pt x="555817" y="327030"/>
                  </a:moveTo>
                  <a:lnTo>
                    <a:pt x="558768" y="323930"/>
                  </a:lnTo>
                  <a:lnTo>
                    <a:pt x="565998" y="319712"/>
                  </a:lnTo>
                  <a:lnTo>
                    <a:pt x="555817" y="327030"/>
                  </a:lnTo>
                  <a:close/>
                </a:path>
                <a:path w="2798444" h="5892800">
                  <a:moveTo>
                    <a:pt x="559795" y="330199"/>
                  </a:moveTo>
                  <a:lnTo>
                    <a:pt x="569092" y="323055"/>
                  </a:lnTo>
                  <a:lnTo>
                    <a:pt x="559795" y="330199"/>
                  </a:lnTo>
                  <a:close/>
                </a:path>
                <a:path w="2798444" h="5892800">
                  <a:moveTo>
                    <a:pt x="559681" y="330199"/>
                  </a:moveTo>
                  <a:lnTo>
                    <a:pt x="556968" y="330199"/>
                  </a:lnTo>
                  <a:lnTo>
                    <a:pt x="562308" y="326085"/>
                  </a:lnTo>
                  <a:lnTo>
                    <a:pt x="559681" y="330199"/>
                  </a:lnTo>
                  <a:close/>
                </a:path>
                <a:path w="2798444" h="5892800">
                  <a:moveTo>
                    <a:pt x="552797" y="330199"/>
                  </a:moveTo>
                  <a:lnTo>
                    <a:pt x="551406" y="330199"/>
                  </a:lnTo>
                  <a:lnTo>
                    <a:pt x="555817" y="327030"/>
                  </a:lnTo>
                  <a:lnTo>
                    <a:pt x="552797" y="330199"/>
                  </a:lnTo>
                  <a:close/>
                </a:path>
                <a:path w="2798444" h="5892800">
                  <a:moveTo>
                    <a:pt x="549109" y="330199"/>
                  </a:moveTo>
                  <a:lnTo>
                    <a:pt x="548026" y="330199"/>
                  </a:lnTo>
                  <a:lnTo>
                    <a:pt x="550354" y="328841"/>
                  </a:lnTo>
                  <a:lnTo>
                    <a:pt x="549109" y="330199"/>
                  </a:lnTo>
                  <a:close/>
                </a:path>
                <a:path w="2798444" h="5892800">
                  <a:moveTo>
                    <a:pt x="540137" y="342899"/>
                  </a:moveTo>
                  <a:lnTo>
                    <a:pt x="526192" y="342899"/>
                  </a:lnTo>
                  <a:lnTo>
                    <a:pt x="537561" y="330199"/>
                  </a:lnTo>
                  <a:lnTo>
                    <a:pt x="542321" y="330199"/>
                  </a:lnTo>
                  <a:lnTo>
                    <a:pt x="540137" y="342899"/>
                  </a:lnTo>
                  <a:close/>
                </a:path>
                <a:path w="2798444" h="5892800">
                  <a:moveTo>
                    <a:pt x="547868" y="337210"/>
                  </a:moveTo>
                  <a:lnTo>
                    <a:pt x="549839" y="333306"/>
                  </a:lnTo>
                  <a:lnTo>
                    <a:pt x="552797" y="330199"/>
                  </a:lnTo>
                  <a:lnTo>
                    <a:pt x="556968" y="330199"/>
                  </a:lnTo>
                  <a:lnTo>
                    <a:pt x="547868" y="337210"/>
                  </a:lnTo>
                  <a:close/>
                </a:path>
                <a:path w="2798444" h="5892800">
                  <a:moveTo>
                    <a:pt x="542458" y="341379"/>
                  </a:moveTo>
                  <a:lnTo>
                    <a:pt x="542615" y="340890"/>
                  </a:lnTo>
                  <a:lnTo>
                    <a:pt x="549839" y="333306"/>
                  </a:lnTo>
                  <a:lnTo>
                    <a:pt x="547868" y="337210"/>
                  </a:lnTo>
                  <a:lnTo>
                    <a:pt x="542458" y="341379"/>
                  </a:lnTo>
                  <a:close/>
                </a:path>
                <a:path w="2798444" h="5892800">
                  <a:moveTo>
                    <a:pt x="931028" y="482599"/>
                  </a:moveTo>
                  <a:lnTo>
                    <a:pt x="389060" y="482599"/>
                  </a:lnTo>
                  <a:lnTo>
                    <a:pt x="401176" y="469899"/>
                  </a:lnTo>
                  <a:lnTo>
                    <a:pt x="413836" y="469899"/>
                  </a:lnTo>
                  <a:lnTo>
                    <a:pt x="417107" y="462680"/>
                  </a:lnTo>
                  <a:lnTo>
                    <a:pt x="423714" y="457199"/>
                  </a:lnTo>
                  <a:lnTo>
                    <a:pt x="428574" y="457199"/>
                  </a:lnTo>
                  <a:lnTo>
                    <a:pt x="432706" y="445933"/>
                  </a:lnTo>
                  <a:lnTo>
                    <a:pt x="434983" y="444499"/>
                  </a:lnTo>
                  <a:lnTo>
                    <a:pt x="444492" y="431799"/>
                  </a:lnTo>
                  <a:lnTo>
                    <a:pt x="451605" y="419099"/>
                  </a:lnTo>
                  <a:lnTo>
                    <a:pt x="449070" y="419099"/>
                  </a:lnTo>
                  <a:lnTo>
                    <a:pt x="481347" y="393699"/>
                  </a:lnTo>
                  <a:lnTo>
                    <a:pt x="543181" y="342899"/>
                  </a:lnTo>
                  <a:lnTo>
                    <a:pt x="546138" y="340640"/>
                  </a:lnTo>
                  <a:lnTo>
                    <a:pt x="544997" y="342899"/>
                  </a:lnTo>
                  <a:lnTo>
                    <a:pt x="559321" y="342899"/>
                  </a:lnTo>
                  <a:lnTo>
                    <a:pt x="542833" y="360116"/>
                  </a:lnTo>
                  <a:lnTo>
                    <a:pt x="531263" y="368299"/>
                  </a:lnTo>
                  <a:lnTo>
                    <a:pt x="908721" y="368299"/>
                  </a:lnTo>
                  <a:lnTo>
                    <a:pt x="914188" y="393699"/>
                  </a:lnTo>
                  <a:lnTo>
                    <a:pt x="921669" y="431799"/>
                  </a:lnTo>
                  <a:lnTo>
                    <a:pt x="448753" y="431799"/>
                  </a:lnTo>
                  <a:lnTo>
                    <a:pt x="446497" y="437371"/>
                  </a:lnTo>
                  <a:lnTo>
                    <a:pt x="438575" y="444499"/>
                  </a:lnTo>
                  <a:lnTo>
                    <a:pt x="924163" y="444499"/>
                  </a:lnTo>
                  <a:lnTo>
                    <a:pt x="931028" y="482599"/>
                  </a:lnTo>
                  <a:close/>
                </a:path>
                <a:path w="2798444" h="5892800">
                  <a:moveTo>
                    <a:pt x="541299" y="342272"/>
                  </a:moveTo>
                  <a:lnTo>
                    <a:pt x="542615" y="340890"/>
                  </a:lnTo>
                  <a:lnTo>
                    <a:pt x="542458" y="341379"/>
                  </a:lnTo>
                  <a:lnTo>
                    <a:pt x="541299" y="342272"/>
                  </a:lnTo>
                  <a:close/>
                </a:path>
                <a:path w="2798444" h="5892800">
                  <a:moveTo>
                    <a:pt x="540701" y="342899"/>
                  </a:moveTo>
                  <a:lnTo>
                    <a:pt x="540484" y="342899"/>
                  </a:lnTo>
                  <a:lnTo>
                    <a:pt x="541299" y="342272"/>
                  </a:lnTo>
                  <a:lnTo>
                    <a:pt x="540701" y="342899"/>
                  </a:lnTo>
                  <a:close/>
                </a:path>
                <a:path w="2798444" h="5892800">
                  <a:moveTo>
                    <a:pt x="520276" y="355599"/>
                  </a:moveTo>
                  <a:lnTo>
                    <a:pt x="522952" y="342899"/>
                  </a:lnTo>
                  <a:lnTo>
                    <a:pt x="525910" y="342899"/>
                  </a:lnTo>
                  <a:lnTo>
                    <a:pt x="524492" y="348989"/>
                  </a:lnTo>
                  <a:lnTo>
                    <a:pt x="520276" y="355599"/>
                  </a:lnTo>
                  <a:close/>
                </a:path>
                <a:path w="2798444" h="5892800">
                  <a:moveTo>
                    <a:pt x="524492" y="348989"/>
                  </a:moveTo>
                  <a:lnTo>
                    <a:pt x="525910" y="342899"/>
                  </a:lnTo>
                  <a:lnTo>
                    <a:pt x="528375" y="342899"/>
                  </a:lnTo>
                  <a:lnTo>
                    <a:pt x="524492" y="348989"/>
                  </a:lnTo>
                  <a:close/>
                </a:path>
                <a:path w="2798444" h="5892800">
                  <a:moveTo>
                    <a:pt x="462509" y="406399"/>
                  </a:moveTo>
                  <a:lnTo>
                    <a:pt x="459903" y="406399"/>
                  </a:lnTo>
                  <a:lnTo>
                    <a:pt x="461287" y="403839"/>
                  </a:lnTo>
                  <a:lnTo>
                    <a:pt x="470786" y="395158"/>
                  </a:lnTo>
                  <a:lnTo>
                    <a:pt x="473504" y="393699"/>
                  </a:lnTo>
                  <a:lnTo>
                    <a:pt x="489101" y="380999"/>
                  </a:lnTo>
                  <a:lnTo>
                    <a:pt x="502625" y="368299"/>
                  </a:lnTo>
                  <a:lnTo>
                    <a:pt x="520064" y="355599"/>
                  </a:lnTo>
                  <a:lnTo>
                    <a:pt x="522952" y="355599"/>
                  </a:lnTo>
                  <a:lnTo>
                    <a:pt x="524492" y="348989"/>
                  </a:lnTo>
                  <a:lnTo>
                    <a:pt x="528375" y="342899"/>
                  </a:lnTo>
                  <a:lnTo>
                    <a:pt x="540484" y="342899"/>
                  </a:lnTo>
                  <a:lnTo>
                    <a:pt x="478696" y="393699"/>
                  </a:lnTo>
                  <a:lnTo>
                    <a:pt x="462509" y="406399"/>
                  </a:lnTo>
                  <a:close/>
                </a:path>
                <a:path w="2798444" h="5892800">
                  <a:moveTo>
                    <a:pt x="522952" y="355599"/>
                  </a:moveTo>
                  <a:lnTo>
                    <a:pt x="520276" y="355599"/>
                  </a:lnTo>
                  <a:lnTo>
                    <a:pt x="524492" y="348989"/>
                  </a:lnTo>
                  <a:lnTo>
                    <a:pt x="522952" y="355599"/>
                  </a:lnTo>
                  <a:close/>
                </a:path>
                <a:path w="2798444" h="5892800">
                  <a:moveTo>
                    <a:pt x="534996" y="368299"/>
                  </a:moveTo>
                  <a:lnTo>
                    <a:pt x="531263" y="368299"/>
                  </a:lnTo>
                  <a:lnTo>
                    <a:pt x="542833" y="360116"/>
                  </a:lnTo>
                  <a:lnTo>
                    <a:pt x="534996" y="368299"/>
                  </a:lnTo>
                  <a:close/>
                </a:path>
                <a:path w="2798444" h="5892800">
                  <a:moveTo>
                    <a:pt x="464012" y="398794"/>
                  </a:moveTo>
                  <a:lnTo>
                    <a:pt x="466766" y="393699"/>
                  </a:lnTo>
                  <a:lnTo>
                    <a:pt x="472382" y="393699"/>
                  </a:lnTo>
                  <a:lnTo>
                    <a:pt x="470786" y="395158"/>
                  </a:lnTo>
                  <a:lnTo>
                    <a:pt x="464012" y="398794"/>
                  </a:lnTo>
                  <a:close/>
                </a:path>
                <a:path w="2798444" h="5892800">
                  <a:moveTo>
                    <a:pt x="458484" y="406399"/>
                  </a:moveTo>
                  <a:lnTo>
                    <a:pt x="449844" y="406399"/>
                  </a:lnTo>
                  <a:lnTo>
                    <a:pt x="464012" y="398794"/>
                  </a:lnTo>
                  <a:lnTo>
                    <a:pt x="461287" y="403839"/>
                  </a:lnTo>
                  <a:lnTo>
                    <a:pt x="458484" y="406399"/>
                  </a:lnTo>
                  <a:close/>
                </a:path>
                <a:path w="2798444" h="5892800">
                  <a:moveTo>
                    <a:pt x="402515" y="457199"/>
                  </a:moveTo>
                  <a:lnTo>
                    <a:pt x="393640" y="457199"/>
                  </a:lnTo>
                  <a:lnTo>
                    <a:pt x="417094" y="444499"/>
                  </a:lnTo>
                  <a:lnTo>
                    <a:pt x="461287" y="403839"/>
                  </a:lnTo>
                  <a:lnTo>
                    <a:pt x="459903" y="406399"/>
                  </a:lnTo>
                  <a:lnTo>
                    <a:pt x="462509" y="406399"/>
                  </a:lnTo>
                  <a:lnTo>
                    <a:pt x="446323" y="419099"/>
                  </a:lnTo>
                  <a:lnTo>
                    <a:pt x="450126" y="419099"/>
                  </a:lnTo>
                  <a:lnTo>
                    <a:pt x="443646" y="431799"/>
                  </a:lnTo>
                  <a:lnTo>
                    <a:pt x="434983" y="444499"/>
                  </a:lnTo>
                  <a:lnTo>
                    <a:pt x="423714" y="444499"/>
                  </a:lnTo>
                  <a:lnTo>
                    <a:pt x="402515" y="457199"/>
                  </a:lnTo>
                  <a:close/>
                </a:path>
                <a:path w="2798444" h="5892800">
                  <a:moveTo>
                    <a:pt x="446497" y="437371"/>
                  </a:moveTo>
                  <a:lnTo>
                    <a:pt x="448753" y="431799"/>
                  </a:lnTo>
                  <a:lnTo>
                    <a:pt x="452689" y="431799"/>
                  </a:lnTo>
                  <a:lnTo>
                    <a:pt x="446497" y="437371"/>
                  </a:lnTo>
                  <a:close/>
                </a:path>
                <a:path w="2798444" h="5892800">
                  <a:moveTo>
                    <a:pt x="924163" y="444499"/>
                  </a:moveTo>
                  <a:lnTo>
                    <a:pt x="443611" y="444499"/>
                  </a:lnTo>
                  <a:lnTo>
                    <a:pt x="445290" y="440353"/>
                  </a:lnTo>
                  <a:lnTo>
                    <a:pt x="459141" y="431799"/>
                  </a:lnTo>
                  <a:lnTo>
                    <a:pt x="921669" y="431799"/>
                  </a:lnTo>
                  <a:lnTo>
                    <a:pt x="924163" y="444499"/>
                  </a:lnTo>
                  <a:close/>
                </a:path>
                <a:path w="2798444" h="5892800">
                  <a:moveTo>
                    <a:pt x="443611" y="444499"/>
                  </a:moveTo>
                  <a:lnTo>
                    <a:pt x="438575" y="444499"/>
                  </a:lnTo>
                  <a:lnTo>
                    <a:pt x="445290" y="440353"/>
                  </a:lnTo>
                  <a:lnTo>
                    <a:pt x="443611" y="444499"/>
                  </a:lnTo>
                  <a:close/>
                </a:path>
                <a:path w="2798444" h="5892800">
                  <a:moveTo>
                    <a:pt x="296626" y="545219"/>
                  </a:moveTo>
                  <a:lnTo>
                    <a:pt x="309756" y="533399"/>
                  </a:lnTo>
                  <a:lnTo>
                    <a:pt x="332672" y="520699"/>
                  </a:lnTo>
                  <a:lnTo>
                    <a:pt x="355845" y="495299"/>
                  </a:lnTo>
                  <a:lnTo>
                    <a:pt x="402726" y="457199"/>
                  </a:lnTo>
                  <a:lnTo>
                    <a:pt x="402515" y="457199"/>
                  </a:lnTo>
                  <a:lnTo>
                    <a:pt x="423714" y="444499"/>
                  </a:lnTo>
                  <a:lnTo>
                    <a:pt x="396294" y="469899"/>
                  </a:lnTo>
                  <a:lnTo>
                    <a:pt x="387274" y="469899"/>
                  </a:lnTo>
                  <a:lnTo>
                    <a:pt x="361523" y="495299"/>
                  </a:lnTo>
                  <a:lnTo>
                    <a:pt x="367698" y="495299"/>
                  </a:lnTo>
                  <a:lnTo>
                    <a:pt x="357050" y="504384"/>
                  </a:lnTo>
                  <a:lnTo>
                    <a:pt x="336098" y="520699"/>
                  </a:lnTo>
                  <a:lnTo>
                    <a:pt x="334189" y="522919"/>
                  </a:lnTo>
                  <a:lnTo>
                    <a:pt x="296626" y="545219"/>
                  </a:lnTo>
                  <a:close/>
                </a:path>
                <a:path w="2798444" h="5892800">
                  <a:moveTo>
                    <a:pt x="373561" y="490368"/>
                  </a:moveTo>
                  <a:lnTo>
                    <a:pt x="373675" y="490200"/>
                  </a:lnTo>
                  <a:lnTo>
                    <a:pt x="382584" y="482599"/>
                  </a:lnTo>
                  <a:lnTo>
                    <a:pt x="423714" y="444499"/>
                  </a:lnTo>
                  <a:lnTo>
                    <a:pt x="382665" y="482599"/>
                  </a:lnTo>
                  <a:lnTo>
                    <a:pt x="373561" y="490368"/>
                  </a:lnTo>
                  <a:close/>
                </a:path>
                <a:path w="2798444" h="5892800">
                  <a:moveTo>
                    <a:pt x="371912" y="492799"/>
                  </a:moveTo>
                  <a:lnTo>
                    <a:pt x="373561" y="490368"/>
                  </a:lnTo>
                  <a:lnTo>
                    <a:pt x="382665" y="482599"/>
                  </a:lnTo>
                  <a:lnTo>
                    <a:pt x="423714" y="444499"/>
                  </a:lnTo>
                  <a:lnTo>
                    <a:pt x="431673" y="444499"/>
                  </a:lnTo>
                  <a:lnTo>
                    <a:pt x="430818" y="447113"/>
                  </a:lnTo>
                  <a:lnTo>
                    <a:pt x="414740" y="457199"/>
                  </a:lnTo>
                  <a:lnTo>
                    <a:pt x="401925" y="469899"/>
                  </a:lnTo>
                  <a:lnTo>
                    <a:pt x="396598" y="469899"/>
                  </a:lnTo>
                  <a:lnTo>
                    <a:pt x="387189" y="480845"/>
                  </a:lnTo>
                  <a:lnTo>
                    <a:pt x="371912" y="492799"/>
                  </a:lnTo>
                  <a:close/>
                </a:path>
                <a:path w="2798444" h="5892800">
                  <a:moveTo>
                    <a:pt x="430818" y="447113"/>
                  </a:moveTo>
                  <a:lnTo>
                    <a:pt x="431673" y="444499"/>
                  </a:lnTo>
                  <a:lnTo>
                    <a:pt x="433223" y="444499"/>
                  </a:lnTo>
                  <a:lnTo>
                    <a:pt x="432687" y="445940"/>
                  </a:lnTo>
                  <a:lnTo>
                    <a:pt x="430818" y="447113"/>
                  </a:lnTo>
                  <a:close/>
                </a:path>
                <a:path w="2798444" h="5892800">
                  <a:moveTo>
                    <a:pt x="432698" y="445933"/>
                  </a:moveTo>
                  <a:lnTo>
                    <a:pt x="433223" y="444499"/>
                  </a:lnTo>
                  <a:lnTo>
                    <a:pt x="434983" y="444499"/>
                  </a:lnTo>
                  <a:lnTo>
                    <a:pt x="432698" y="445933"/>
                  </a:lnTo>
                  <a:close/>
                </a:path>
                <a:path w="2798444" h="5892800">
                  <a:moveTo>
                    <a:pt x="428574" y="457199"/>
                  </a:moveTo>
                  <a:lnTo>
                    <a:pt x="427518" y="457199"/>
                  </a:lnTo>
                  <a:lnTo>
                    <a:pt x="430814" y="447124"/>
                  </a:lnTo>
                  <a:lnTo>
                    <a:pt x="432695" y="445940"/>
                  </a:lnTo>
                  <a:lnTo>
                    <a:pt x="428574" y="457199"/>
                  </a:lnTo>
                  <a:close/>
                </a:path>
                <a:path w="2798444" h="5892800">
                  <a:moveTo>
                    <a:pt x="408402" y="469899"/>
                  </a:moveTo>
                  <a:lnTo>
                    <a:pt x="402074" y="469899"/>
                  </a:lnTo>
                  <a:lnTo>
                    <a:pt x="414811" y="457199"/>
                  </a:lnTo>
                  <a:lnTo>
                    <a:pt x="430814" y="447124"/>
                  </a:lnTo>
                  <a:lnTo>
                    <a:pt x="427518" y="457199"/>
                  </a:lnTo>
                  <a:lnTo>
                    <a:pt x="419590" y="457199"/>
                  </a:lnTo>
                  <a:lnTo>
                    <a:pt x="417107" y="462680"/>
                  </a:lnTo>
                  <a:lnTo>
                    <a:pt x="408402" y="469899"/>
                  </a:lnTo>
                  <a:close/>
                </a:path>
                <a:path w="2798444" h="5892800">
                  <a:moveTo>
                    <a:pt x="417107" y="462680"/>
                  </a:moveTo>
                  <a:lnTo>
                    <a:pt x="419590" y="457199"/>
                  </a:lnTo>
                  <a:lnTo>
                    <a:pt x="423714" y="457199"/>
                  </a:lnTo>
                  <a:lnTo>
                    <a:pt x="417107" y="462680"/>
                  </a:lnTo>
                  <a:close/>
                </a:path>
                <a:path w="2798444" h="5892800">
                  <a:moveTo>
                    <a:pt x="413836" y="469899"/>
                  </a:moveTo>
                  <a:lnTo>
                    <a:pt x="408402" y="469899"/>
                  </a:lnTo>
                  <a:lnTo>
                    <a:pt x="417107" y="462680"/>
                  </a:lnTo>
                  <a:lnTo>
                    <a:pt x="413836" y="469899"/>
                  </a:lnTo>
                  <a:close/>
                </a:path>
                <a:path w="2798444" h="5892800">
                  <a:moveTo>
                    <a:pt x="367698" y="495299"/>
                  </a:moveTo>
                  <a:lnTo>
                    <a:pt x="362932" y="495299"/>
                  </a:lnTo>
                  <a:lnTo>
                    <a:pt x="387779" y="469899"/>
                  </a:lnTo>
                  <a:lnTo>
                    <a:pt x="396294" y="469899"/>
                  </a:lnTo>
                  <a:lnTo>
                    <a:pt x="382584" y="482599"/>
                  </a:lnTo>
                  <a:lnTo>
                    <a:pt x="378832" y="482599"/>
                  </a:lnTo>
                  <a:lnTo>
                    <a:pt x="373675" y="490200"/>
                  </a:lnTo>
                  <a:lnTo>
                    <a:pt x="367698" y="495299"/>
                  </a:lnTo>
                  <a:close/>
                </a:path>
                <a:path w="2798444" h="5892800">
                  <a:moveTo>
                    <a:pt x="387189" y="480845"/>
                  </a:moveTo>
                  <a:lnTo>
                    <a:pt x="396598" y="469899"/>
                  </a:lnTo>
                  <a:lnTo>
                    <a:pt x="388352" y="479935"/>
                  </a:lnTo>
                  <a:lnTo>
                    <a:pt x="387189" y="480845"/>
                  </a:lnTo>
                  <a:close/>
                </a:path>
                <a:path w="2798444" h="5892800">
                  <a:moveTo>
                    <a:pt x="933317" y="495299"/>
                  </a:moveTo>
                  <a:lnTo>
                    <a:pt x="376340" y="495299"/>
                  </a:lnTo>
                  <a:lnTo>
                    <a:pt x="381578" y="488178"/>
                  </a:lnTo>
                  <a:lnTo>
                    <a:pt x="388352" y="479935"/>
                  </a:lnTo>
                  <a:lnTo>
                    <a:pt x="401176" y="469899"/>
                  </a:lnTo>
                  <a:lnTo>
                    <a:pt x="389060" y="482599"/>
                  </a:lnTo>
                  <a:lnTo>
                    <a:pt x="931028" y="482599"/>
                  </a:lnTo>
                  <a:lnTo>
                    <a:pt x="933317" y="495299"/>
                  </a:lnTo>
                  <a:close/>
                </a:path>
                <a:path w="2798444" h="5892800">
                  <a:moveTo>
                    <a:pt x="381578" y="488178"/>
                  </a:moveTo>
                  <a:lnTo>
                    <a:pt x="385680" y="482599"/>
                  </a:lnTo>
                  <a:lnTo>
                    <a:pt x="387189" y="480845"/>
                  </a:lnTo>
                  <a:lnTo>
                    <a:pt x="388352" y="479935"/>
                  </a:lnTo>
                  <a:lnTo>
                    <a:pt x="381578" y="488178"/>
                  </a:lnTo>
                  <a:close/>
                </a:path>
                <a:path w="2798444" h="5892800">
                  <a:moveTo>
                    <a:pt x="375726" y="495299"/>
                  </a:moveTo>
                  <a:lnTo>
                    <a:pt x="370215" y="495299"/>
                  </a:lnTo>
                  <a:lnTo>
                    <a:pt x="371912" y="492799"/>
                  </a:lnTo>
                  <a:lnTo>
                    <a:pt x="387189" y="480845"/>
                  </a:lnTo>
                  <a:lnTo>
                    <a:pt x="385680" y="482599"/>
                  </a:lnTo>
                  <a:lnTo>
                    <a:pt x="381578" y="488178"/>
                  </a:lnTo>
                  <a:lnTo>
                    <a:pt x="375726" y="495299"/>
                  </a:lnTo>
                  <a:close/>
                </a:path>
                <a:path w="2798444" h="5892800">
                  <a:moveTo>
                    <a:pt x="373675" y="490200"/>
                  </a:moveTo>
                  <a:lnTo>
                    <a:pt x="378832" y="482599"/>
                  </a:lnTo>
                  <a:lnTo>
                    <a:pt x="382584" y="482599"/>
                  </a:lnTo>
                  <a:lnTo>
                    <a:pt x="373675" y="490200"/>
                  </a:lnTo>
                  <a:close/>
                </a:path>
                <a:path w="2798444" h="5892800">
                  <a:moveTo>
                    <a:pt x="947732" y="584199"/>
                  </a:moveTo>
                  <a:lnTo>
                    <a:pt x="274772" y="584199"/>
                  </a:lnTo>
                  <a:lnTo>
                    <a:pt x="275217" y="583748"/>
                  </a:lnTo>
                  <a:lnTo>
                    <a:pt x="295700" y="571499"/>
                  </a:lnTo>
                  <a:lnTo>
                    <a:pt x="310964" y="551740"/>
                  </a:lnTo>
                  <a:lnTo>
                    <a:pt x="365289" y="507999"/>
                  </a:lnTo>
                  <a:lnTo>
                    <a:pt x="381578" y="488178"/>
                  </a:lnTo>
                  <a:lnTo>
                    <a:pt x="376340" y="495299"/>
                  </a:lnTo>
                  <a:lnTo>
                    <a:pt x="933317" y="495299"/>
                  </a:lnTo>
                  <a:lnTo>
                    <a:pt x="941787" y="546099"/>
                  </a:lnTo>
                  <a:lnTo>
                    <a:pt x="947732" y="584199"/>
                  </a:lnTo>
                  <a:close/>
                </a:path>
                <a:path w="2798444" h="5892800">
                  <a:moveTo>
                    <a:pt x="357050" y="504384"/>
                  </a:moveTo>
                  <a:lnTo>
                    <a:pt x="373675" y="490200"/>
                  </a:lnTo>
                  <a:lnTo>
                    <a:pt x="373561" y="490368"/>
                  </a:lnTo>
                  <a:lnTo>
                    <a:pt x="358044" y="503610"/>
                  </a:lnTo>
                  <a:lnTo>
                    <a:pt x="357050" y="504384"/>
                  </a:lnTo>
                  <a:close/>
                </a:path>
                <a:path w="2798444" h="5892800">
                  <a:moveTo>
                    <a:pt x="358044" y="503610"/>
                  </a:moveTo>
                  <a:lnTo>
                    <a:pt x="373561" y="490368"/>
                  </a:lnTo>
                  <a:lnTo>
                    <a:pt x="371912" y="492799"/>
                  </a:lnTo>
                  <a:lnTo>
                    <a:pt x="358044" y="503610"/>
                  </a:lnTo>
                  <a:close/>
                </a:path>
                <a:path w="2798444" h="5892800">
                  <a:moveTo>
                    <a:pt x="308812" y="552417"/>
                  </a:moveTo>
                  <a:lnTo>
                    <a:pt x="334096" y="523026"/>
                  </a:lnTo>
                  <a:lnTo>
                    <a:pt x="338018" y="520699"/>
                  </a:lnTo>
                  <a:lnTo>
                    <a:pt x="358044" y="503610"/>
                  </a:lnTo>
                  <a:lnTo>
                    <a:pt x="371912" y="492799"/>
                  </a:lnTo>
                  <a:lnTo>
                    <a:pt x="370215" y="495299"/>
                  </a:lnTo>
                  <a:lnTo>
                    <a:pt x="375726" y="495299"/>
                  </a:lnTo>
                  <a:lnTo>
                    <a:pt x="365289" y="507999"/>
                  </a:lnTo>
                  <a:lnTo>
                    <a:pt x="317989" y="546099"/>
                  </a:lnTo>
                  <a:lnTo>
                    <a:pt x="315321" y="546099"/>
                  </a:lnTo>
                  <a:lnTo>
                    <a:pt x="308812" y="552417"/>
                  </a:lnTo>
                  <a:close/>
                </a:path>
                <a:path w="2798444" h="5892800">
                  <a:moveTo>
                    <a:pt x="334096" y="523026"/>
                  </a:moveTo>
                  <a:lnTo>
                    <a:pt x="337927" y="520699"/>
                  </a:lnTo>
                  <a:lnTo>
                    <a:pt x="357050" y="504384"/>
                  </a:lnTo>
                  <a:lnTo>
                    <a:pt x="358044" y="503610"/>
                  </a:lnTo>
                  <a:lnTo>
                    <a:pt x="338018" y="520699"/>
                  </a:lnTo>
                  <a:lnTo>
                    <a:pt x="334096" y="523026"/>
                  </a:lnTo>
                  <a:close/>
                </a:path>
                <a:path w="2798444" h="5892800">
                  <a:moveTo>
                    <a:pt x="334189" y="522919"/>
                  </a:moveTo>
                  <a:lnTo>
                    <a:pt x="336098" y="520699"/>
                  </a:lnTo>
                  <a:lnTo>
                    <a:pt x="357050" y="504384"/>
                  </a:lnTo>
                  <a:lnTo>
                    <a:pt x="337927" y="520699"/>
                  </a:lnTo>
                  <a:lnTo>
                    <a:pt x="334189" y="522919"/>
                  </a:lnTo>
                  <a:close/>
                </a:path>
                <a:path w="2798444" h="5892800">
                  <a:moveTo>
                    <a:pt x="296507" y="545326"/>
                  </a:moveTo>
                  <a:lnTo>
                    <a:pt x="334189" y="522919"/>
                  </a:lnTo>
                  <a:lnTo>
                    <a:pt x="296507" y="545326"/>
                  </a:lnTo>
                  <a:close/>
                </a:path>
                <a:path w="2798444" h="5892800">
                  <a:moveTo>
                    <a:pt x="236790" y="609599"/>
                  </a:moveTo>
                  <a:lnTo>
                    <a:pt x="259651" y="584199"/>
                  </a:lnTo>
                  <a:lnTo>
                    <a:pt x="292872" y="548599"/>
                  </a:lnTo>
                  <a:lnTo>
                    <a:pt x="296507" y="545326"/>
                  </a:lnTo>
                  <a:lnTo>
                    <a:pt x="334096" y="523026"/>
                  </a:lnTo>
                  <a:lnTo>
                    <a:pt x="314246" y="546099"/>
                  </a:lnTo>
                  <a:lnTo>
                    <a:pt x="312644" y="546099"/>
                  </a:lnTo>
                  <a:lnTo>
                    <a:pt x="299589" y="558799"/>
                  </a:lnTo>
                  <a:lnTo>
                    <a:pt x="285484" y="571499"/>
                  </a:lnTo>
                  <a:lnTo>
                    <a:pt x="283422" y="573782"/>
                  </a:lnTo>
                  <a:lnTo>
                    <a:pt x="270385" y="584199"/>
                  </a:lnTo>
                  <a:lnTo>
                    <a:pt x="263924" y="584199"/>
                  </a:lnTo>
                  <a:lnTo>
                    <a:pt x="256424" y="593470"/>
                  </a:lnTo>
                  <a:lnTo>
                    <a:pt x="236790" y="609599"/>
                  </a:lnTo>
                  <a:close/>
                </a:path>
                <a:path w="2798444" h="5892800">
                  <a:moveTo>
                    <a:pt x="283422" y="573782"/>
                  </a:moveTo>
                  <a:lnTo>
                    <a:pt x="285484" y="571499"/>
                  </a:lnTo>
                  <a:lnTo>
                    <a:pt x="299589" y="558799"/>
                  </a:lnTo>
                  <a:lnTo>
                    <a:pt x="312644" y="546099"/>
                  </a:lnTo>
                  <a:lnTo>
                    <a:pt x="305310" y="555815"/>
                  </a:lnTo>
                  <a:lnTo>
                    <a:pt x="302552" y="558493"/>
                  </a:lnTo>
                  <a:lnTo>
                    <a:pt x="283422" y="573782"/>
                  </a:lnTo>
                  <a:close/>
                </a:path>
                <a:path w="2798444" h="5892800">
                  <a:moveTo>
                    <a:pt x="305891" y="555812"/>
                  </a:moveTo>
                  <a:lnTo>
                    <a:pt x="308812" y="552417"/>
                  </a:lnTo>
                  <a:lnTo>
                    <a:pt x="315321" y="546099"/>
                  </a:lnTo>
                  <a:lnTo>
                    <a:pt x="310964" y="551740"/>
                  </a:lnTo>
                  <a:lnTo>
                    <a:pt x="305891" y="555812"/>
                  </a:lnTo>
                  <a:close/>
                </a:path>
                <a:path w="2798444" h="5892800">
                  <a:moveTo>
                    <a:pt x="310964" y="551740"/>
                  </a:moveTo>
                  <a:lnTo>
                    <a:pt x="315321" y="546099"/>
                  </a:lnTo>
                  <a:lnTo>
                    <a:pt x="317989" y="546099"/>
                  </a:lnTo>
                  <a:lnTo>
                    <a:pt x="310964" y="551740"/>
                  </a:lnTo>
                  <a:close/>
                </a:path>
                <a:path w="2798444" h="5892800">
                  <a:moveTo>
                    <a:pt x="236790" y="609599"/>
                  </a:moveTo>
                  <a:lnTo>
                    <a:pt x="259631" y="584199"/>
                  </a:lnTo>
                  <a:lnTo>
                    <a:pt x="292510" y="548924"/>
                  </a:lnTo>
                  <a:lnTo>
                    <a:pt x="292872" y="548599"/>
                  </a:lnTo>
                  <a:lnTo>
                    <a:pt x="259651" y="584199"/>
                  </a:lnTo>
                  <a:lnTo>
                    <a:pt x="236790" y="609599"/>
                  </a:lnTo>
                  <a:close/>
                </a:path>
                <a:path w="2798444" h="5892800">
                  <a:moveTo>
                    <a:pt x="174989" y="670598"/>
                  </a:moveTo>
                  <a:lnTo>
                    <a:pt x="178142" y="662900"/>
                  </a:lnTo>
                  <a:lnTo>
                    <a:pt x="180502" y="660399"/>
                  </a:lnTo>
                  <a:lnTo>
                    <a:pt x="239214" y="596899"/>
                  </a:lnTo>
                  <a:lnTo>
                    <a:pt x="292510" y="548924"/>
                  </a:lnTo>
                  <a:lnTo>
                    <a:pt x="259631" y="584199"/>
                  </a:lnTo>
                  <a:lnTo>
                    <a:pt x="236790" y="609599"/>
                  </a:lnTo>
                  <a:lnTo>
                    <a:pt x="242191" y="609599"/>
                  </a:lnTo>
                  <a:lnTo>
                    <a:pt x="231648" y="622299"/>
                  </a:lnTo>
                  <a:lnTo>
                    <a:pt x="212294" y="634999"/>
                  </a:lnTo>
                  <a:lnTo>
                    <a:pt x="211795" y="635750"/>
                  </a:lnTo>
                  <a:lnTo>
                    <a:pt x="196256" y="647699"/>
                  </a:lnTo>
                  <a:lnTo>
                    <a:pt x="194953" y="647699"/>
                  </a:lnTo>
                  <a:lnTo>
                    <a:pt x="188713" y="654936"/>
                  </a:lnTo>
                  <a:lnTo>
                    <a:pt x="183018" y="660399"/>
                  </a:lnTo>
                  <a:lnTo>
                    <a:pt x="182037" y="660399"/>
                  </a:lnTo>
                  <a:lnTo>
                    <a:pt x="174989" y="670598"/>
                  </a:lnTo>
                  <a:close/>
                </a:path>
                <a:path w="2798444" h="5892800">
                  <a:moveTo>
                    <a:pt x="302691" y="559285"/>
                  </a:moveTo>
                  <a:lnTo>
                    <a:pt x="304424" y="556990"/>
                  </a:lnTo>
                  <a:lnTo>
                    <a:pt x="305891" y="555812"/>
                  </a:lnTo>
                  <a:lnTo>
                    <a:pt x="303321" y="558799"/>
                  </a:lnTo>
                  <a:lnTo>
                    <a:pt x="302691" y="559285"/>
                  </a:lnTo>
                  <a:close/>
                </a:path>
                <a:path w="2798444" h="5892800">
                  <a:moveTo>
                    <a:pt x="302552" y="558493"/>
                  </a:moveTo>
                  <a:lnTo>
                    <a:pt x="305310" y="555815"/>
                  </a:lnTo>
                  <a:lnTo>
                    <a:pt x="304424" y="556990"/>
                  </a:lnTo>
                  <a:lnTo>
                    <a:pt x="302552" y="558493"/>
                  </a:lnTo>
                  <a:close/>
                </a:path>
                <a:path w="2798444" h="5892800">
                  <a:moveTo>
                    <a:pt x="277635" y="581295"/>
                  </a:moveTo>
                  <a:lnTo>
                    <a:pt x="287289" y="571499"/>
                  </a:lnTo>
                  <a:lnTo>
                    <a:pt x="291572" y="567860"/>
                  </a:lnTo>
                  <a:lnTo>
                    <a:pt x="302691" y="559285"/>
                  </a:lnTo>
                  <a:lnTo>
                    <a:pt x="293471" y="571499"/>
                  </a:lnTo>
                  <a:lnTo>
                    <a:pt x="277635" y="581295"/>
                  </a:lnTo>
                  <a:close/>
                </a:path>
                <a:path w="2798444" h="5892800">
                  <a:moveTo>
                    <a:pt x="275361" y="582701"/>
                  </a:moveTo>
                  <a:lnTo>
                    <a:pt x="282336" y="574983"/>
                  </a:lnTo>
                  <a:lnTo>
                    <a:pt x="291572" y="567860"/>
                  </a:lnTo>
                  <a:lnTo>
                    <a:pt x="287289" y="571499"/>
                  </a:lnTo>
                  <a:lnTo>
                    <a:pt x="277635" y="581295"/>
                  </a:lnTo>
                  <a:lnTo>
                    <a:pt x="275361" y="582701"/>
                  </a:lnTo>
                  <a:close/>
                </a:path>
                <a:path w="2798444" h="5892800">
                  <a:moveTo>
                    <a:pt x="254470" y="595885"/>
                  </a:moveTo>
                  <a:lnTo>
                    <a:pt x="256424" y="593470"/>
                  </a:lnTo>
                  <a:lnTo>
                    <a:pt x="267709" y="584199"/>
                  </a:lnTo>
                  <a:lnTo>
                    <a:pt x="270385" y="584199"/>
                  </a:lnTo>
                  <a:lnTo>
                    <a:pt x="282336" y="574983"/>
                  </a:lnTo>
                  <a:lnTo>
                    <a:pt x="275361" y="582701"/>
                  </a:lnTo>
                  <a:lnTo>
                    <a:pt x="272939" y="584199"/>
                  </a:lnTo>
                  <a:lnTo>
                    <a:pt x="271523" y="585917"/>
                  </a:lnTo>
                  <a:lnTo>
                    <a:pt x="254470" y="595885"/>
                  </a:lnTo>
                  <a:close/>
                </a:path>
                <a:path w="2798444" h="5892800">
                  <a:moveTo>
                    <a:pt x="957234" y="647699"/>
                  </a:moveTo>
                  <a:lnTo>
                    <a:pt x="209744" y="647699"/>
                  </a:lnTo>
                  <a:lnTo>
                    <a:pt x="213693" y="642984"/>
                  </a:lnTo>
                  <a:lnTo>
                    <a:pt x="235648" y="622299"/>
                  </a:lnTo>
                  <a:lnTo>
                    <a:pt x="238818" y="617828"/>
                  </a:lnTo>
                  <a:lnTo>
                    <a:pt x="252009" y="609599"/>
                  </a:lnTo>
                  <a:lnTo>
                    <a:pt x="271523" y="585917"/>
                  </a:lnTo>
                  <a:lnTo>
                    <a:pt x="275217" y="583748"/>
                  </a:lnTo>
                  <a:lnTo>
                    <a:pt x="274772" y="584199"/>
                  </a:lnTo>
                  <a:lnTo>
                    <a:pt x="947732" y="584199"/>
                  </a:lnTo>
                  <a:lnTo>
                    <a:pt x="949713" y="596899"/>
                  </a:lnTo>
                  <a:lnTo>
                    <a:pt x="957234" y="647699"/>
                  </a:lnTo>
                  <a:close/>
                </a:path>
                <a:path w="2798444" h="5892800">
                  <a:moveTo>
                    <a:pt x="256424" y="593470"/>
                  </a:moveTo>
                  <a:lnTo>
                    <a:pt x="263924" y="584199"/>
                  </a:lnTo>
                  <a:lnTo>
                    <a:pt x="267709" y="584199"/>
                  </a:lnTo>
                  <a:lnTo>
                    <a:pt x="256424" y="593470"/>
                  </a:lnTo>
                  <a:close/>
                </a:path>
                <a:path w="2798444" h="5892800">
                  <a:moveTo>
                    <a:pt x="238818" y="617828"/>
                  </a:moveTo>
                  <a:lnTo>
                    <a:pt x="253649" y="596899"/>
                  </a:lnTo>
                  <a:lnTo>
                    <a:pt x="254470" y="595885"/>
                  </a:lnTo>
                  <a:lnTo>
                    <a:pt x="271523" y="585917"/>
                  </a:lnTo>
                  <a:lnTo>
                    <a:pt x="252009" y="609599"/>
                  </a:lnTo>
                  <a:lnTo>
                    <a:pt x="238818" y="617828"/>
                  </a:lnTo>
                  <a:close/>
                </a:path>
                <a:path w="2798444" h="5892800">
                  <a:moveTo>
                    <a:pt x="242191" y="609599"/>
                  </a:moveTo>
                  <a:lnTo>
                    <a:pt x="236790" y="609599"/>
                  </a:lnTo>
                  <a:lnTo>
                    <a:pt x="256424" y="593470"/>
                  </a:lnTo>
                  <a:lnTo>
                    <a:pt x="254470" y="595885"/>
                  </a:lnTo>
                  <a:lnTo>
                    <a:pt x="252735" y="596899"/>
                  </a:lnTo>
                  <a:lnTo>
                    <a:pt x="242191" y="609599"/>
                  </a:lnTo>
                  <a:close/>
                </a:path>
                <a:path w="2798444" h="5892800">
                  <a:moveTo>
                    <a:pt x="231648" y="622299"/>
                  </a:moveTo>
                  <a:lnTo>
                    <a:pt x="252735" y="596899"/>
                  </a:lnTo>
                  <a:lnTo>
                    <a:pt x="254470" y="595885"/>
                  </a:lnTo>
                  <a:lnTo>
                    <a:pt x="253649" y="596899"/>
                  </a:lnTo>
                  <a:lnTo>
                    <a:pt x="238818" y="617828"/>
                  </a:lnTo>
                  <a:lnTo>
                    <a:pt x="231648" y="622299"/>
                  </a:lnTo>
                  <a:close/>
                </a:path>
                <a:path w="2798444" h="5892800">
                  <a:moveTo>
                    <a:pt x="189175" y="673099"/>
                  </a:moveTo>
                  <a:lnTo>
                    <a:pt x="178591" y="673099"/>
                  </a:lnTo>
                  <a:lnTo>
                    <a:pt x="184001" y="660399"/>
                  </a:lnTo>
                  <a:lnTo>
                    <a:pt x="195402" y="660399"/>
                  </a:lnTo>
                  <a:lnTo>
                    <a:pt x="211795" y="635750"/>
                  </a:lnTo>
                  <a:lnTo>
                    <a:pt x="212770" y="634999"/>
                  </a:lnTo>
                  <a:lnTo>
                    <a:pt x="231648" y="622299"/>
                  </a:lnTo>
                  <a:lnTo>
                    <a:pt x="238818" y="617828"/>
                  </a:lnTo>
                  <a:lnTo>
                    <a:pt x="235648" y="622299"/>
                  </a:lnTo>
                  <a:lnTo>
                    <a:pt x="222168" y="634999"/>
                  </a:lnTo>
                  <a:lnTo>
                    <a:pt x="220379" y="634999"/>
                  </a:lnTo>
                  <a:lnTo>
                    <a:pt x="207983" y="647699"/>
                  </a:lnTo>
                  <a:lnTo>
                    <a:pt x="206011" y="647699"/>
                  </a:lnTo>
                  <a:lnTo>
                    <a:pt x="204795" y="651023"/>
                  </a:lnTo>
                  <a:lnTo>
                    <a:pt x="195799" y="660399"/>
                  </a:lnTo>
                  <a:lnTo>
                    <a:pt x="189175" y="673099"/>
                  </a:lnTo>
                  <a:close/>
                </a:path>
                <a:path w="2798444" h="5892800">
                  <a:moveTo>
                    <a:pt x="211795" y="635750"/>
                  </a:moveTo>
                  <a:lnTo>
                    <a:pt x="212294" y="634999"/>
                  </a:lnTo>
                  <a:lnTo>
                    <a:pt x="231648" y="622299"/>
                  </a:lnTo>
                  <a:lnTo>
                    <a:pt x="212770" y="634999"/>
                  </a:lnTo>
                  <a:lnTo>
                    <a:pt x="211795" y="635750"/>
                  </a:lnTo>
                  <a:close/>
                </a:path>
                <a:path w="2798444" h="5892800">
                  <a:moveTo>
                    <a:pt x="959047" y="660399"/>
                  </a:moveTo>
                  <a:lnTo>
                    <a:pt x="201363" y="660399"/>
                  </a:lnTo>
                  <a:lnTo>
                    <a:pt x="204795" y="651023"/>
                  </a:lnTo>
                  <a:lnTo>
                    <a:pt x="207983" y="647699"/>
                  </a:lnTo>
                  <a:lnTo>
                    <a:pt x="220379" y="634999"/>
                  </a:lnTo>
                  <a:lnTo>
                    <a:pt x="213693" y="642984"/>
                  </a:lnTo>
                  <a:lnTo>
                    <a:pt x="208688" y="647699"/>
                  </a:lnTo>
                  <a:lnTo>
                    <a:pt x="957234" y="647699"/>
                  </a:lnTo>
                  <a:lnTo>
                    <a:pt x="959047" y="660399"/>
                  </a:lnTo>
                  <a:close/>
                </a:path>
                <a:path w="2798444" h="5892800">
                  <a:moveTo>
                    <a:pt x="213693" y="642984"/>
                  </a:moveTo>
                  <a:lnTo>
                    <a:pt x="220379" y="634999"/>
                  </a:lnTo>
                  <a:lnTo>
                    <a:pt x="222168" y="634999"/>
                  </a:lnTo>
                  <a:lnTo>
                    <a:pt x="213693" y="642984"/>
                  </a:lnTo>
                  <a:close/>
                </a:path>
                <a:path w="2798444" h="5892800">
                  <a:moveTo>
                    <a:pt x="209744" y="647699"/>
                  </a:moveTo>
                  <a:lnTo>
                    <a:pt x="208688" y="647699"/>
                  </a:lnTo>
                  <a:lnTo>
                    <a:pt x="213693" y="642984"/>
                  </a:lnTo>
                  <a:lnTo>
                    <a:pt x="209744" y="647699"/>
                  </a:lnTo>
                  <a:close/>
                </a:path>
                <a:path w="2798444" h="5892800">
                  <a:moveTo>
                    <a:pt x="188713" y="654936"/>
                  </a:moveTo>
                  <a:lnTo>
                    <a:pt x="194953" y="647699"/>
                  </a:lnTo>
                  <a:lnTo>
                    <a:pt x="189848" y="653847"/>
                  </a:lnTo>
                  <a:lnTo>
                    <a:pt x="188713" y="654936"/>
                  </a:lnTo>
                  <a:close/>
                </a:path>
                <a:path w="2798444" h="5892800">
                  <a:moveTo>
                    <a:pt x="189848" y="653847"/>
                  </a:moveTo>
                  <a:lnTo>
                    <a:pt x="194953" y="647699"/>
                  </a:lnTo>
                  <a:lnTo>
                    <a:pt x="196256" y="647699"/>
                  </a:lnTo>
                  <a:lnTo>
                    <a:pt x="189848" y="653847"/>
                  </a:lnTo>
                  <a:close/>
                </a:path>
                <a:path w="2798444" h="5892800">
                  <a:moveTo>
                    <a:pt x="204795" y="651023"/>
                  </a:moveTo>
                  <a:lnTo>
                    <a:pt x="206011" y="647699"/>
                  </a:lnTo>
                  <a:lnTo>
                    <a:pt x="207983" y="647699"/>
                  </a:lnTo>
                  <a:lnTo>
                    <a:pt x="204795" y="651023"/>
                  </a:lnTo>
                  <a:close/>
                </a:path>
                <a:path w="2798444" h="5892800">
                  <a:moveTo>
                    <a:pt x="962673" y="685799"/>
                  </a:moveTo>
                  <a:lnTo>
                    <a:pt x="176851" y="685799"/>
                  </a:lnTo>
                  <a:lnTo>
                    <a:pt x="183059" y="673099"/>
                  </a:lnTo>
                  <a:lnTo>
                    <a:pt x="189333" y="673099"/>
                  </a:lnTo>
                  <a:lnTo>
                    <a:pt x="195799" y="660399"/>
                  </a:lnTo>
                  <a:lnTo>
                    <a:pt x="204795" y="651023"/>
                  </a:lnTo>
                  <a:lnTo>
                    <a:pt x="201363" y="660399"/>
                  </a:lnTo>
                  <a:lnTo>
                    <a:pt x="959047" y="660399"/>
                  </a:lnTo>
                  <a:lnTo>
                    <a:pt x="962673" y="685799"/>
                  </a:lnTo>
                  <a:close/>
                </a:path>
                <a:path w="2798444" h="5892800">
                  <a:moveTo>
                    <a:pt x="178066" y="662981"/>
                  </a:moveTo>
                  <a:lnTo>
                    <a:pt x="179166" y="660399"/>
                  </a:lnTo>
                  <a:lnTo>
                    <a:pt x="178142" y="662900"/>
                  </a:lnTo>
                  <a:close/>
                </a:path>
                <a:path w="2798444" h="5892800">
                  <a:moveTo>
                    <a:pt x="173965" y="673099"/>
                  </a:moveTo>
                  <a:lnTo>
                    <a:pt x="174989" y="670598"/>
                  </a:lnTo>
                  <a:lnTo>
                    <a:pt x="182037" y="660399"/>
                  </a:lnTo>
                  <a:lnTo>
                    <a:pt x="183018" y="660399"/>
                  </a:lnTo>
                  <a:lnTo>
                    <a:pt x="173965" y="673099"/>
                  </a:lnTo>
                  <a:close/>
                </a:path>
                <a:path w="2798444" h="5892800">
                  <a:moveTo>
                    <a:pt x="178591" y="673099"/>
                  </a:moveTo>
                  <a:lnTo>
                    <a:pt x="173965" y="673099"/>
                  </a:lnTo>
                  <a:lnTo>
                    <a:pt x="183018" y="660399"/>
                  </a:lnTo>
                  <a:lnTo>
                    <a:pt x="184001" y="660399"/>
                  </a:lnTo>
                  <a:lnTo>
                    <a:pt x="178591" y="673099"/>
                  </a:lnTo>
                  <a:close/>
                </a:path>
                <a:path w="2798444" h="5892800">
                  <a:moveTo>
                    <a:pt x="189333" y="673099"/>
                  </a:moveTo>
                  <a:lnTo>
                    <a:pt x="189175" y="673099"/>
                  </a:lnTo>
                  <a:lnTo>
                    <a:pt x="195799" y="660399"/>
                  </a:lnTo>
                  <a:lnTo>
                    <a:pt x="189333" y="673099"/>
                  </a:lnTo>
                  <a:close/>
                </a:path>
                <a:path w="2798444" h="5892800">
                  <a:moveTo>
                    <a:pt x="16128" y="939799"/>
                  </a:moveTo>
                  <a:lnTo>
                    <a:pt x="7958" y="939799"/>
                  </a:lnTo>
                  <a:lnTo>
                    <a:pt x="8337" y="927099"/>
                  </a:lnTo>
                  <a:lnTo>
                    <a:pt x="10918" y="901699"/>
                  </a:lnTo>
                  <a:lnTo>
                    <a:pt x="16770" y="876299"/>
                  </a:lnTo>
                  <a:lnTo>
                    <a:pt x="26964" y="850899"/>
                  </a:lnTo>
                  <a:lnTo>
                    <a:pt x="42569" y="825499"/>
                  </a:lnTo>
                  <a:lnTo>
                    <a:pt x="64655" y="787399"/>
                  </a:lnTo>
                  <a:lnTo>
                    <a:pt x="94293" y="749299"/>
                  </a:lnTo>
                  <a:lnTo>
                    <a:pt x="132552" y="711199"/>
                  </a:lnTo>
                  <a:lnTo>
                    <a:pt x="178066" y="662981"/>
                  </a:lnTo>
                  <a:lnTo>
                    <a:pt x="174547" y="671238"/>
                  </a:lnTo>
                  <a:lnTo>
                    <a:pt x="173261" y="673099"/>
                  </a:lnTo>
                  <a:lnTo>
                    <a:pt x="182478" y="673099"/>
                  </a:lnTo>
                  <a:lnTo>
                    <a:pt x="176138" y="685799"/>
                  </a:lnTo>
                  <a:lnTo>
                    <a:pt x="962673" y="685799"/>
                  </a:lnTo>
                  <a:lnTo>
                    <a:pt x="964486" y="698499"/>
                  </a:lnTo>
                  <a:lnTo>
                    <a:pt x="939603" y="711199"/>
                  </a:lnTo>
                  <a:lnTo>
                    <a:pt x="138749" y="711199"/>
                  </a:lnTo>
                  <a:lnTo>
                    <a:pt x="131363" y="722297"/>
                  </a:lnTo>
                  <a:lnTo>
                    <a:pt x="129117" y="723899"/>
                  </a:lnTo>
                  <a:lnTo>
                    <a:pt x="120675" y="723899"/>
                  </a:lnTo>
                  <a:lnTo>
                    <a:pt x="110512" y="736599"/>
                  </a:lnTo>
                  <a:lnTo>
                    <a:pt x="100435" y="749299"/>
                  </a:lnTo>
                  <a:lnTo>
                    <a:pt x="104449" y="749299"/>
                  </a:lnTo>
                  <a:lnTo>
                    <a:pt x="77371" y="774699"/>
                  </a:lnTo>
                  <a:lnTo>
                    <a:pt x="54320" y="812799"/>
                  </a:lnTo>
                  <a:lnTo>
                    <a:pt x="44904" y="832960"/>
                  </a:lnTo>
                  <a:lnTo>
                    <a:pt x="41272" y="838199"/>
                  </a:lnTo>
                  <a:lnTo>
                    <a:pt x="25214" y="876299"/>
                  </a:lnTo>
                  <a:lnTo>
                    <a:pt x="638175" y="876299"/>
                  </a:lnTo>
                  <a:lnTo>
                    <a:pt x="615187" y="888999"/>
                  </a:lnTo>
                  <a:lnTo>
                    <a:pt x="26130" y="888999"/>
                  </a:lnTo>
                  <a:lnTo>
                    <a:pt x="22819" y="901699"/>
                  </a:lnTo>
                  <a:lnTo>
                    <a:pt x="19932" y="914399"/>
                  </a:lnTo>
                  <a:lnTo>
                    <a:pt x="17255" y="914399"/>
                  </a:lnTo>
                  <a:lnTo>
                    <a:pt x="16128" y="927099"/>
                  </a:lnTo>
                  <a:lnTo>
                    <a:pt x="16128" y="939799"/>
                  </a:lnTo>
                  <a:close/>
                </a:path>
                <a:path w="2798444" h="5892800">
                  <a:moveTo>
                    <a:pt x="173965" y="673099"/>
                  </a:moveTo>
                  <a:lnTo>
                    <a:pt x="173754" y="673099"/>
                  </a:lnTo>
                  <a:lnTo>
                    <a:pt x="174547" y="671238"/>
                  </a:lnTo>
                  <a:lnTo>
                    <a:pt x="174989" y="670598"/>
                  </a:lnTo>
                  <a:lnTo>
                    <a:pt x="173965" y="673099"/>
                  </a:lnTo>
                  <a:close/>
                </a:path>
                <a:path w="2798444" h="5892800">
                  <a:moveTo>
                    <a:pt x="173754" y="673099"/>
                  </a:moveTo>
                  <a:lnTo>
                    <a:pt x="173261" y="673099"/>
                  </a:lnTo>
                  <a:lnTo>
                    <a:pt x="174547" y="671238"/>
                  </a:lnTo>
                  <a:lnTo>
                    <a:pt x="173754" y="673099"/>
                  </a:lnTo>
                  <a:close/>
                </a:path>
                <a:path w="2798444" h="5892800">
                  <a:moveTo>
                    <a:pt x="176851" y="685799"/>
                  </a:moveTo>
                  <a:lnTo>
                    <a:pt x="176138" y="685799"/>
                  </a:lnTo>
                  <a:lnTo>
                    <a:pt x="182478" y="673099"/>
                  </a:lnTo>
                  <a:lnTo>
                    <a:pt x="183059" y="673099"/>
                  </a:lnTo>
                  <a:lnTo>
                    <a:pt x="176851" y="685799"/>
                  </a:lnTo>
                  <a:close/>
                </a:path>
                <a:path w="2798444" h="5892800">
                  <a:moveTo>
                    <a:pt x="1052736" y="774699"/>
                  </a:moveTo>
                  <a:lnTo>
                    <a:pt x="1045724" y="749299"/>
                  </a:lnTo>
                  <a:lnTo>
                    <a:pt x="1038633" y="736599"/>
                  </a:lnTo>
                  <a:lnTo>
                    <a:pt x="1031462" y="711199"/>
                  </a:lnTo>
                  <a:lnTo>
                    <a:pt x="1024212" y="698499"/>
                  </a:lnTo>
                  <a:lnTo>
                    <a:pt x="1021324" y="685799"/>
                  </a:lnTo>
                  <a:lnTo>
                    <a:pt x="1018225" y="685799"/>
                  </a:lnTo>
                  <a:lnTo>
                    <a:pt x="1015337" y="673099"/>
                  </a:lnTo>
                  <a:lnTo>
                    <a:pt x="2436769" y="673099"/>
                  </a:lnTo>
                  <a:lnTo>
                    <a:pt x="2386040" y="685799"/>
                  </a:lnTo>
                  <a:lnTo>
                    <a:pt x="2332746" y="698499"/>
                  </a:lnTo>
                  <a:lnTo>
                    <a:pt x="2277467" y="723899"/>
                  </a:lnTo>
                  <a:lnTo>
                    <a:pt x="2260918" y="723899"/>
                  </a:lnTo>
                  <a:lnTo>
                    <a:pt x="2244963" y="736599"/>
                  </a:lnTo>
                  <a:lnTo>
                    <a:pt x="2229589" y="736599"/>
                  </a:lnTo>
                  <a:lnTo>
                    <a:pt x="2214783" y="749299"/>
                  </a:lnTo>
                  <a:lnTo>
                    <a:pt x="2149564" y="761999"/>
                  </a:lnTo>
                  <a:lnTo>
                    <a:pt x="1049638" y="761999"/>
                  </a:lnTo>
                  <a:lnTo>
                    <a:pt x="1052736" y="774699"/>
                  </a:lnTo>
                  <a:close/>
                </a:path>
                <a:path w="2798444" h="5892800">
                  <a:moveTo>
                    <a:pt x="131363" y="722297"/>
                  </a:moveTo>
                  <a:lnTo>
                    <a:pt x="138749" y="711199"/>
                  </a:lnTo>
                  <a:lnTo>
                    <a:pt x="146919" y="711199"/>
                  </a:lnTo>
                  <a:lnTo>
                    <a:pt x="131363" y="722297"/>
                  </a:lnTo>
                  <a:close/>
                </a:path>
                <a:path w="2798444" h="5892800">
                  <a:moveTo>
                    <a:pt x="860036" y="724830"/>
                  </a:moveTo>
                  <a:lnTo>
                    <a:pt x="860036" y="723899"/>
                  </a:lnTo>
                  <a:lnTo>
                    <a:pt x="130296" y="723899"/>
                  </a:lnTo>
                  <a:lnTo>
                    <a:pt x="131363" y="722297"/>
                  </a:lnTo>
                  <a:lnTo>
                    <a:pt x="146919" y="711199"/>
                  </a:lnTo>
                  <a:lnTo>
                    <a:pt x="880602" y="711199"/>
                  </a:lnTo>
                  <a:lnTo>
                    <a:pt x="860036" y="724830"/>
                  </a:lnTo>
                  <a:close/>
                </a:path>
                <a:path w="2798444" h="5892800">
                  <a:moveTo>
                    <a:pt x="860036" y="735873"/>
                  </a:moveTo>
                  <a:lnTo>
                    <a:pt x="860036" y="724830"/>
                  </a:lnTo>
                  <a:lnTo>
                    <a:pt x="880602" y="711199"/>
                  </a:lnTo>
                  <a:lnTo>
                    <a:pt x="873701" y="723899"/>
                  </a:lnTo>
                  <a:lnTo>
                    <a:pt x="863517" y="723899"/>
                  </a:lnTo>
                  <a:lnTo>
                    <a:pt x="860036" y="735873"/>
                  </a:lnTo>
                  <a:close/>
                </a:path>
                <a:path w="2798444" h="5892800">
                  <a:moveTo>
                    <a:pt x="889837" y="736599"/>
                  </a:moveTo>
                  <a:lnTo>
                    <a:pt x="860036" y="736599"/>
                  </a:lnTo>
                  <a:lnTo>
                    <a:pt x="860036" y="735873"/>
                  </a:lnTo>
                  <a:lnTo>
                    <a:pt x="863517" y="723899"/>
                  </a:lnTo>
                  <a:lnTo>
                    <a:pt x="873701" y="723899"/>
                  </a:lnTo>
                  <a:lnTo>
                    <a:pt x="880602" y="711199"/>
                  </a:lnTo>
                  <a:lnTo>
                    <a:pt x="939603" y="711199"/>
                  </a:lnTo>
                  <a:lnTo>
                    <a:pt x="889837" y="736599"/>
                  </a:lnTo>
                  <a:close/>
                </a:path>
                <a:path w="2798444" h="5892800">
                  <a:moveTo>
                    <a:pt x="638175" y="876299"/>
                  </a:moveTo>
                  <a:lnTo>
                    <a:pt x="25214" y="876299"/>
                  </a:lnTo>
                  <a:lnTo>
                    <a:pt x="36525" y="850899"/>
                  </a:lnTo>
                  <a:lnTo>
                    <a:pt x="44904" y="832960"/>
                  </a:lnTo>
                  <a:lnTo>
                    <a:pt x="50074" y="825499"/>
                  </a:lnTo>
                  <a:lnTo>
                    <a:pt x="57331" y="812799"/>
                  </a:lnTo>
                  <a:lnTo>
                    <a:pt x="61152" y="812799"/>
                  </a:lnTo>
                  <a:lnTo>
                    <a:pt x="70404" y="787399"/>
                  </a:lnTo>
                  <a:lnTo>
                    <a:pt x="83883" y="774699"/>
                  </a:lnTo>
                  <a:lnTo>
                    <a:pt x="102201" y="761999"/>
                  </a:lnTo>
                  <a:lnTo>
                    <a:pt x="115745" y="736599"/>
                  </a:lnTo>
                  <a:lnTo>
                    <a:pt x="129117" y="723899"/>
                  </a:lnTo>
                  <a:lnTo>
                    <a:pt x="131363" y="722297"/>
                  </a:lnTo>
                  <a:lnTo>
                    <a:pt x="130296" y="723899"/>
                  </a:lnTo>
                  <a:lnTo>
                    <a:pt x="860036" y="723899"/>
                  </a:lnTo>
                  <a:lnTo>
                    <a:pt x="858635" y="725759"/>
                  </a:lnTo>
                  <a:lnTo>
                    <a:pt x="842278" y="736599"/>
                  </a:lnTo>
                  <a:lnTo>
                    <a:pt x="889837" y="736599"/>
                  </a:lnTo>
                  <a:lnTo>
                    <a:pt x="864896" y="749299"/>
                  </a:lnTo>
                  <a:lnTo>
                    <a:pt x="826419" y="774699"/>
                  </a:lnTo>
                  <a:lnTo>
                    <a:pt x="746789" y="812799"/>
                  </a:lnTo>
                  <a:lnTo>
                    <a:pt x="704907" y="838199"/>
                  </a:lnTo>
                  <a:lnTo>
                    <a:pt x="661162" y="863599"/>
                  </a:lnTo>
                  <a:lnTo>
                    <a:pt x="638175" y="876299"/>
                  </a:lnTo>
                  <a:close/>
                </a:path>
                <a:path w="2798444" h="5892800">
                  <a:moveTo>
                    <a:pt x="44904" y="832960"/>
                  </a:moveTo>
                  <a:lnTo>
                    <a:pt x="54320" y="812799"/>
                  </a:lnTo>
                  <a:lnTo>
                    <a:pt x="77371" y="774699"/>
                  </a:lnTo>
                  <a:lnTo>
                    <a:pt x="104449" y="749299"/>
                  </a:lnTo>
                  <a:lnTo>
                    <a:pt x="100435" y="749299"/>
                  </a:lnTo>
                  <a:lnTo>
                    <a:pt x="110512" y="736599"/>
                  </a:lnTo>
                  <a:lnTo>
                    <a:pt x="120675" y="723899"/>
                  </a:lnTo>
                  <a:lnTo>
                    <a:pt x="129117" y="723899"/>
                  </a:lnTo>
                  <a:lnTo>
                    <a:pt x="115745" y="736599"/>
                  </a:lnTo>
                  <a:lnTo>
                    <a:pt x="102201" y="761999"/>
                  </a:lnTo>
                  <a:lnTo>
                    <a:pt x="83883" y="774699"/>
                  </a:lnTo>
                  <a:lnTo>
                    <a:pt x="70404" y="787399"/>
                  </a:lnTo>
                  <a:lnTo>
                    <a:pt x="61152" y="812799"/>
                  </a:lnTo>
                  <a:lnTo>
                    <a:pt x="57331" y="812799"/>
                  </a:lnTo>
                  <a:lnTo>
                    <a:pt x="50074" y="825499"/>
                  </a:lnTo>
                  <a:lnTo>
                    <a:pt x="44904" y="832960"/>
                  </a:lnTo>
                  <a:close/>
                </a:path>
                <a:path w="2798444" h="5892800">
                  <a:moveTo>
                    <a:pt x="858635" y="725759"/>
                  </a:moveTo>
                  <a:lnTo>
                    <a:pt x="860036" y="723899"/>
                  </a:lnTo>
                  <a:lnTo>
                    <a:pt x="860036" y="724830"/>
                  </a:lnTo>
                  <a:lnTo>
                    <a:pt x="858635" y="725759"/>
                  </a:lnTo>
                  <a:close/>
                </a:path>
                <a:path w="2798444" h="5892800">
                  <a:moveTo>
                    <a:pt x="859825" y="736599"/>
                  </a:moveTo>
                  <a:lnTo>
                    <a:pt x="850463" y="736599"/>
                  </a:lnTo>
                  <a:lnTo>
                    <a:pt x="858635" y="725759"/>
                  </a:lnTo>
                  <a:lnTo>
                    <a:pt x="860036" y="724830"/>
                  </a:lnTo>
                  <a:lnTo>
                    <a:pt x="860036" y="735873"/>
                  </a:lnTo>
                  <a:lnTo>
                    <a:pt x="859825" y="736599"/>
                  </a:lnTo>
                  <a:close/>
                </a:path>
                <a:path w="2798444" h="5892800">
                  <a:moveTo>
                    <a:pt x="850463" y="736599"/>
                  </a:moveTo>
                  <a:lnTo>
                    <a:pt x="842278" y="736599"/>
                  </a:lnTo>
                  <a:lnTo>
                    <a:pt x="858635" y="725759"/>
                  </a:lnTo>
                  <a:lnTo>
                    <a:pt x="850463" y="736599"/>
                  </a:lnTo>
                  <a:close/>
                </a:path>
                <a:path w="2798444" h="5892800">
                  <a:moveTo>
                    <a:pt x="860036" y="736599"/>
                  </a:moveTo>
                  <a:lnTo>
                    <a:pt x="859825" y="736599"/>
                  </a:lnTo>
                  <a:lnTo>
                    <a:pt x="860036" y="735873"/>
                  </a:lnTo>
                  <a:lnTo>
                    <a:pt x="860036" y="736599"/>
                  </a:lnTo>
                  <a:close/>
                </a:path>
                <a:path w="2798444" h="5892800">
                  <a:moveTo>
                    <a:pt x="1092289" y="1041399"/>
                  </a:moveTo>
                  <a:lnTo>
                    <a:pt x="1091896" y="1041399"/>
                  </a:lnTo>
                  <a:lnTo>
                    <a:pt x="1091825" y="1015999"/>
                  </a:lnTo>
                  <a:lnTo>
                    <a:pt x="1090532" y="990599"/>
                  </a:lnTo>
                  <a:lnTo>
                    <a:pt x="1087984" y="952499"/>
                  </a:lnTo>
                  <a:lnTo>
                    <a:pt x="1084149" y="914399"/>
                  </a:lnTo>
                  <a:lnTo>
                    <a:pt x="1079929" y="888999"/>
                  </a:lnTo>
                  <a:lnTo>
                    <a:pt x="1075847" y="863599"/>
                  </a:lnTo>
                  <a:lnTo>
                    <a:pt x="1072888" y="838199"/>
                  </a:lnTo>
                  <a:lnTo>
                    <a:pt x="1072035" y="825499"/>
                  </a:lnTo>
                  <a:lnTo>
                    <a:pt x="1065617" y="800099"/>
                  </a:lnTo>
                  <a:lnTo>
                    <a:pt x="1062870" y="800099"/>
                  </a:lnTo>
                  <a:lnTo>
                    <a:pt x="1058793" y="787399"/>
                  </a:lnTo>
                  <a:lnTo>
                    <a:pt x="1049638" y="761999"/>
                  </a:lnTo>
                  <a:lnTo>
                    <a:pt x="2101529" y="761999"/>
                  </a:lnTo>
                  <a:lnTo>
                    <a:pt x="2096347" y="787399"/>
                  </a:lnTo>
                  <a:lnTo>
                    <a:pt x="2092206" y="800099"/>
                  </a:lnTo>
                  <a:lnTo>
                    <a:pt x="2088395" y="812799"/>
                  </a:lnTo>
                  <a:lnTo>
                    <a:pt x="2084908" y="825499"/>
                  </a:lnTo>
                  <a:lnTo>
                    <a:pt x="2081684" y="825499"/>
                  </a:lnTo>
                  <a:lnTo>
                    <a:pt x="2078718" y="838199"/>
                  </a:lnTo>
                  <a:lnTo>
                    <a:pt x="2076083" y="850899"/>
                  </a:lnTo>
                  <a:lnTo>
                    <a:pt x="2073850" y="876299"/>
                  </a:lnTo>
                  <a:lnTo>
                    <a:pt x="2073070" y="876299"/>
                  </a:lnTo>
                  <a:lnTo>
                    <a:pt x="2072468" y="888999"/>
                  </a:lnTo>
                  <a:lnTo>
                    <a:pt x="2072117" y="888999"/>
                  </a:lnTo>
                  <a:lnTo>
                    <a:pt x="2072089" y="901699"/>
                  </a:lnTo>
                  <a:lnTo>
                    <a:pt x="2072527" y="914399"/>
                  </a:lnTo>
                  <a:lnTo>
                    <a:pt x="2073163" y="914399"/>
                  </a:lnTo>
                  <a:lnTo>
                    <a:pt x="2073931" y="927099"/>
                  </a:lnTo>
                  <a:lnTo>
                    <a:pt x="2074766" y="939799"/>
                  </a:lnTo>
                  <a:lnTo>
                    <a:pt x="2082724" y="939799"/>
                  </a:lnTo>
                  <a:lnTo>
                    <a:pt x="2083147" y="952499"/>
                  </a:lnTo>
                  <a:lnTo>
                    <a:pt x="2082020" y="952499"/>
                  </a:lnTo>
                  <a:lnTo>
                    <a:pt x="2084463" y="977899"/>
                  </a:lnTo>
                  <a:lnTo>
                    <a:pt x="2085339" y="990599"/>
                  </a:lnTo>
                  <a:lnTo>
                    <a:pt x="1091685" y="990599"/>
                  </a:lnTo>
                  <a:lnTo>
                    <a:pt x="1092203" y="1003299"/>
                  </a:lnTo>
                  <a:lnTo>
                    <a:pt x="1092301" y="1015999"/>
                  </a:lnTo>
                  <a:lnTo>
                    <a:pt x="1092289" y="1041399"/>
                  </a:lnTo>
                  <a:close/>
                </a:path>
                <a:path w="2798444" h="5892800">
                  <a:moveTo>
                    <a:pt x="1063712" y="812799"/>
                  </a:moveTo>
                  <a:lnTo>
                    <a:pt x="1062447" y="800099"/>
                  </a:lnTo>
                  <a:lnTo>
                    <a:pt x="1062870" y="800099"/>
                  </a:lnTo>
                  <a:lnTo>
                    <a:pt x="1063712" y="812799"/>
                  </a:lnTo>
                  <a:close/>
                </a:path>
                <a:path w="2798444" h="5892800">
                  <a:moveTo>
                    <a:pt x="25214" y="876299"/>
                  </a:moveTo>
                  <a:lnTo>
                    <a:pt x="41272" y="838199"/>
                  </a:lnTo>
                  <a:lnTo>
                    <a:pt x="44904" y="832960"/>
                  </a:lnTo>
                  <a:lnTo>
                    <a:pt x="36525" y="850899"/>
                  </a:lnTo>
                  <a:lnTo>
                    <a:pt x="25214" y="876299"/>
                  </a:lnTo>
                  <a:close/>
                </a:path>
                <a:path w="2798444" h="5892800">
                  <a:moveTo>
                    <a:pt x="2080048" y="914399"/>
                  </a:moveTo>
                  <a:lnTo>
                    <a:pt x="2078935" y="914399"/>
                  </a:lnTo>
                  <a:lnTo>
                    <a:pt x="2078877" y="901699"/>
                  </a:lnTo>
                  <a:lnTo>
                    <a:pt x="2079070" y="888999"/>
                  </a:lnTo>
                  <a:lnTo>
                    <a:pt x="2079837" y="876299"/>
                  </a:lnTo>
                  <a:lnTo>
                    <a:pt x="2079602" y="888999"/>
                  </a:lnTo>
                  <a:lnTo>
                    <a:pt x="2079546" y="901699"/>
                  </a:lnTo>
                  <a:lnTo>
                    <a:pt x="2079688" y="901699"/>
                  </a:lnTo>
                  <a:lnTo>
                    <a:pt x="2080048" y="914399"/>
                  </a:lnTo>
                  <a:close/>
                </a:path>
                <a:path w="2798444" h="5892800">
                  <a:moveTo>
                    <a:pt x="19509" y="952499"/>
                  </a:moveTo>
                  <a:lnTo>
                    <a:pt x="17607" y="952499"/>
                  </a:lnTo>
                  <a:lnTo>
                    <a:pt x="16973" y="939799"/>
                  </a:lnTo>
                  <a:lnTo>
                    <a:pt x="16128" y="939799"/>
                  </a:lnTo>
                  <a:lnTo>
                    <a:pt x="16128" y="927099"/>
                  </a:lnTo>
                  <a:lnTo>
                    <a:pt x="17255" y="914399"/>
                  </a:lnTo>
                  <a:lnTo>
                    <a:pt x="19932" y="914399"/>
                  </a:lnTo>
                  <a:lnTo>
                    <a:pt x="22819" y="901699"/>
                  </a:lnTo>
                  <a:lnTo>
                    <a:pt x="26130" y="888999"/>
                  </a:lnTo>
                  <a:lnTo>
                    <a:pt x="23256" y="901699"/>
                  </a:lnTo>
                  <a:lnTo>
                    <a:pt x="21261" y="914399"/>
                  </a:lnTo>
                  <a:lnTo>
                    <a:pt x="20098" y="927099"/>
                  </a:lnTo>
                  <a:lnTo>
                    <a:pt x="19720" y="939799"/>
                  </a:lnTo>
                  <a:lnTo>
                    <a:pt x="19509" y="952499"/>
                  </a:lnTo>
                  <a:close/>
                </a:path>
                <a:path w="2798444" h="5892800">
                  <a:moveTo>
                    <a:pt x="487789" y="952499"/>
                  </a:moveTo>
                  <a:lnTo>
                    <a:pt x="19509" y="952499"/>
                  </a:lnTo>
                  <a:lnTo>
                    <a:pt x="19720" y="939799"/>
                  </a:lnTo>
                  <a:lnTo>
                    <a:pt x="20098" y="927099"/>
                  </a:lnTo>
                  <a:lnTo>
                    <a:pt x="21261" y="914399"/>
                  </a:lnTo>
                  <a:lnTo>
                    <a:pt x="23256" y="901699"/>
                  </a:lnTo>
                  <a:lnTo>
                    <a:pt x="26130" y="888999"/>
                  </a:lnTo>
                  <a:lnTo>
                    <a:pt x="615187" y="888999"/>
                  </a:lnTo>
                  <a:lnTo>
                    <a:pt x="590904" y="901699"/>
                  </a:lnTo>
                  <a:lnTo>
                    <a:pt x="577277" y="901699"/>
                  </a:lnTo>
                  <a:lnTo>
                    <a:pt x="566620" y="914399"/>
                  </a:lnTo>
                  <a:lnTo>
                    <a:pt x="570194" y="914399"/>
                  </a:lnTo>
                  <a:lnTo>
                    <a:pt x="546300" y="927099"/>
                  </a:lnTo>
                  <a:lnTo>
                    <a:pt x="522248" y="927099"/>
                  </a:lnTo>
                  <a:lnTo>
                    <a:pt x="487789" y="952499"/>
                  </a:lnTo>
                  <a:close/>
                </a:path>
                <a:path w="2798444" h="5892800">
                  <a:moveTo>
                    <a:pt x="566620" y="914399"/>
                  </a:moveTo>
                  <a:lnTo>
                    <a:pt x="577277" y="901699"/>
                  </a:lnTo>
                  <a:lnTo>
                    <a:pt x="590904" y="901699"/>
                  </a:lnTo>
                  <a:lnTo>
                    <a:pt x="566620" y="914399"/>
                  </a:lnTo>
                  <a:close/>
                </a:path>
                <a:path w="2798444" h="5892800">
                  <a:moveTo>
                    <a:pt x="570194" y="914399"/>
                  </a:moveTo>
                  <a:lnTo>
                    <a:pt x="566620" y="914399"/>
                  </a:lnTo>
                  <a:lnTo>
                    <a:pt x="590904" y="901699"/>
                  </a:lnTo>
                  <a:lnTo>
                    <a:pt x="593876" y="901699"/>
                  </a:lnTo>
                  <a:lnTo>
                    <a:pt x="570194" y="914399"/>
                  </a:lnTo>
                  <a:close/>
                </a:path>
                <a:path w="2798444" h="5892800">
                  <a:moveTo>
                    <a:pt x="2081386" y="927099"/>
                  </a:moveTo>
                  <a:lnTo>
                    <a:pt x="2078710" y="927099"/>
                  </a:lnTo>
                  <a:lnTo>
                    <a:pt x="2078921" y="914399"/>
                  </a:lnTo>
                  <a:lnTo>
                    <a:pt x="2080752" y="914399"/>
                  </a:lnTo>
                  <a:lnTo>
                    <a:pt x="2081386" y="927099"/>
                  </a:lnTo>
                  <a:close/>
                </a:path>
                <a:path w="2798444" h="5892800">
                  <a:moveTo>
                    <a:pt x="2082724" y="939799"/>
                  </a:moveTo>
                  <a:lnTo>
                    <a:pt x="2074766" y="939799"/>
                  </a:lnTo>
                  <a:lnTo>
                    <a:pt x="2074977" y="927099"/>
                  </a:lnTo>
                  <a:lnTo>
                    <a:pt x="2081809" y="927099"/>
                  </a:lnTo>
                  <a:lnTo>
                    <a:pt x="2082724" y="939799"/>
                  </a:lnTo>
                  <a:close/>
                </a:path>
                <a:path w="2798444" h="5892800">
                  <a:moveTo>
                    <a:pt x="1690" y="952499"/>
                  </a:moveTo>
                  <a:lnTo>
                    <a:pt x="0" y="952499"/>
                  </a:lnTo>
                  <a:lnTo>
                    <a:pt x="211" y="939799"/>
                  </a:lnTo>
                  <a:lnTo>
                    <a:pt x="1549" y="939799"/>
                  </a:lnTo>
                  <a:lnTo>
                    <a:pt x="1690" y="952499"/>
                  </a:lnTo>
                  <a:close/>
                </a:path>
                <a:path w="2798444" h="5892800">
                  <a:moveTo>
                    <a:pt x="8592" y="952499"/>
                  </a:moveTo>
                  <a:lnTo>
                    <a:pt x="6620" y="952499"/>
                  </a:lnTo>
                  <a:lnTo>
                    <a:pt x="8170" y="939799"/>
                  </a:lnTo>
                  <a:lnTo>
                    <a:pt x="8592" y="952499"/>
                  </a:lnTo>
                  <a:close/>
                </a:path>
                <a:path w="2798444" h="5892800">
                  <a:moveTo>
                    <a:pt x="9085" y="952499"/>
                  </a:moveTo>
                  <a:lnTo>
                    <a:pt x="8592" y="952499"/>
                  </a:lnTo>
                  <a:lnTo>
                    <a:pt x="8170" y="939799"/>
                  </a:lnTo>
                  <a:lnTo>
                    <a:pt x="8451" y="939799"/>
                  </a:lnTo>
                  <a:lnTo>
                    <a:pt x="9085" y="952499"/>
                  </a:lnTo>
                  <a:close/>
                </a:path>
                <a:path w="2798444" h="5892800">
                  <a:moveTo>
                    <a:pt x="17537" y="952499"/>
                  </a:moveTo>
                  <a:lnTo>
                    <a:pt x="9085" y="952499"/>
                  </a:lnTo>
                  <a:lnTo>
                    <a:pt x="8451" y="939799"/>
                  </a:lnTo>
                  <a:lnTo>
                    <a:pt x="16833" y="939799"/>
                  </a:lnTo>
                  <a:lnTo>
                    <a:pt x="17537" y="952499"/>
                  </a:lnTo>
                  <a:close/>
                </a:path>
                <a:path w="2798444" h="5892800">
                  <a:moveTo>
                    <a:pt x="17607" y="952499"/>
                  </a:moveTo>
                  <a:lnTo>
                    <a:pt x="16833" y="939799"/>
                  </a:lnTo>
                  <a:lnTo>
                    <a:pt x="16973" y="939799"/>
                  </a:lnTo>
                  <a:lnTo>
                    <a:pt x="17607" y="952499"/>
                  </a:lnTo>
                  <a:close/>
                </a:path>
                <a:path w="2798444" h="5892800">
                  <a:moveTo>
                    <a:pt x="2958" y="965199"/>
                  </a:moveTo>
                  <a:lnTo>
                    <a:pt x="986" y="952499"/>
                  </a:lnTo>
                  <a:lnTo>
                    <a:pt x="2253" y="952499"/>
                  </a:lnTo>
                  <a:lnTo>
                    <a:pt x="2958" y="965199"/>
                  </a:lnTo>
                  <a:close/>
                </a:path>
                <a:path w="2798444" h="5892800">
                  <a:moveTo>
                    <a:pt x="767983" y="1460499"/>
                  </a:moveTo>
                  <a:lnTo>
                    <a:pt x="364411" y="1460499"/>
                  </a:lnTo>
                  <a:lnTo>
                    <a:pt x="327164" y="1422399"/>
                  </a:lnTo>
                  <a:lnTo>
                    <a:pt x="285863" y="1384299"/>
                  </a:lnTo>
                  <a:lnTo>
                    <a:pt x="253145" y="1358899"/>
                  </a:lnTo>
                  <a:lnTo>
                    <a:pt x="241649" y="1346199"/>
                  </a:lnTo>
                  <a:lnTo>
                    <a:pt x="238180" y="1333499"/>
                  </a:lnTo>
                  <a:lnTo>
                    <a:pt x="232801" y="1333499"/>
                  </a:lnTo>
                  <a:lnTo>
                    <a:pt x="224980" y="1320799"/>
                  </a:lnTo>
                  <a:lnTo>
                    <a:pt x="214181" y="1308099"/>
                  </a:lnTo>
                  <a:lnTo>
                    <a:pt x="211293" y="1308099"/>
                  </a:lnTo>
                  <a:lnTo>
                    <a:pt x="187926" y="1282699"/>
                  </a:lnTo>
                  <a:lnTo>
                    <a:pt x="165020" y="1257299"/>
                  </a:lnTo>
                  <a:lnTo>
                    <a:pt x="142696" y="1231899"/>
                  </a:lnTo>
                  <a:lnTo>
                    <a:pt x="121071" y="1206499"/>
                  </a:lnTo>
                  <a:lnTo>
                    <a:pt x="109653" y="1193799"/>
                  </a:lnTo>
                  <a:lnTo>
                    <a:pt x="101306" y="1181099"/>
                  </a:lnTo>
                  <a:lnTo>
                    <a:pt x="95428" y="1168399"/>
                  </a:lnTo>
                  <a:lnTo>
                    <a:pt x="80573" y="1168399"/>
                  </a:lnTo>
                  <a:lnTo>
                    <a:pt x="64286" y="1142999"/>
                  </a:lnTo>
                  <a:lnTo>
                    <a:pt x="60590" y="1142999"/>
                  </a:lnTo>
                  <a:lnTo>
                    <a:pt x="57542" y="1130299"/>
                  </a:lnTo>
                  <a:lnTo>
                    <a:pt x="50424" y="1117599"/>
                  </a:lnTo>
                  <a:lnTo>
                    <a:pt x="39846" y="1092199"/>
                  </a:lnTo>
                  <a:lnTo>
                    <a:pt x="26601" y="1041399"/>
                  </a:lnTo>
                  <a:lnTo>
                    <a:pt x="11480" y="990599"/>
                  </a:lnTo>
                  <a:lnTo>
                    <a:pt x="9991" y="977899"/>
                  </a:lnTo>
                  <a:lnTo>
                    <a:pt x="8759" y="977899"/>
                  </a:lnTo>
                  <a:lnTo>
                    <a:pt x="7885" y="965199"/>
                  </a:lnTo>
                  <a:lnTo>
                    <a:pt x="7465" y="952499"/>
                  </a:lnTo>
                  <a:lnTo>
                    <a:pt x="477489" y="952499"/>
                  </a:lnTo>
                  <a:lnTo>
                    <a:pt x="467188" y="965199"/>
                  </a:lnTo>
                  <a:lnTo>
                    <a:pt x="453789" y="965199"/>
                  </a:lnTo>
                  <a:lnTo>
                    <a:pt x="473721" y="1003299"/>
                  </a:lnTo>
                  <a:lnTo>
                    <a:pt x="500207" y="1041399"/>
                  </a:lnTo>
                  <a:lnTo>
                    <a:pt x="466582" y="1041399"/>
                  </a:lnTo>
                  <a:lnTo>
                    <a:pt x="471511" y="1054099"/>
                  </a:lnTo>
                  <a:lnTo>
                    <a:pt x="478091" y="1066799"/>
                  </a:lnTo>
                  <a:lnTo>
                    <a:pt x="486539" y="1079499"/>
                  </a:lnTo>
                  <a:lnTo>
                    <a:pt x="526693" y="1079499"/>
                  </a:lnTo>
                  <a:lnTo>
                    <a:pt x="562009" y="1130299"/>
                  </a:lnTo>
                  <a:lnTo>
                    <a:pt x="591411" y="1181099"/>
                  </a:lnTo>
                  <a:lnTo>
                    <a:pt x="621063" y="1231899"/>
                  </a:lnTo>
                  <a:lnTo>
                    <a:pt x="650556" y="1269999"/>
                  </a:lnTo>
                  <a:lnTo>
                    <a:pt x="709173" y="1358899"/>
                  </a:lnTo>
                  <a:lnTo>
                    <a:pt x="738578" y="1409699"/>
                  </a:lnTo>
                  <a:lnTo>
                    <a:pt x="457671" y="1409699"/>
                  </a:lnTo>
                  <a:lnTo>
                    <a:pt x="429278" y="1422399"/>
                  </a:lnTo>
                  <a:lnTo>
                    <a:pt x="511111" y="1422399"/>
                  </a:lnTo>
                  <a:lnTo>
                    <a:pt x="525387" y="1435099"/>
                  </a:lnTo>
                  <a:lnTo>
                    <a:pt x="688536" y="1435099"/>
                  </a:lnTo>
                  <a:lnTo>
                    <a:pt x="691424" y="1447799"/>
                  </a:lnTo>
                  <a:lnTo>
                    <a:pt x="760631" y="1447799"/>
                  </a:lnTo>
                  <a:lnTo>
                    <a:pt x="767983" y="1460499"/>
                  </a:lnTo>
                  <a:close/>
                </a:path>
                <a:path w="2798444" h="5892800">
                  <a:moveTo>
                    <a:pt x="12325" y="1003299"/>
                  </a:moveTo>
                  <a:lnTo>
                    <a:pt x="11565" y="1003299"/>
                  </a:lnTo>
                  <a:lnTo>
                    <a:pt x="8530" y="990599"/>
                  </a:lnTo>
                  <a:lnTo>
                    <a:pt x="5457" y="977899"/>
                  </a:lnTo>
                  <a:lnTo>
                    <a:pt x="2958" y="965199"/>
                  </a:lnTo>
                  <a:lnTo>
                    <a:pt x="5111" y="965199"/>
                  </a:lnTo>
                  <a:lnTo>
                    <a:pt x="9366" y="990599"/>
                  </a:lnTo>
                  <a:lnTo>
                    <a:pt x="11480" y="990599"/>
                  </a:lnTo>
                  <a:lnTo>
                    <a:pt x="12325" y="1003299"/>
                  </a:lnTo>
                  <a:close/>
                </a:path>
                <a:path w="2798444" h="5892800">
                  <a:moveTo>
                    <a:pt x="2169292" y="1714499"/>
                  </a:moveTo>
                  <a:lnTo>
                    <a:pt x="1050553" y="1714499"/>
                  </a:lnTo>
                  <a:lnTo>
                    <a:pt x="1035104" y="1689099"/>
                  </a:lnTo>
                  <a:lnTo>
                    <a:pt x="1019179" y="1676377"/>
                  </a:lnTo>
                  <a:lnTo>
                    <a:pt x="1002200" y="1650999"/>
                  </a:lnTo>
                  <a:lnTo>
                    <a:pt x="985311" y="1628056"/>
                  </a:lnTo>
                  <a:lnTo>
                    <a:pt x="985052" y="1625599"/>
                  </a:lnTo>
                  <a:lnTo>
                    <a:pt x="981319" y="1625599"/>
                  </a:lnTo>
                  <a:lnTo>
                    <a:pt x="979065" y="1612899"/>
                  </a:lnTo>
                  <a:lnTo>
                    <a:pt x="977093" y="1612899"/>
                  </a:lnTo>
                  <a:lnTo>
                    <a:pt x="970261" y="1600199"/>
                  </a:lnTo>
                  <a:lnTo>
                    <a:pt x="967796" y="1600199"/>
                  </a:lnTo>
                  <a:lnTo>
                    <a:pt x="966670" y="1587499"/>
                  </a:lnTo>
                  <a:lnTo>
                    <a:pt x="963570" y="1587499"/>
                  </a:lnTo>
                  <a:lnTo>
                    <a:pt x="964486" y="1574799"/>
                  </a:lnTo>
                  <a:lnTo>
                    <a:pt x="970473" y="1574799"/>
                  </a:lnTo>
                  <a:lnTo>
                    <a:pt x="972656" y="1562099"/>
                  </a:lnTo>
                  <a:lnTo>
                    <a:pt x="981210" y="1549399"/>
                  </a:lnTo>
                  <a:lnTo>
                    <a:pt x="990801" y="1523999"/>
                  </a:lnTo>
                  <a:lnTo>
                    <a:pt x="1000616" y="1498599"/>
                  </a:lnTo>
                  <a:lnTo>
                    <a:pt x="1009844" y="1473199"/>
                  </a:lnTo>
                  <a:lnTo>
                    <a:pt x="1017858" y="1447799"/>
                  </a:lnTo>
                  <a:lnTo>
                    <a:pt x="1024141" y="1422399"/>
                  </a:lnTo>
                  <a:lnTo>
                    <a:pt x="1028365" y="1409699"/>
                  </a:lnTo>
                  <a:lnTo>
                    <a:pt x="1030198" y="1396999"/>
                  </a:lnTo>
                  <a:lnTo>
                    <a:pt x="1045317" y="1358899"/>
                  </a:lnTo>
                  <a:lnTo>
                    <a:pt x="1058706" y="1308099"/>
                  </a:lnTo>
                  <a:lnTo>
                    <a:pt x="1070113" y="1257299"/>
                  </a:lnTo>
                  <a:lnTo>
                    <a:pt x="1079289" y="1206499"/>
                  </a:lnTo>
                  <a:lnTo>
                    <a:pt x="1086254" y="1168399"/>
                  </a:lnTo>
                  <a:lnTo>
                    <a:pt x="1091060" y="1117599"/>
                  </a:lnTo>
                  <a:lnTo>
                    <a:pt x="1094453" y="1079499"/>
                  </a:lnTo>
                  <a:lnTo>
                    <a:pt x="1097179" y="1041399"/>
                  </a:lnTo>
                  <a:lnTo>
                    <a:pt x="1096637" y="1028699"/>
                  </a:lnTo>
                  <a:lnTo>
                    <a:pt x="1095277" y="1015999"/>
                  </a:lnTo>
                  <a:lnTo>
                    <a:pt x="1093494" y="1003299"/>
                  </a:lnTo>
                  <a:lnTo>
                    <a:pt x="1091685" y="990599"/>
                  </a:lnTo>
                  <a:lnTo>
                    <a:pt x="2085339" y="990599"/>
                  </a:lnTo>
                  <a:lnTo>
                    <a:pt x="2087091" y="1015999"/>
                  </a:lnTo>
                  <a:lnTo>
                    <a:pt x="2090458" y="1066799"/>
                  </a:lnTo>
                  <a:lnTo>
                    <a:pt x="2092789" y="1079499"/>
                  </a:lnTo>
                  <a:lnTo>
                    <a:pt x="2061877" y="1079499"/>
                  </a:lnTo>
                  <a:lnTo>
                    <a:pt x="2063003" y="1092199"/>
                  </a:lnTo>
                  <a:lnTo>
                    <a:pt x="2065802" y="1117599"/>
                  </a:lnTo>
                  <a:lnTo>
                    <a:pt x="2066012" y="1118486"/>
                  </a:lnTo>
                  <a:lnTo>
                    <a:pt x="2069069" y="1142999"/>
                  </a:lnTo>
                  <a:lnTo>
                    <a:pt x="2071715" y="1153390"/>
                  </a:lnTo>
                  <a:lnTo>
                    <a:pt x="2072007" y="1155699"/>
                  </a:lnTo>
                  <a:lnTo>
                    <a:pt x="2075399" y="1181099"/>
                  </a:lnTo>
                  <a:lnTo>
                    <a:pt x="2102123" y="1181099"/>
                  </a:lnTo>
                  <a:lnTo>
                    <a:pt x="2102885" y="1193799"/>
                  </a:lnTo>
                  <a:lnTo>
                    <a:pt x="2099557" y="1193799"/>
                  </a:lnTo>
                  <a:lnTo>
                    <a:pt x="2108959" y="1231899"/>
                  </a:lnTo>
                  <a:lnTo>
                    <a:pt x="2118195" y="1295399"/>
                  </a:lnTo>
                  <a:lnTo>
                    <a:pt x="2127181" y="1346199"/>
                  </a:lnTo>
                  <a:lnTo>
                    <a:pt x="2140998" y="1447799"/>
                  </a:lnTo>
                  <a:lnTo>
                    <a:pt x="2113925" y="1447799"/>
                  </a:lnTo>
                  <a:lnTo>
                    <a:pt x="2124772" y="1511299"/>
                  </a:lnTo>
                  <a:lnTo>
                    <a:pt x="2150806" y="1511299"/>
                  </a:lnTo>
                  <a:lnTo>
                    <a:pt x="2152927" y="1523999"/>
                  </a:lnTo>
                  <a:lnTo>
                    <a:pt x="2161541" y="1574799"/>
                  </a:lnTo>
                  <a:lnTo>
                    <a:pt x="2170552" y="1612899"/>
                  </a:lnTo>
                  <a:lnTo>
                    <a:pt x="2172471" y="1625599"/>
                  </a:lnTo>
                  <a:lnTo>
                    <a:pt x="2174391" y="1650999"/>
                  </a:lnTo>
                  <a:lnTo>
                    <a:pt x="2176099" y="1663699"/>
                  </a:lnTo>
                  <a:lnTo>
                    <a:pt x="2177384" y="1676399"/>
                  </a:lnTo>
                  <a:lnTo>
                    <a:pt x="2177678" y="1676399"/>
                  </a:lnTo>
                  <a:lnTo>
                    <a:pt x="2177252" y="1689099"/>
                  </a:lnTo>
                  <a:lnTo>
                    <a:pt x="2175730" y="1701799"/>
                  </a:lnTo>
                  <a:lnTo>
                    <a:pt x="2172736" y="1701799"/>
                  </a:lnTo>
                  <a:lnTo>
                    <a:pt x="2169292" y="1714499"/>
                  </a:lnTo>
                  <a:close/>
                </a:path>
                <a:path w="2798444" h="5892800">
                  <a:moveTo>
                    <a:pt x="486539" y="1079499"/>
                  </a:moveTo>
                  <a:lnTo>
                    <a:pt x="478091" y="1066799"/>
                  </a:lnTo>
                  <a:lnTo>
                    <a:pt x="471511" y="1054099"/>
                  </a:lnTo>
                  <a:lnTo>
                    <a:pt x="466582" y="1041399"/>
                  </a:lnTo>
                  <a:lnTo>
                    <a:pt x="468028" y="1041399"/>
                  </a:lnTo>
                  <a:lnTo>
                    <a:pt x="475737" y="1054099"/>
                  </a:lnTo>
                  <a:lnTo>
                    <a:pt x="482983" y="1066799"/>
                  </a:lnTo>
                  <a:lnTo>
                    <a:pt x="486539" y="1079499"/>
                  </a:lnTo>
                  <a:close/>
                </a:path>
                <a:path w="2798444" h="5892800">
                  <a:moveTo>
                    <a:pt x="526693" y="1079499"/>
                  </a:moveTo>
                  <a:lnTo>
                    <a:pt x="486539" y="1079499"/>
                  </a:lnTo>
                  <a:lnTo>
                    <a:pt x="482983" y="1066799"/>
                  </a:lnTo>
                  <a:lnTo>
                    <a:pt x="475737" y="1054099"/>
                  </a:lnTo>
                  <a:lnTo>
                    <a:pt x="468028" y="1041399"/>
                  </a:lnTo>
                  <a:lnTo>
                    <a:pt x="500207" y="1041399"/>
                  </a:lnTo>
                  <a:lnTo>
                    <a:pt x="526693" y="1079499"/>
                  </a:lnTo>
                  <a:close/>
                </a:path>
                <a:path w="2798444" h="5892800">
                  <a:moveTo>
                    <a:pt x="2096265" y="1079499"/>
                  </a:moveTo>
                  <a:lnTo>
                    <a:pt x="2095313" y="1079499"/>
                  </a:lnTo>
                  <a:lnTo>
                    <a:pt x="2093782" y="1066799"/>
                  </a:lnTo>
                  <a:lnTo>
                    <a:pt x="2096265" y="1079499"/>
                  </a:lnTo>
                  <a:close/>
                </a:path>
                <a:path w="2798444" h="5892800">
                  <a:moveTo>
                    <a:pt x="2102123" y="1181099"/>
                  </a:moveTo>
                  <a:lnTo>
                    <a:pt x="2075399" y="1181099"/>
                  </a:lnTo>
                  <a:lnTo>
                    <a:pt x="2072304" y="1155699"/>
                  </a:lnTo>
                  <a:lnTo>
                    <a:pt x="2071715" y="1153390"/>
                  </a:lnTo>
                  <a:lnTo>
                    <a:pt x="2068805" y="1130299"/>
                  </a:lnTo>
                  <a:lnTo>
                    <a:pt x="2066012" y="1118486"/>
                  </a:lnTo>
                  <a:lnTo>
                    <a:pt x="2063003" y="1092199"/>
                  </a:lnTo>
                  <a:lnTo>
                    <a:pt x="2061877" y="1079499"/>
                  </a:lnTo>
                  <a:lnTo>
                    <a:pt x="2092789" y="1079499"/>
                  </a:lnTo>
                  <a:lnTo>
                    <a:pt x="2095120" y="1092199"/>
                  </a:lnTo>
                  <a:lnTo>
                    <a:pt x="2095103" y="1104899"/>
                  </a:lnTo>
                  <a:lnTo>
                    <a:pt x="2094990" y="1118486"/>
                  </a:lnTo>
                  <a:lnTo>
                    <a:pt x="2095833" y="1130299"/>
                  </a:lnTo>
                  <a:lnTo>
                    <a:pt x="2099064" y="1155699"/>
                  </a:lnTo>
                  <a:lnTo>
                    <a:pt x="2100403" y="1155699"/>
                  </a:lnTo>
                  <a:lnTo>
                    <a:pt x="2101360" y="1168399"/>
                  </a:lnTo>
                  <a:lnTo>
                    <a:pt x="2102123" y="1181099"/>
                  </a:lnTo>
                  <a:close/>
                </a:path>
                <a:path w="2798444" h="5892800">
                  <a:moveTo>
                    <a:pt x="2096508" y="1082403"/>
                  </a:moveTo>
                  <a:lnTo>
                    <a:pt x="2096265" y="1079499"/>
                  </a:lnTo>
                  <a:lnTo>
                    <a:pt x="2096508" y="1082403"/>
                  </a:lnTo>
                  <a:close/>
                </a:path>
                <a:path w="2798444" h="5892800">
                  <a:moveTo>
                    <a:pt x="2097328" y="1092199"/>
                  </a:moveTo>
                  <a:lnTo>
                    <a:pt x="2097001" y="1092199"/>
                  </a:lnTo>
                  <a:lnTo>
                    <a:pt x="2096508" y="1082403"/>
                  </a:lnTo>
                  <a:lnTo>
                    <a:pt x="2097328" y="1092199"/>
                  </a:lnTo>
                  <a:close/>
                </a:path>
                <a:path w="2798444" h="5892800">
                  <a:moveTo>
                    <a:pt x="2066012" y="1118486"/>
                  </a:moveTo>
                  <a:lnTo>
                    <a:pt x="2065802" y="1117599"/>
                  </a:lnTo>
                  <a:lnTo>
                    <a:pt x="2063003" y="1092199"/>
                  </a:lnTo>
                  <a:lnTo>
                    <a:pt x="2066012" y="1118486"/>
                  </a:lnTo>
                  <a:close/>
                </a:path>
                <a:path w="2798444" h="5892800">
                  <a:moveTo>
                    <a:pt x="2098048" y="1100497"/>
                  </a:moveTo>
                  <a:lnTo>
                    <a:pt x="2097328" y="1092199"/>
                  </a:lnTo>
                  <a:lnTo>
                    <a:pt x="2097726" y="1092199"/>
                  </a:lnTo>
                  <a:lnTo>
                    <a:pt x="2098048" y="1100497"/>
                  </a:lnTo>
                  <a:close/>
                </a:path>
                <a:path w="2798444" h="5892800">
                  <a:moveTo>
                    <a:pt x="2098431" y="1104899"/>
                  </a:moveTo>
                  <a:lnTo>
                    <a:pt x="2098219" y="1104899"/>
                  </a:lnTo>
                  <a:lnTo>
                    <a:pt x="2098048" y="1100497"/>
                  </a:lnTo>
                  <a:lnTo>
                    <a:pt x="2098431" y="1104899"/>
                  </a:lnTo>
                  <a:close/>
                </a:path>
                <a:path w="2798444" h="5892800">
                  <a:moveTo>
                    <a:pt x="2071715" y="1153390"/>
                  </a:moveTo>
                  <a:lnTo>
                    <a:pt x="2069069" y="1142999"/>
                  </a:lnTo>
                  <a:lnTo>
                    <a:pt x="2066012" y="1118486"/>
                  </a:lnTo>
                  <a:lnTo>
                    <a:pt x="2068805" y="1130299"/>
                  </a:lnTo>
                  <a:lnTo>
                    <a:pt x="2071715" y="1153390"/>
                  </a:lnTo>
                  <a:close/>
                </a:path>
                <a:path w="2798444" h="5892800">
                  <a:moveTo>
                    <a:pt x="2075399" y="1181099"/>
                  </a:moveTo>
                  <a:lnTo>
                    <a:pt x="2072007" y="1155699"/>
                  </a:lnTo>
                  <a:lnTo>
                    <a:pt x="2071715" y="1153390"/>
                  </a:lnTo>
                  <a:lnTo>
                    <a:pt x="2072304" y="1155699"/>
                  </a:lnTo>
                  <a:lnTo>
                    <a:pt x="2075399" y="1181099"/>
                  </a:lnTo>
                  <a:close/>
                </a:path>
                <a:path w="2798444" h="5892800">
                  <a:moveTo>
                    <a:pt x="760631" y="1447799"/>
                  </a:moveTo>
                  <a:lnTo>
                    <a:pt x="695227" y="1447799"/>
                  </a:lnTo>
                  <a:lnTo>
                    <a:pt x="706990" y="1435099"/>
                  </a:lnTo>
                  <a:lnTo>
                    <a:pt x="541898" y="1435099"/>
                  </a:lnTo>
                  <a:lnTo>
                    <a:pt x="516358" y="1422399"/>
                  </a:lnTo>
                  <a:lnTo>
                    <a:pt x="487490" y="1409699"/>
                  </a:lnTo>
                  <a:lnTo>
                    <a:pt x="738578" y="1409699"/>
                  </a:lnTo>
                  <a:lnTo>
                    <a:pt x="760631" y="1447799"/>
                  </a:lnTo>
                  <a:close/>
                </a:path>
                <a:path w="2798444" h="5892800">
                  <a:moveTo>
                    <a:pt x="695227" y="1447799"/>
                  </a:moveTo>
                  <a:lnTo>
                    <a:pt x="691424" y="1447799"/>
                  </a:lnTo>
                  <a:lnTo>
                    <a:pt x="688536" y="1435099"/>
                  </a:lnTo>
                  <a:lnTo>
                    <a:pt x="706990" y="1435099"/>
                  </a:lnTo>
                  <a:lnTo>
                    <a:pt x="695227" y="1447799"/>
                  </a:lnTo>
                  <a:close/>
                </a:path>
                <a:path w="2798444" h="5892800">
                  <a:moveTo>
                    <a:pt x="716427" y="1752599"/>
                  </a:moveTo>
                  <a:lnTo>
                    <a:pt x="703212" y="1752599"/>
                  </a:lnTo>
                  <a:lnTo>
                    <a:pt x="696820" y="1739899"/>
                  </a:lnTo>
                  <a:lnTo>
                    <a:pt x="690579" y="1739899"/>
                  </a:lnTo>
                  <a:lnTo>
                    <a:pt x="678394" y="1727199"/>
                  </a:lnTo>
                  <a:lnTo>
                    <a:pt x="669520" y="1727199"/>
                  </a:lnTo>
                  <a:lnTo>
                    <a:pt x="635713" y="1689099"/>
                  </a:lnTo>
                  <a:lnTo>
                    <a:pt x="599628" y="1663699"/>
                  </a:lnTo>
                  <a:lnTo>
                    <a:pt x="564718" y="1638299"/>
                  </a:lnTo>
                  <a:lnTo>
                    <a:pt x="496047" y="1587499"/>
                  </a:lnTo>
                  <a:lnTo>
                    <a:pt x="461043" y="1562099"/>
                  </a:lnTo>
                  <a:lnTo>
                    <a:pt x="424824" y="1523999"/>
                  </a:lnTo>
                  <a:lnTo>
                    <a:pt x="387099" y="1485899"/>
                  </a:lnTo>
                  <a:lnTo>
                    <a:pt x="347578" y="1447799"/>
                  </a:lnTo>
                  <a:lnTo>
                    <a:pt x="364411" y="1460499"/>
                  </a:lnTo>
                  <a:lnTo>
                    <a:pt x="767983" y="1460499"/>
                  </a:lnTo>
                  <a:lnTo>
                    <a:pt x="783887" y="1473199"/>
                  </a:lnTo>
                  <a:lnTo>
                    <a:pt x="815449" y="1523999"/>
                  </a:lnTo>
                  <a:lnTo>
                    <a:pt x="473932" y="1523999"/>
                  </a:lnTo>
                  <a:lnTo>
                    <a:pt x="476201" y="1531178"/>
                  </a:lnTo>
                  <a:lnTo>
                    <a:pt x="477242" y="1536699"/>
                  </a:lnTo>
                  <a:lnTo>
                    <a:pt x="823340" y="1536699"/>
                  </a:lnTo>
                  <a:lnTo>
                    <a:pt x="831230" y="1549399"/>
                  </a:lnTo>
                  <a:lnTo>
                    <a:pt x="798654" y="1587499"/>
                  </a:lnTo>
                  <a:lnTo>
                    <a:pt x="774984" y="1625599"/>
                  </a:lnTo>
                  <a:lnTo>
                    <a:pt x="763299" y="1638299"/>
                  </a:lnTo>
                  <a:lnTo>
                    <a:pt x="740495" y="1676407"/>
                  </a:lnTo>
                  <a:lnTo>
                    <a:pt x="737367" y="1689099"/>
                  </a:lnTo>
                  <a:lnTo>
                    <a:pt x="734317" y="1689099"/>
                  </a:lnTo>
                  <a:lnTo>
                    <a:pt x="731237" y="1701799"/>
                  </a:lnTo>
                  <a:lnTo>
                    <a:pt x="728066" y="1701799"/>
                  </a:lnTo>
                  <a:lnTo>
                    <a:pt x="724551" y="1714499"/>
                  </a:lnTo>
                  <a:lnTo>
                    <a:pt x="720442" y="1727199"/>
                  </a:lnTo>
                  <a:lnTo>
                    <a:pt x="716427" y="1752599"/>
                  </a:lnTo>
                  <a:close/>
                </a:path>
                <a:path w="2798444" h="5892800">
                  <a:moveTo>
                    <a:pt x="2124983" y="1511299"/>
                  </a:moveTo>
                  <a:lnTo>
                    <a:pt x="2124772" y="1511299"/>
                  </a:lnTo>
                  <a:lnTo>
                    <a:pt x="2113925" y="1447799"/>
                  </a:lnTo>
                  <a:lnTo>
                    <a:pt x="2116682" y="1460499"/>
                  </a:lnTo>
                  <a:lnTo>
                    <a:pt x="2119340" y="1473199"/>
                  </a:lnTo>
                  <a:lnTo>
                    <a:pt x="2121879" y="1485899"/>
                  </a:lnTo>
                  <a:lnTo>
                    <a:pt x="2124279" y="1498599"/>
                  </a:lnTo>
                  <a:lnTo>
                    <a:pt x="2124561" y="1498599"/>
                  </a:lnTo>
                  <a:lnTo>
                    <a:pt x="2124983" y="1511299"/>
                  </a:lnTo>
                  <a:close/>
                </a:path>
                <a:path w="2798444" h="5892800">
                  <a:moveTo>
                    <a:pt x="2150806" y="1511299"/>
                  </a:moveTo>
                  <a:lnTo>
                    <a:pt x="2124983" y="1511299"/>
                  </a:lnTo>
                  <a:lnTo>
                    <a:pt x="2124561" y="1498599"/>
                  </a:lnTo>
                  <a:lnTo>
                    <a:pt x="2124279" y="1498599"/>
                  </a:lnTo>
                  <a:lnTo>
                    <a:pt x="2121879" y="1485899"/>
                  </a:lnTo>
                  <a:lnTo>
                    <a:pt x="2119340" y="1473199"/>
                  </a:lnTo>
                  <a:lnTo>
                    <a:pt x="2116682" y="1460499"/>
                  </a:lnTo>
                  <a:lnTo>
                    <a:pt x="2113925" y="1447799"/>
                  </a:lnTo>
                  <a:lnTo>
                    <a:pt x="2140998" y="1447799"/>
                  </a:lnTo>
                  <a:lnTo>
                    <a:pt x="2144444" y="1473199"/>
                  </a:lnTo>
                  <a:lnTo>
                    <a:pt x="2150806" y="1511299"/>
                  </a:lnTo>
                  <a:close/>
                </a:path>
                <a:path w="2798444" h="5892800">
                  <a:moveTo>
                    <a:pt x="476201" y="1531178"/>
                  </a:moveTo>
                  <a:lnTo>
                    <a:pt x="473932" y="1523999"/>
                  </a:lnTo>
                  <a:lnTo>
                    <a:pt x="474847" y="1523999"/>
                  </a:lnTo>
                  <a:lnTo>
                    <a:pt x="476201" y="1531178"/>
                  </a:lnTo>
                  <a:close/>
                </a:path>
                <a:path w="2798444" h="5892800">
                  <a:moveTo>
                    <a:pt x="823340" y="1536699"/>
                  </a:moveTo>
                  <a:lnTo>
                    <a:pt x="477946" y="1536699"/>
                  </a:lnTo>
                  <a:lnTo>
                    <a:pt x="476201" y="1531178"/>
                  </a:lnTo>
                  <a:lnTo>
                    <a:pt x="474847" y="1523999"/>
                  </a:lnTo>
                  <a:lnTo>
                    <a:pt x="815449" y="1523999"/>
                  </a:lnTo>
                  <a:lnTo>
                    <a:pt x="823340" y="1536699"/>
                  </a:lnTo>
                  <a:close/>
                </a:path>
                <a:path w="2798444" h="5892800">
                  <a:moveTo>
                    <a:pt x="477946" y="1536699"/>
                  </a:moveTo>
                  <a:lnTo>
                    <a:pt x="477242" y="1536699"/>
                  </a:lnTo>
                  <a:lnTo>
                    <a:pt x="476201" y="1531178"/>
                  </a:lnTo>
                  <a:lnTo>
                    <a:pt x="477946" y="1536699"/>
                  </a:lnTo>
                  <a:close/>
                </a:path>
                <a:path w="2798444" h="5892800">
                  <a:moveTo>
                    <a:pt x="961810" y="1574799"/>
                  </a:moveTo>
                  <a:lnTo>
                    <a:pt x="956034" y="1574799"/>
                  </a:lnTo>
                  <a:lnTo>
                    <a:pt x="960049" y="1562099"/>
                  </a:lnTo>
                  <a:lnTo>
                    <a:pt x="962937" y="1562099"/>
                  </a:lnTo>
                  <a:lnTo>
                    <a:pt x="961810" y="1574799"/>
                  </a:lnTo>
                  <a:close/>
                </a:path>
                <a:path w="2798444" h="5892800">
                  <a:moveTo>
                    <a:pt x="955401" y="1587499"/>
                  </a:moveTo>
                  <a:lnTo>
                    <a:pt x="947230" y="1587499"/>
                  </a:lnTo>
                  <a:lnTo>
                    <a:pt x="952724" y="1574799"/>
                  </a:lnTo>
                  <a:lnTo>
                    <a:pt x="956316" y="1574799"/>
                  </a:lnTo>
                  <a:lnTo>
                    <a:pt x="955401" y="1587499"/>
                  </a:lnTo>
                  <a:close/>
                </a:path>
                <a:path w="2798444" h="5892800">
                  <a:moveTo>
                    <a:pt x="971107" y="1612899"/>
                  </a:moveTo>
                  <a:lnTo>
                    <a:pt x="962725" y="1612899"/>
                  </a:lnTo>
                  <a:lnTo>
                    <a:pt x="952326" y="1587499"/>
                  </a:lnTo>
                  <a:lnTo>
                    <a:pt x="960260" y="1587499"/>
                  </a:lnTo>
                  <a:lnTo>
                    <a:pt x="962232" y="1600199"/>
                  </a:lnTo>
                  <a:lnTo>
                    <a:pt x="968430" y="1600199"/>
                  </a:lnTo>
                  <a:lnTo>
                    <a:pt x="971107" y="1612899"/>
                  </a:lnTo>
                  <a:close/>
                </a:path>
                <a:path w="2798444" h="5892800">
                  <a:moveTo>
                    <a:pt x="2171482" y="1605913"/>
                  </a:moveTo>
                  <a:lnTo>
                    <a:pt x="2170341" y="1600199"/>
                  </a:lnTo>
                  <a:lnTo>
                    <a:pt x="2170975" y="1600199"/>
                  </a:lnTo>
                  <a:lnTo>
                    <a:pt x="2171482" y="1605913"/>
                  </a:lnTo>
                  <a:close/>
                </a:path>
                <a:path w="2798444" h="5892800">
                  <a:moveTo>
                    <a:pt x="2172876" y="1612899"/>
                  </a:moveTo>
                  <a:lnTo>
                    <a:pt x="2172102" y="1612899"/>
                  </a:lnTo>
                  <a:lnTo>
                    <a:pt x="2171482" y="1605913"/>
                  </a:lnTo>
                  <a:lnTo>
                    <a:pt x="2172876" y="1612899"/>
                  </a:lnTo>
                  <a:close/>
                </a:path>
                <a:path w="2798444" h="5892800">
                  <a:moveTo>
                    <a:pt x="977939" y="1625599"/>
                  </a:moveTo>
                  <a:lnTo>
                    <a:pt x="969557" y="1625599"/>
                  </a:lnTo>
                  <a:lnTo>
                    <a:pt x="966036" y="1612899"/>
                  </a:lnTo>
                  <a:lnTo>
                    <a:pt x="974417" y="1612899"/>
                  </a:lnTo>
                  <a:lnTo>
                    <a:pt x="977939" y="1625599"/>
                  </a:lnTo>
                  <a:close/>
                </a:path>
                <a:path w="2798444" h="5892800">
                  <a:moveTo>
                    <a:pt x="979065" y="1625599"/>
                  </a:moveTo>
                  <a:lnTo>
                    <a:pt x="978854" y="1625599"/>
                  </a:lnTo>
                  <a:lnTo>
                    <a:pt x="976178" y="1612899"/>
                  </a:lnTo>
                  <a:lnTo>
                    <a:pt x="977093" y="1612899"/>
                  </a:lnTo>
                  <a:lnTo>
                    <a:pt x="979065" y="1625599"/>
                  </a:lnTo>
                  <a:close/>
                </a:path>
                <a:path w="2798444" h="5892800">
                  <a:moveTo>
                    <a:pt x="2173064" y="1613840"/>
                  </a:moveTo>
                  <a:lnTo>
                    <a:pt x="2172876" y="1612899"/>
                  </a:lnTo>
                  <a:lnTo>
                    <a:pt x="2173017" y="1612899"/>
                  </a:lnTo>
                  <a:lnTo>
                    <a:pt x="2173064" y="1613840"/>
                  </a:lnTo>
                  <a:close/>
                </a:path>
                <a:path w="2798444" h="5892800">
                  <a:moveTo>
                    <a:pt x="2175412" y="1625599"/>
                  </a:moveTo>
                  <a:lnTo>
                    <a:pt x="2173651" y="1625599"/>
                  </a:lnTo>
                  <a:lnTo>
                    <a:pt x="2173064" y="1613840"/>
                  </a:lnTo>
                  <a:lnTo>
                    <a:pt x="2175412" y="1625599"/>
                  </a:lnTo>
                  <a:close/>
                </a:path>
                <a:path w="2798444" h="5892800">
                  <a:moveTo>
                    <a:pt x="986390" y="1638299"/>
                  </a:moveTo>
                  <a:lnTo>
                    <a:pt x="979221" y="1638299"/>
                  </a:lnTo>
                  <a:lnTo>
                    <a:pt x="973290" y="1625599"/>
                  </a:lnTo>
                  <a:lnTo>
                    <a:pt x="981319" y="1625599"/>
                  </a:lnTo>
                  <a:lnTo>
                    <a:pt x="986143" y="1635955"/>
                  </a:lnTo>
                  <a:lnTo>
                    <a:pt x="986390" y="1638299"/>
                  </a:lnTo>
                  <a:close/>
                </a:path>
                <a:path w="2798444" h="5892800">
                  <a:moveTo>
                    <a:pt x="986118" y="1635717"/>
                  </a:moveTo>
                  <a:lnTo>
                    <a:pt x="981742" y="1625599"/>
                  </a:lnTo>
                  <a:lnTo>
                    <a:pt x="983503" y="1625599"/>
                  </a:lnTo>
                  <a:lnTo>
                    <a:pt x="985311" y="1628056"/>
                  </a:lnTo>
                  <a:lnTo>
                    <a:pt x="986118" y="1635717"/>
                  </a:lnTo>
                  <a:close/>
                </a:path>
                <a:path w="2798444" h="5892800">
                  <a:moveTo>
                    <a:pt x="985311" y="1628056"/>
                  </a:moveTo>
                  <a:lnTo>
                    <a:pt x="983503" y="1625599"/>
                  </a:lnTo>
                  <a:lnTo>
                    <a:pt x="985052" y="1625599"/>
                  </a:lnTo>
                  <a:lnTo>
                    <a:pt x="985311" y="1628056"/>
                  </a:lnTo>
                  <a:close/>
                </a:path>
                <a:path w="2798444" h="5892800">
                  <a:moveTo>
                    <a:pt x="987235" y="1638299"/>
                  </a:moveTo>
                  <a:lnTo>
                    <a:pt x="986143" y="1635955"/>
                  </a:lnTo>
                  <a:lnTo>
                    <a:pt x="986118" y="1635717"/>
                  </a:lnTo>
                  <a:lnTo>
                    <a:pt x="987235" y="1638299"/>
                  </a:lnTo>
                  <a:close/>
                </a:path>
                <a:path w="2798444" h="5892800">
                  <a:moveTo>
                    <a:pt x="1020792" y="1688346"/>
                  </a:moveTo>
                  <a:lnTo>
                    <a:pt x="1010246" y="1676377"/>
                  </a:lnTo>
                  <a:lnTo>
                    <a:pt x="997870" y="1663699"/>
                  </a:lnTo>
                  <a:lnTo>
                    <a:pt x="991583" y="1650999"/>
                  </a:lnTo>
                  <a:lnTo>
                    <a:pt x="985343" y="1638299"/>
                  </a:lnTo>
                  <a:lnTo>
                    <a:pt x="986179" y="1638299"/>
                  </a:lnTo>
                  <a:lnTo>
                    <a:pt x="998733" y="1650999"/>
                  </a:lnTo>
                  <a:lnTo>
                    <a:pt x="998082" y="1650999"/>
                  </a:lnTo>
                  <a:lnTo>
                    <a:pt x="998997" y="1663699"/>
                  </a:lnTo>
                  <a:lnTo>
                    <a:pt x="1003012" y="1663699"/>
                  </a:lnTo>
                  <a:lnTo>
                    <a:pt x="1013622" y="1676407"/>
                  </a:lnTo>
                  <a:lnTo>
                    <a:pt x="1020792" y="1688346"/>
                  </a:lnTo>
                  <a:close/>
                </a:path>
                <a:path w="2798444" h="5892800">
                  <a:moveTo>
                    <a:pt x="999209" y="1663699"/>
                  </a:moveTo>
                  <a:lnTo>
                    <a:pt x="998997" y="1663699"/>
                  </a:lnTo>
                  <a:lnTo>
                    <a:pt x="998082" y="1650999"/>
                  </a:lnTo>
                  <a:lnTo>
                    <a:pt x="998575" y="1650999"/>
                  </a:lnTo>
                  <a:lnTo>
                    <a:pt x="999209" y="1663699"/>
                  </a:lnTo>
                  <a:close/>
                </a:path>
                <a:path w="2798444" h="5892800">
                  <a:moveTo>
                    <a:pt x="1013599" y="1676377"/>
                  </a:moveTo>
                  <a:lnTo>
                    <a:pt x="1003012" y="1663699"/>
                  </a:lnTo>
                  <a:lnTo>
                    <a:pt x="999209" y="1663699"/>
                  </a:lnTo>
                  <a:lnTo>
                    <a:pt x="998575" y="1650999"/>
                  </a:lnTo>
                  <a:lnTo>
                    <a:pt x="998733" y="1650999"/>
                  </a:lnTo>
                  <a:lnTo>
                    <a:pt x="1013599" y="1676377"/>
                  </a:lnTo>
                  <a:close/>
                </a:path>
                <a:path w="2798444" h="5892800">
                  <a:moveTo>
                    <a:pt x="1027056" y="1697135"/>
                  </a:moveTo>
                  <a:lnTo>
                    <a:pt x="1021456" y="1689099"/>
                  </a:lnTo>
                  <a:lnTo>
                    <a:pt x="1020792" y="1688346"/>
                  </a:lnTo>
                  <a:lnTo>
                    <a:pt x="1013622" y="1676407"/>
                  </a:lnTo>
                  <a:lnTo>
                    <a:pt x="1017249" y="1679076"/>
                  </a:lnTo>
                  <a:lnTo>
                    <a:pt x="1022857" y="1689099"/>
                  </a:lnTo>
                  <a:lnTo>
                    <a:pt x="1027056" y="1697135"/>
                  </a:lnTo>
                  <a:close/>
                </a:path>
                <a:path w="2798444" h="5892800">
                  <a:moveTo>
                    <a:pt x="1029052" y="1699998"/>
                  </a:moveTo>
                  <a:lnTo>
                    <a:pt x="1027056" y="1697135"/>
                  </a:lnTo>
                  <a:lnTo>
                    <a:pt x="1022857" y="1689099"/>
                  </a:lnTo>
                  <a:lnTo>
                    <a:pt x="1017249" y="1679076"/>
                  </a:lnTo>
                  <a:lnTo>
                    <a:pt x="1030868" y="1689099"/>
                  </a:lnTo>
                  <a:lnTo>
                    <a:pt x="1026377" y="1689099"/>
                  </a:lnTo>
                  <a:lnTo>
                    <a:pt x="1029052" y="1699998"/>
                  </a:lnTo>
                  <a:close/>
                </a:path>
                <a:path w="2798444" h="5892800">
                  <a:moveTo>
                    <a:pt x="2160621" y="1752599"/>
                  </a:moveTo>
                  <a:lnTo>
                    <a:pt x="1085065" y="1752599"/>
                  </a:lnTo>
                  <a:lnTo>
                    <a:pt x="1071249" y="1739899"/>
                  </a:lnTo>
                  <a:lnTo>
                    <a:pt x="1059216" y="1727199"/>
                  </a:lnTo>
                  <a:lnTo>
                    <a:pt x="1047765" y="1714499"/>
                  </a:lnTo>
                  <a:lnTo>
                    <a:pt x="1035692" y="1701799"/>
                  </a:lnTo>
                  <a:lnTo>
                    <a:pt x="1030307" y="1701799"/>
                  </a:lnTo>
                  <a:lnTo>
                    <a:pt x="1029052" y="1699998"/>
                  </a:lnTo>
                  <a:lnTo>
                    <a:pt x="1026377" y="1689099"/>
                  </a:lnTo>
                  <a:lnTo>
                    <a:pt x="1030868" y="1689099"/>
                  </a:lnTo>
                  <a:lnTo>
                    <a:pt x="1050553" y="1714499"/>
                  </a:lnTo>
                  <a:lnTo>
                    <a:pt x="2165155" y="1714499"/>
                  </a:lnTo>
                  <a:lnTo>
                    <a:pt x="2161217" y="1727199"/>
                  </a:lnTo>
                  <a:lnTo>
                    <a:pt x="2158579" y="1727199"/>
                  </a:lnTo>
                  <a:lnTo>
                    <a:pt x="2158790" y="1739899"/>
                  </a:lnTo>
                  <a:lnTo>
                    <a:pt x="2159917" y="1739899"/>
                  </a:lnTo>
                  <a:lnTo>
                    <a:pt x="2160621" y="1752599"/>
                  </a:lnTo>
                  <a:close/>
                </a:path>
                <a:path w="2798444" h="5892800">
                  <a:moveTo>
                    <a:pt x="1147467" y="1765299"/>
                  </a:moveTo>
                  <a:lnTo>
                    <a:pt x="1097179" y="1765299"/>
                  </a:lnTo>
                  <a:lnTo>
                    <a:pt x="1091051" y="1752599"/>
                  </a:lnTo>
                  <a:lnTo>
                    <a:pt x="1142184" y="1752599"/>
                  </a:lnTo>
                  <a:lnTo>
                    <a:pt x="1147467" y="1765299"/>
                  </a:lnTo>
                  <a:close/>
                </a:path>
                <a:path w="2798444" h="5892800">
                  <a:moveTo>
                    <a:pt x="1147889" y="1765299"/>
                  </a:moveTo>
                  <a:lnTo>
                    <a:pt x="1147467" y="1765299"/>
                  </a:lnTo>
                  <a:lnTo>
                    <a:pt x="1142184" y="1752599"/>
                  </a:lnTo>
                  <a:lnTo>
                    <a:pt x="1147889" y="1765299"/>
                  </a:lnTo>
                  <a:close/>
                </a:path>
                <a:path w="2798444" h="5892800">
                  <a:moveTo>
                    <a:pt x="2163666" y="1777999"/>
                  </a:moveTo>
                  <a:lnTo>
                    <a:pt x="1114505" y="1777999"/>
                  </a:lnTo>
                  <a:lnTo>
                    <a:pt x="1109088" y="1765299"/>
                  </a:lnTo>
                  <a:lnTo>
                    <a:pt x="1147889" y="1765299"/>
                  </a:lnTo>
                  <a:lnTo>
                    <a:pt x="1142184" y="1752599"/>
                  </a:lnTo>
                  <a:lnTo>
                    <a:pt x="2161678" y="1752599"/>
                  </a:lnTo>
                  <a:lnTo>
                    <a:pt x="2162382" y="1765299"/>
                  </a:lnTo>
                  <a:lnTo>
                    <a:pt x="2163666" y="1777999"/>
                  </a:lnTo>
                  <a:close/>
                </a:path>
                <a:path w="2798444" h="5892800">
                  <a:moveTo>
                    <a:pt x="1257049" y="1841499"/>
                  </a:moveTo>
                  <a:lnTo>
                    <a:pt x="1254522" y="1841499"/>
                  </a:lnTo>
                  <a:lnTo>
                    <a:pt x="1219894" y="1828799"/>
                  </a:lnTo>
                  <a:lnTo>
                    <a:pt x="1187049" y="1816099"/>
                  </a:lnTo>
                  <a:lnTo>
                    <a:pt x="1156528" y="1803399"/>
                  </a:lnTo>
                  <a:lnTo>
                    <a:pt x="1128873" y="1777999"/>
                  </a:lnTo>
                  <a:lnTo>
                    <a:pt x="2164891" y="1777999"/>
                  </a:lnTo>
                  <a:lnTo>
                    <a:pt x="2167242" y="1803399"/>
                  </a:lnTo>
                  <a:lnTo>
                    <a:pt x="1245225" y="1803399"/>
                  </a:lnTo>
                  <a:lnTo>
                    <a:pt x="1245014" y="1816099"/>
                  </a:lnTo>
                  <a:lnTo>
                    <a:pt x="2168933" y="1816099"/>
                  </a:lnTo>
                  <a:lnTo>
                    <a:pt x="2170624" y="1828799"/>
                  </a:lnTo>
                  <a:lnTo>
                    <a:pt x="1238692" y="1828799"/>
                  </a:lnTo>
                  <a:lnTo>
                    <a:pt x="1257049" y="1841499"/>
                  </a:lnTo>
                  <a:close/>
                </a:path>
                <a:path w="2798444" h="5892800">
                  <a:moveTo>
                    <a:pt x="1245225" y="1816099"/>
                  </a:moveTo>
                  <a:lnTo>
                    <a:pt x="1245014" y="1816099"/>
                  </a:lnTo>
                  <a:lnTo>
                    <a:pt x="1245225" y="1803399"/>
                  </a:lnTo>
                  <a:lnTo>
                    <a:pt x="1245507" y="1803399"/>
                  </a:lnTo>
                  <a:lnTo>
                    <a:pt x="1245225" y="1816099"/>
                  </a:lnTo>
                  <a:close/>
                </a:path>
                <a:path w="2798444" h="5892800">
                  <a:moveTo>
                    <a:pt x="1264964" y="1816099"/>
                  </a:moveTo>
                  <a:lnTo>
                    <a:pt x="1245225" y="1816099"/>
                  </a:lnTo>
                  <a:lnTo>
                    <a:pt x="1245507" y="1803399"/>
                  </a:lnTo>
                  <a:lnTo>
                    <a:pt x="1247690" y="1803399"/>
                  </a:lnTo>
                  <a:lnTo>
                    <a:pt x="1264964" y="1816099"/>
                  </a:lnTo>
                  <a:close/>
                </a:path>
                <a:path w="2798444" h="5892800">
                  <a:moveTo>
                    <a:pt x="1265053" y="1816099"/>
                  </a:moveTo>
                  <a:lnTo>
                    <a:pt x="1247690" y="1803399"/>
                  </a:lnTo>
                  <a:lnTo>
                    <a:pt x="1247902" y="1803399"/>
                  </a:lnTo>
                  <a:lnTo>
                    <a:pt x="1265053" y="1816099"/>
                  </a:lnTo>
                  <a:close/>
                </a:path>
                <a:path w="2798444" h="5892800">
                  <a:moveTo>
                    <a:pt x="2168933" y="1816099"/>
                  </a:moveTo>
                  <a:lnTo>
                    <a:pt x="1265053" y="1816099"/>
                  </a:lnTo>
                  <a:lnTo>
                    <a:pt x="1247902" y="1803399"/>
                  </a:lnTo>
                  <a:lnTo>
                    <a:pt x="2167242" y="1803399"/>
                  </a:lnTo>
                  <a:lnTo>
                    <a:pt x="2168933" y="1816099"/>
                  </a:lnTo>
                  <a:close/>
                </a:path>
                <a:path w="2798444" h="5892800">
                  <a:moveTo>
                    <a:pt x="1361226" y="1841499"/>
                  </a:moveTo>
                  <a:lnTo>
                    <a:pt x="1298762" y="1841499"/>
                  </a:lnTo>
                  <a:lnTo>
                    <a:pt x="1267560" y="1828799"/>
                  </a:lnTo>
                  <a:lnTo>
                    <a:pt x="1366508" y="1828799"/>
                  </a:lnTo>
                  <a:lnTo>
                    <a:pt x="1361226" y="1841499"/>
                  </a:lnTo>
                  <a:close/>
                </a:path>
                <a:path w="2798444" h="5892800">
                  <a:moveTo>
                    <a:pt x="1391934" y="1841499"/>
                  </a:moveTo>
                  <a:lnTo>
                    <a:pt x="1372803" y="1841499"/>
                  </a:lnTo>
                  <a:lnTo>
                    <a:pt x="1388201" y="1828799"/>
                  </a:lnTo>
                  <a:lnTo>
                    <a:pt x="1392356" y="1828799"/>
                  </a:lnTo>
                  <a:lnTo>
                    <a:pt x="1391934" y="1841499"/>
                  </a:lnTo>
                  <a:close/>
                </a:path>
                <a:path w="2798444" h="5892800">
                  <a:moveTo>
                    <a:pt x="2604232" y="5854699"/>
                  </a:moveTo>
                  <a:lnTo>
                    <a:pt x="1662108" y="5854699"/>
                  </a:lnTo>
                  <a:lnTo>
                    <a:pt x="1609214" y="5841999"/>
                  </a:lnTo>
                  <a:lnTo>
                    <a:pt x="1608447" y="5791199"/>
                  </a:lnTo>
                  <a:lnTo>
                    <a:pt x="1607647" y="5740399"/>
                  </a:lnTo>
                  <a:lnTo>
                    <a:pt x="1606811" y="5689599"/>
                  </a:lnTo>
                  <a:lnTo>
                    <a:pt x="1605939" y="5638799"/>
                  </a:lnTo>
                  <a:lnTo>
                    <a:pt x="1605030" y="5587999"/>
                  </a:lnTo>
                  <a:lnTo>
                    <a:pt x="1604081" y="5524499"/>
                  </a:lnTo>
                  <a:lnTo>
                    <a:pt x="1603091" y="5473699"/>
                  </a:lnTo>
                  <a:lnTo>
                    <a:pt x="1602059" y="5422899"/>
                  </a:lnTo>
                  <a:lnTo>
                    <a:pt x="1600985" y="5372099"/>
                  </a:lnTo>
                  <a:lnTo>
                    <a:pt x="1599865" y="5321299"/>
                  </a:lnTo>
                  <a:lnTo>
                    <a:pt x="1598699" y="5270499"/>
                  </a:lnTo>
                  <a:lnTo>
                    <a:pt x="1597485" y="5219699"/>
                  </a:lnTo>
                  <a:lnTo>
                    <a:pt x="1596223" y="5168899"/>
                  </a:lnTo>
                  <a:lnTo>
                    <a:pt x="1594910" y="5118099"/>
                  </a:lnTo>
                  <a:lnTo>
                    <a:pt x="1593545" y="5067299"/>
                  </a:lnTo>
                  <a:lnTo>
                    <a:pt x="1592127" y="5016499"/>
                  </a:lnTo>
                  <a:lnTo>
                    <a:pt x="1590654" y="4965699"/>
                  </a:lnTo>
                  <a:lnTo>
                    <a:pt x="1589125" y="4914899"/>
                  </a:lnTo>
                  <a:lnTo>
                    <a:pt x="1587539" y="4864099"/>
                  </a:lnTo>
                  <a:lnTo>
                    <a:pt x="1585894" y="4813299"/>
                  </a:lnTo>
                  <a:lnTo>
                    <a:pt x="1584189" y="4762499"/>
                  </a:lnTo>
                  <a:lnTo>
                    <a:pt x="1582422" y="4711699"/>
                  </a:lnTo>
                  <a:lnTo>
                    <a:pt x="1580593" y="4660899"/>
                  </a:lnTo>
                  <a:lnTo>
                    <a:pt x="1578698" y="4610099"/>
                  </a:lnTo>
                  <a:lnTo>
                    <a:pt x="1576738" y="4559299"/>
                  </a:lnTo>
                  <a:lnTo>
                    <a:pt x="1574711" y="4508499"/>
                  </a:lnTo>
                  <a:lnTo>
                    <a:pt x="1572615" y="4457699"/>
                  </a:lnTo>
                  <a:lnTo>
                    <a:pt x="1570449" y="4406899"/>
                  </a:lnTo>
                  <a:lnTo>
                    <a:pt x="1568212" y="4356099"/>
                  </a:lnTo>
                  <a:lnTo>
                    <a:pt x="1565901" y="4305299"/>
                  </a:lnTo>
                  <a:lnTo>
                    <a:pt x="1563517" y="4254499"/>
                  </a:lnTo>
                  <a:lnTo>
                    <a:pt x="1561057" y="4203699"/>
                  </a:lnTo>
                  <a:lnTo>
                    <a:pt x="1558520" y="4152899"/>
                  </a:lnTo>
                  <a:lnTo>
                    <a:pt x="1555904" y="4102099"/>
                  </a:lnTo>
                  <a:lnTo>
                    <a:pt x="1553208" y="4051299"/>
                  </a:lnTo>
                  <a:lnTo>
                    <a:pt x="1550432" y="4000499"/>
                  </a:lnTo>
                  <a:lnTo>
                    <a:pt x="1547572" y="3949699"/>
                  </a:lnTo>
                  <a:lnTo>
                    <a:pt x="1544629" y="3898899"/>
                  </a:lnTo>
                  <a:lnTo>
                    <a:pt x="1541849" y="3848099"/>
                  </a:lnTo>
                  <a:lnTo>
                    <a:pt x="1539342" y="3797299"/>
                  </a:lnTo>
                  <a:lnTo>
                    <a:pt x="1537078" y="3746499"/>
                  </a:lnTo>
                  <a:lnTo>
                    <a:pt x="1535025" y="3695699"/>
                  </a:lnTo>
                  <a:lnTo>
                    <a:pt x="1533155" y="3644899"/>
                  </a:lnTo>
                  <a:lnTo>
                    <a:pt x="1531437" y="3594099"/>
                  </a:lnTo>
                  <a:lnTo>
                    <a:pt x="1529839" y="3543299"/>
                  </a:lnTo>
                  <a:lnTo>
                    <a:pt x="1528333" y="3492499"/>
                  </a:lnTo>
                  <a:lnTo>
                    <a:pt x="1526887" y="3441699"/>
                  </a:lnTo>
                  <a:lnTo>
                    <a:pt x="1524056" y="3340099"/>
                  </a:lnTo>
                  <a:lnTo>
                    <a:pt x="1522610" y="3289299"/>
                  </a:lnTo>
                  <a:lnTo>
                    <a:pt x="1521104" y="3238499"/>
                  </a:lnTo>
                  <a:lnTo>
                    <a:pt x="1519507" y="3187699"/>
                  </a:lnTo>
                  <a:lnTo>
                    <a:pt x="1517788" y="3136899"/>
                  </a:lnTo>
                  <a:lnTo>
                    <a:pt x="1515918" y="3086099"/>
                  </a:lnTo>
                  <a:lnTo>
                    <a:pt x="1513866" y="3035299"/>
                  </a:lnTo>
                  <a:lnTo>
                    <a:pt x="1511601" y="2997199"/>
                  </a:lnTo>
                  <a:lnTo>
                    <a:pt x="1509094" y="2946399"/>
                  </a:lnTo>
                  <a:lnTo>
                    <a:pt x="1506314" y="2895599"/>
                  </a:lnTo>
                  <a:lnTo>
                    <a:pt x="1503060" y="2844799"/>
                  </a:lnTo>
                  <a:lnTo>
                    <a:pt x="1499189" y="2793999"/>
                  </a:lnTo>
                  <a:lnTo>
                    <a:pt x="1494794" y="2743199"/>
                  </a:lnTo>
                  <a:lnTo>
                    <a:pt x="1489966" y="2692399"/>
                  </a:lnTo>
                  <a:lnTo>
                    <a:pt x="1484798" y="2641599"/>
                  </a:lnTo>
                  <a:lnTo>
                    <a:pt x="1479379" y="2590799"/>
                  </a:lnTo>
                  <a:lnTo>
                    <a:pt x="1473804" y="2539999"/>
                  </a:lnTo>
                  <a:lnTo>
                    <a:pt x="1462546" y="2438399"/>
                  </a:lnTo>
                  <a:lnTo>
                    <a:pt x="1457048" y="2387599"/>
                  </a:lnTo>
                  <a:lnTo>
                    <a:pt x="1451758" y="2336799"/>
                  </a:lnTo>
                  <a:lnTo>
                    <a:pt x="1446770" y="2285999"/>
                  </a:lnTo>
                  <a:lnTo>
                    <a:pt x="1442174" y="2235199"/>
                  </a:lnTo>
                  <a:lnTo>
                    <a:pt x="1438063" y="2197099"/>
                  </a:lnTo>
                  <a:lnTo>
                    <a:pt x="1434527" y="2146299"/>
                  </a:lnTo>
                  <a:lnTo>
                    <a:pt x="1431659" y="2095499"/>
                  </a:lnTo>
                  <a:lnTo>
                    <a:pt x="1429551" y="2044699"/>
                  </a:lnTo>
                  <a:lnTo>
                    <a:pt x="1428294" y="1993899"/>
                  </a:lnTo>
                  <a:lnTo>
                    <a:pt x="1427979" y="1943099"/>
                  </a:lnTo>
                  <a:lnTo>
                    <a:pt x="1428699" y="1892299"/>
                  </a:lnTo>
                  <a:lnTo>
                    <a:pt x="1427034" y="1879599"/>
                  </a:lnTo>
                  <a:lnTo>
                    <a:pt x="1421929" y="1866899"/>
                  </a:lnTo>
                  <a:lnTo>
                    <a:pt x="1414169" y="1854199"/>
                  </a:lnTo>
                  <a:lnTo>
                    <a:pt x="1404541" y="1854199"/>
                  </a:lnTo>
                  <a:lnTo>
                    <a:pt x="1405034" y="1841499"/>
                  </a:lnTo>
                  <a:lnTo>
                    <a:pt x="1405668" y="1841499"/>
                  </a:lnTo>
                  <a:lnTo>
                    <a:pt x="1406302" y="1828799"/>
                  </a:lnTo>
                  <a:lnTo>
                    <a:pt x="2170624" y="1828799"/>
                  </a:lnTo>
                  <a:lnTo>
                    <a:pt x="2174007" y="1854199"/>
                  </a:lnTo>
                  <a:lnTo>
                    <a:pt x="2176046" y="1866899"/>
                  </a:lnTo>
                  <a:lnTo>
                    <a:pt x="2181937" y="1904999"/>
                  </a:lnTo>
                  <a:lnTo>
                    <a:pt x="2183585" y="1930399"/>
                  </a:lnTo>
                  <a:lnTo>
                    <a:pt x="2184083" y="1955799"/>
                  </a:lnTo>
                  <a:lnTo>
                    <a:pt x="2186526" y="1981199"/>
                  </a:lnTo>
                  <a:lnTo>
                    <a:pt x="2194006" y="2044699"/>
                  </a:lnTo>
                  <a:lnTo>
                    <a:pt x="2198619" y="2057399"/>
                  </a:lnTo>
                  <a:lnTo>
                    <a:pt x="2204585" y="2057399"/>
                  </a:lnTo>
                  <a:lnTo>
                    <a:pt x="2210372" y="2108199"/>
                  </a:lnTo>
                  <a:lnTo>
                    <a:pt x="2218438" y="2171699"/>
                  </a:lnTo>
                  <a:lnTo>
                    <a:pt x="2228940" y="2235199"/>
                  </a:lnTo>
                  <a:lnTo>
                    <a:pt x="2233062" y="2260599"/>
                  </a:lnTo>
                  <a:lnTo>
                    <a:pt x="2238331" y="2298699"/>
                  </a:lnTo>
                  <a:lnTo>
                    <a:pt x="2243540" y="2349499"/>
                  </a:lnTo>
                  <a:lnTo>
                    <a:pt x="2249452" y="2412999"/>
                  </a:lnTo>
                  <a:lnTo>
                    <a:pt x="2256830" y="2463799"/>
                  </a:lnTo>
                  <a:lnTo>
                    <a:pt x="2258169" y="2463799"/>
                  </a:lnTo>
                  <a:lnTo>
                    <a:pt x="2261055" y="2501899"/>
                  </a:lnTo>
                  <a:lnTo>
                    <a:pt x="2265413" y="2552699"/>
                  </a:lnTo>
                  <a:lnTo>
                    <a:pt x="2270811" y="2603499"/>
                  </a:lnTo>
                  <a:lnTo>
                    <a:pt x="2276820" y="2654299"/>
                  </a:lnTo>
                  <a:lnTo>
                    <a:pt x="2283009" y="2705099"/>
                  </a:lnTo>
                  <a:lnTo>
                    <a:pt x="2288947" y="2755899"/>
                  </a:lnTo>
                  <a:lnTo>
                    <a:pt x="2290884" y="2755899"/>
                  </a:lnTo>
                  <a:lnTo>
                    <a:pt x="2290048" y="2768599"/>
                  </a:lnTo>
                  <a:lnTo>
                    <a:pt x="2294018" y="2806699"/>
                  </a:lnTo>
                  <a:lnTo>
                    <a:pt x="2298991" y="2832099"/>
                  </a:lnTo>
                  <a:lnTo>
                    <a:pt x="2304697" y="2870199"/>
                  </a:lnTo>
                  <a:lnTo>
                    <a:pt x="2310311" y="2895599"/>
                  </a:lnTo>
                  <a:lnTo>
                    <a:pt x="2315007" y="2908299"/>
                  </a:lnTo>
                  <a:lnTo>
                    <a:pt x="2317605" y="2908299"/>
                  </a:lnTo>
                  <a:lnTo>
                    <a:pt x="2320408" y="2933699"/>
                  </a:lnTo>
                  <a:lnTo>
                    <a:pt x="2325008" y="2971799"/>
                  </a:lnTo>
                  <a:lnTo>
                    <a:pt x="2326769" y="2971799"/>
                  </a:lnTo>
                  <a:lnTo>
                    <a:pt x="2334112" y="3022599"/>
                  </a:lnTo>
                  <a:lnTo>
                    <a:pt x="2338486" y="3073399"/>
                  </a:lnTo>
                  <a:lnTo>
                    <a:pt x="2342063" y="3111499"/>
                  </a:lnTo>
                  <a:lnTo>
                    <a:pt x="2347012" y="3162299"/>
                  </a:lnTo>
                  <a:lnTo>
                    <a:pt x="2353806" y="3213099"/>
                  </a:lnTo>
                  <a:lnTo>
                    <a:pt x="2351983" y="3213099"/>
                  </a:lnTo>
                  <a:lnTo>
                    <a:pt x="2355558" y="3251199"/>
                  </a:lnTo>
                  <a:lnTo>
                    <a:pt x="2359924" y="3276599"/>
                  </a:lnTo>
                  <a:lnTo>
                    <a:pt x="2364582" y="3301999"/>
                  </a:lnTo>
                  <a:lnTo>
                    <a:pt x="2369028" y="3352799"/>
                  </a:lnTo>
                  <a:lnTo>
                    <a:pt x="2377902" y="3365499"/>
                  </a:lnTo>
                  <a:lnTo>
                    <a:pt x="2386748" y="3454399"/>
                  </a:lnTo>
                  <a:lnTo>
                    <a:pt x="2392659" y="3505199"/>
                  </a:lnTo>
                  <a:lnTo>
                    <a:pt x="2399043" y="3568699"/>
                  </a:lnTo>
                  <a:lnTo>
                    <a:pt x="2405511" y="3619499"/>
                  </a:lnTo>
                  <a:lnTo>
                    <a:pt x="2406886" y="3619499"/>
                  </a:lnTo>
                  <a:lnTo>
                    <a:pt x="2411737" y="3657599"/>
                  </a:lnTo>
                  <a:lnTo>
                    <a:pt x="2417773" y="3708399"/>
                  </a:lnTo>
                  <a:lnTo>
                    <a:pt x="2425021" y="3771899"/>
                  </a:lnTo>
                  <a:lnTo>
                    <a:pt x="2430020" y="3771899"/>
                  </a:lnTo>
                  <a:lnTo>
                    <a:pt x="2436659" y="3809999"/>
                  </a:lnTo>
                  <a:lnTo>
                    <a:pt x="2444534" y="3860799"/>
                  </a:lnTo>
                  <a:lnTo>
                    <a:pt x="2453241" y="3924299"/>
                  </a:lnTo>
                  <a:lnTo>
                    <a:pt x="2462375" y="3987799"/>
                  </a:lnTo>
                  <a:lnTo>
                    <a:pt x="2471532" y="4038599"/>
                  </a:lnTo>
                  <a:lnTo>
                    <a:pt x="2480309" y="4076699"/>
                  </a:lnTo>
                  <a:lnTo>
                    <a:pt x="2486306" y="4127499"/>
                  </a:lnTo>
                  <a:lnTo>
                    <a:pt x="2492815" y="4165599"/>
                  </a:lnTo>
                  <a:lnTo>
                    <a:pt x="2499786" y="4216399"/>
                  </a:lnTo>
                  <a:lnTo>
                    <a:pt x="2507169" y="4267199"/>
                  </a:lnTo>
                  <a:lnTo>
                    <a:pt x="2514913" y="4305299"/>
                  </a:lnTo>
                  <a:lnTo>
                    <a:pt x="2522969" y="4356099"/>
                  </a:lnTo>
                  <a:lnTo>
                    <a:pt x="2531286" y="4406899"/>
                  </a:lnTo>
                  <a:lnTo>
                    <a:pt x="2548504" y="4508499"/>
                  </a:lnTo>
                  <a:lnTo>
                    <a:pt x="2557304" y="4559299"/>
                  </a:lnTo>
                  <a:lnTo>
                    <a:pt x="2561735" y="4584699"/>
                  </a:lnTo>
                  <a:lnTo>
                    <a:pt x="2558560" y="4584699"/>
                  </a:lnTo>
                  <a:lnTo>
                    <a:pt x="2561534" y="4610099"/>
                  </a:lnTo>
                  <a:lnTo>
                    <a:pt x="2566383" y="4635499"/>
                  </a:lnTo>
                  <a:lnTo>
                    <a:pt x="2564404" y="4648199"/>
                  </a:lnTo>
                  <a:lnTo>
                    <a:pt x="2569044" y="4686299"/>
                  </a:lnTo>
                  <a:lnTo>
                    <a:pt x="2572468" y="4698999"/>
                  </a:lnTo>
                  <a:lnTo>
                    <a:pt x="2574784" y="4711699"/>
                  </a:lnTo>
                  <a:lnTo>
                    <a:pt x="2576096" y="4724399"/>
                  </a:lnTo>
                  <a:lnTo>
                    <a:pt x="2605959" y="4851399"/>
                  </a:lnTo>
                  <a:lnTo>
                    <a:pt x="2608673" y="4864099"/>
                  </a:lnTo>
                  <a:lnTo>
                    <a:pt x="2612793" y="4864099"/>
                  </a:lnTo>
                  <a:lnTo>
                    <a:pt x="2617404" y="4876799"/>
                  </a:lnTo>
                  <a:lnTo>
                    <a:pt x="2621222" y="4889499"/>
                  </a:lnTo>
                  <a:lnTo>
                    <a:pt x="2628778" y="4927599"/>
                  </a:lnTo>
                  <a:lnTo>
                    <a:pt x="2626801" y="4927599"/>
                  </a:lnTo>
                  <a:lnTo>
                    <a:pt x="2628963" y="4940299"/>
                  </a:lnTo>
                  <a:lnTo>
                    <a:pt x="2623496" y="4940299"/>
                  </a:lnTo>
                  <a:lnTo>
                    <a:pt x="2633025" y="4991099"/>
                  </a:lnTo>
                  <a:lnTo>
                    <a:pt x="2641292" y="5029199"/>
                  </a:lnTo>
                  <a:lnTo>
                    <a:pt x="2648983" y="5067299"/>
                  </a:lnTo>
                  <a:lnTo>
                    <a:pt x="2656787" y="5092699"/>
                  </a:lnTo>
                  <a:lnTo>
                    <a:pt x="2665388" y="5130799"/>
                  </a:lnTo>
                  <a:lnTo>
                    <a:pt x="2675474" y="5194299"/>
                  </a:lnTo>
                  <a:lnTo>
                    <a:pt x="2678630" y="5194299"/>
                  </a:lnTo>
                  <a:lnTo>
                    <a:pt x="2685411" y="5232399"/>
                  </a:lnTo>
                  <a:lnTo>
                    <a:pt x="2695760" y="5283199"/>
                  </a:lnTo>
                  <a:lnTo>
                    <a:pt x="2706356" y="5346699"/>
                  </a:lnTo>
                  <a:lnTo>
                    <a:pt x="2716136" y="5397499"/>
                  </a:lnTo>
                  <a:lnTo>
                    <a:pt x="2724039" y="5448299"/>
                  </a:lnTo>
                  <a:lnTo>
                    <a:pt x="2729002" y="5486399"/>
                  </a:lnTo>
                  <a:lnTo>
                    <a:pt x="2731883" y="5486399"/>
                  </a:lnTo>
                  <a:lnTo>
                    <a:pt x="2734355" y="5499099"/>
                  </a:lnTo>
                  <a:lnTo>
                    <a:pt x="2737907" y="5499099"/>
                  </a:lnTo>
                  <a:lnTo>
                    <a:pt x="2740492" y="5511799"/>
                  </a:lnTo>
                  <a:lnTo>
                    <a:pt x="2756218" y="5587999"/>
                  </a:lnTo>
                  <a:lnTo>
                    <a:pt x="2763936" y="5638799"/>
                  </a:lnTo>
                  <a:lnTo>
                    <a:pt x="2772580" y="5676899"/>
                  </a:lnTo>
                  <a:lnTo>
                    <a:pt x="2798025" y="5803899"/>
                  </a:lnTo>
                  <a:lnTo>
                    <a:pt x="2756470" y="5816599"/>
                  </a:lnTo>
                  <a:lnTo>
                    <a:pt x="2735523" y="5816599"/>
                  </a:lnTo>
                  <a:lnTo>
                    <a:pt x="2676108" y="5841999"/>
                  </a:lnTo>
                  <a:lnTo>
                    <a:pt x="2604232" y="5854699"/>
                  </a:lnTo>
                  <a:close/>
                </a:path>
                <a:path w="2798444" h="5892800">
                  <a:moveTo>
                    <a:pt x="1324672" y="1854199"/>
                  </a:moveTo>
                  <a:lnTo>
                    <a:pt x="1307709" y="1841499"/>
                  </a:lnTo>
                  <a:lnTo>
                    <a:pt x="1340798" y="1841499"/>
                  </a:lnTo>
                  <a:lnTo>
                    <a:pt x="1324672" y="1854199"/>
                  </a:lnTo>
                  <a:close/>
                </a:path>
                <a:path w="2798444" h="5892800">
                  <a:moveTo>
                    <a:pt x="2195425" y="2020227"/>
                  </a:moveTo>
                  <a:lnTo>
                    <a:pt x="2195133" y="2019299"/>
                  </a:lnTo>
                  <a:lnTo>
                    <a:pt x="2193847" y="2006599"/>
                  </a:lnTo>
                  <a:lnTo>
                    <a:pt x="2195425" y="2020227"/>
                  </a:lnTo>
                  <a:close/>
                </a:path>
                <a:path w="2798444" h="5892800">
                  <a:moveTo>
                    <a:pt x="2204585" y="2057399"/>
                  </a:moveTo>
                  <a:lnTo>
                    <a:pt x="2198619" y="2057399"/>
                  </a:lnTo>
                  <a:lnTo>
                    <a:pt x="2196788" y="2031999"/>
                  </a:lnTo>
                  <a:lnTo>
                    <a:pt x="2195425" y="2020227"/>
                  </a:lnTo>
                  <a:lnTo>
                    <a:pt x="2203139" y="2044699"/>
                  </a:lnTo>
                  <a:lnTo>
                    <a:pt x="2204585" y="2057399"/>
                  </a:lnTo>
                  <a:close/>
                </a:path>
                <a:path w="2798444" h="5892800">
                  <a:moveTo>
                    <a:pt x="2228999" y="2235199"/>
                  </a:moveTo>
                  <a:lnTo>
                    <a:pt x="2226968" y="2222499"/>
                  </a:lnTo>
                  <a:lnTo>
                    <a:pt x="2228999" y="2235199"/>
                  </a:lnTo>
                  <a:close/>
                </a:path>
                <a:path w="2798444" h="5892800">
                  <a:moveTo>
                    <a:pt x="2292671" y="2755899"/>
                  </a:moveTo>
                  <a:lnTo>
                    <a:pt x="2288947" y="2755899"/>
                  </a:lnTo>
                  <a:lnTo>
                    <a:pt x="2288453" y="2743199"/>
                  </a:lnTo>
                  <a:lnTo>
                    <a:pt x="2287847" y="2730499"/>
                  </a:lnTo>
                  <a:lnTo>
                    <a:pt x="2291553" y="2730499"/>
                  </a:lnTo>
                  <a:lnTo>
                    <a:pt x="2292671" y="2755899"/>
                  </a:lnTo>
                  <a:close/>
                </a:path>
                <a:path w="2798444" h="5892800">
                  <a:moveTo>
                    <a:pt x="2317605" y="2908299"/>
                  </a:moveTo>
                  <a:lnTo>
                    <a:pt x="2315007" y="2908299"/>
                  </a:lnTo>
                  <a:lnTo>
                    <a:pt x="2304442" y="2819399"/>
                  </a:lnTo>
                  <a:lnTo>
                    <a:pt x="2311261" y="2857499"/>
                  </a:lnTo>
                  <a:lnTo>
                    <a:pt x="2316204" y="2895599"/>
                  </a:lnTo>
                  <a:lnTo>
                    <a:pt x="2317605" y="2908299"/>
                  </a:lnTo>
                  <a:close/>
                </a:path>
                <a:path w="2798444" h="5892800">
                  <a:moveTo>
                    <a:pt x="2355505" y="3225799"/>
                  </a:moveTo>
                  <a:lnTo>
                    <a:pt x="2351983" y="3213099"/>
                  </a:lnTo>
                  <a:lnTo>
                    <a:pt x="2353806" y="3213099"/>
                  </a:lnTo>
                  <a:lnTo>
                    <a:pt x="2355505" y="3225799"/>
                  </a:lnTo>
                  <a:close/>
                </a:path>
                <a:path w="2798444" h="5892800">
                  <a:moveTo>
                    <a:pt x="2372549" y="3301999"/>
                  </a:moveTo>
                  <a:lnTo>
                    <a:pt x="2368264" y="3276599"/>
                  </a:lnTo>
                  <a:lnTo>
                    <a:pt x="2364045" y="3251199"/>
                  </a:lnTo>
                  <a:lnTo>
                    <a:pt x="2360486" y="3225799"/>
                  </a:lnTo>
                  <a:lnTo>
                    <a:pt x="2358181" y="3213099"/>
                  </a:lnTo>
                  <a:lnTo>
                    <a:pt x="2362259" y="3225799"/>
                  </a:lnTo>
                  <a:lnTo>
                    <a:pt x="2366607" y="3251199"/>
                  </a:lnTo>
                  <a:lnTo>
                    <a:pt x="2370334" y="3276599"/>
                  </a:lnTo>
                  <a:lnTo>
                    <a:pt x="2372549" y="3301999"/>
                  </a:lnTo>
                  <a:close/>
                </a:path>
                <a:path w="2798444" h="5892800">
                  <a:moveTo>
                    <a:pt x="2406886" y="3619499"/>
                  </a:moveTo>
                  <a:lnTo>
                    <a:pt x="2405511" y="3619499"/>
                  </a:lnTo>
                  <a:lnTo>
                    <a:pt x="2397218" y="3517899"/>
                  </a:lnTo>
                  <a:lnTo>
                    <a:pt x="2391328" y="3467099"/>
                  </a:lnTo>
                  <a:lnTo>
                    <a:pt x="2386072" y="3416299"/>
                  </a:lnTo>
                  <a:lnTo>
                    <a:pt x="2392129" y="3454399"/>
                  </a:lnTo>
                  <a:lnTo>
                    <a:pt x="2399243" y="3517899"/>
                  </a:lnTo>
                  <a:lnTo>
                    <a:pt x="2400744" y="3530599"/>
                  </a:lnTo>
                  <a:lnTo>
                    <a:pt x="2403199" y="3568699"/>
                  </a:lnTo>
                  <a:lnTo>
                    <a:pt x="2406886" y="3619499"/>
                  </a:lnTo>
                  <a:close/>
                </a:path>
                <a:path w="2798444" h="5892800">
                  <a:moveTo>
                    <a:pt x="2400908" y="3531993"/>
                  </a:moveTo>
                  <a:lnTo>
                    <a:pt x="2400651" y="3530599"/>
                  </a:lnTo>
                  <a:lnTo>
                    <a:pt x="2400908" y="3531993"/>
                  </a:lnTo>
                  <a:close/>
                </a:path>
                <a:path w="2798444" h="5892800">
                  <a:moveTo>
                    <a:pt x="2404239" y="3560175"/>
                  </a:moveTo>
                  <a:lnTo>
                    <a:pt x="2400908" y="3531993"/>
                  </a:lnTo>
                  <a:lnTo>
                    <a:pt x="2402994" y="3543299"/>
                  </a:lnTo>
                  <a:lnTo>
                    <a:pt x="2404239" y="3560175"/>
                  </a:lnTo>
                  <a:close/>
                </a:path>
                <a:path w="2798444" h="5892800">
                  <a:moveTo>
                    <a:pt x="2407976" y="3594099"/>
                  </a:moveTo>
                  <a:lnTo>
                    <a:pt x="2404868" y="3568699"/>
                  </a:lnTo>
                  <a:lnTo>
                    <a:pt x="2404239" y="3560175"/>
                  </a:lnTo>
                  <a:lnTo>
                    <a:pt x="2405247" y="3568699"/>
                  </a:lnTo>
                  <a:lnTo>
                    <a:pt x="2407976" y="3594099"/>
                  </a:lnTo>
                  <a:close/>
                </a:path>
                <a:path w="2798444" h="5892800">
                  <a:moveTo>
                    <a:pt x="2566165" y="4610099"/>
                  </a:moveTo>
                  <a:lnTo>
                    <a:pt x="2558560" y="4584699"/>
                  </a:lnTo>
                  <a:lnTo>
                    <a:pt x="2561735" y="4584699"/>
                  </a:lnTo>
                  <a:lnTo>
                    <a:pt x="2566165" y="4610099"/>
                  </a:lnTo>
                  <a:close/>
                </a:path>
                <a:path w="2798444" h="5892800">
                  <a:moveTo>
                    <a:pt x="2586021" y="4749799"/>
                  </a:moveTo>
                  <a:lnTo>
                    <a:pt x="2584879" y="4749799"/>
                  </a:lnTo>
                  <a:lnTo>
                    <a:pt x="2578138" y="4724399"/>
                  </a:lnTo>
                  <a:lnTo>
                    <a:pt x="2578314" y="4711699"/>
                  </a:lnTo>
                  <a:lnTo>
                    <a:pt x="2576906" y="4686299"/>
                  </a:lnTo>
                  <a:lnTo>
                    <a:pt x="2577980" y="4686299"/>
                  </a:lnTo>
                  <a:lnTo>
                    <a:pt x="2581792" y="4698999"/>
                  </a:lnTo>
                  <a:lnTo>
                    <a:pt x="2581358" y="4698999"/>
                  </a:lnTo>
                  <a:lnTo>
                    <a:pt x="2581712" y="4711699"/>
                  </a:lnTo>
                  <a:lnTo>
                    <a:pt x="2584116" y="4724399"/>
                  </a:lnTo>
                  <a:lnTo>
                    <a:pt x="2586021" y="4749799"/>
                  </a:lnTo>
                  <a:close/>
                </a:path>
                <a:path w="2798444" h="5892800">
                  <a:moveTo>
                    <a:pt x="2585604" y="4711699"/>
                  </a:moveTo>
                  <a:lnTo>
                    <a:pt x="2581358" y="4698999"/>
                  </a:lnTo>
                  <a:lnTo>
                    <a:pt x="2581792" y="4698999"/>
                  </a:lnTo>
                  <a:lnTo>
                    <a:pt x="2585604" y="4711699"/>
                  </a:lnTo>
                  <a:close/>
                </a:path>
                <a:path w="2798444" h="5892800">
                  <a:moveTo>
                    <a:pt x="2578138" y="4724399"/>
                  </a:moveTo>
                  <a:lnTo>
                    <a:pt x="2575885" y="4711699"/>
                  </a:lnTo>
                  <a:lnTo>
                    <a:pt x="2577011" y="4711699"/>
                  </a:lnTo>
                  <a:lnTo>
                    <a:pt x="2578138" y="4724399"/>
                  </a:lnTo>
                  <a:close/>
                </a:path>
                <a:path w="2798444" h="5892800">
                  <a:moveTo>
                    <a:pt x="2612793" y="4864099"/>
                  </a:moveTo>
                  <a:lnTo>
                    <a:pt x="2608673" y="4864099"/>
                  </a:lnTo>
                  <a:lnTo>
                    <a:pt x="2606601" y="4851399"/>
                  </a:lnTo>
                  <a:lnTo>
                    <a:pt x="2603433" y="4825999"/>
                  </a:lnTo>
                  <a:lnTo>
                    <a:pt x="2602860" y="4813299"/>
                  </a:lnTo>
                  <a:lnTo>
                    <a:pt x="2612793" y="4864099"/>
                  </a:lnTo>
                  <a:close/>
                </a:path>
                <a:path w="2798444" h="5892800">
                  <a:moveTo>
                    <a:pt x="2642301" y="5016499"/>
                  </a:moveTo>
                  <a:lnTo>
                    <a:pt x="2623496" y="4940299"/>
                  </a:lnTo>
                  <a:lnTo>
                    <a:pt x="2628963" y="4940299"/>
                  </a:lnTo>
                  <a:lnTo>
                    <a:pt x="2634414" y="4978399"/>
                  </a:lnTo>
                  <a:lnTo>
                    <a:pt x="2642301" y="5016499"/>
                  </a:lnTo>
                  <a:close/>
                </a:path>
                <a:path w="2798444" h="5892800">
                  <a:moveTo>
                    <a:pt x="2678630" y="5194299"/>
                  </a:moveTo>
                  <a:lnTo>
                    <a:pt x="2675474" y="5194299"/>
                  </a:lnTo>
                  <a:lnTo>
                    <a:pt x="2669699" y="5143499"/>
                  </a:lnTo>
                  <a:lnTo>
                    <a:pt x="2676370" y="5181599"/>
                  </a:lnTo>
                  <a:lnTo>
                    <a:pt x="2678630" y="5194299"/>
                  </a:lnTo>
                  <a:close/>
                </a:path>
                <a:path w="2798444" h="5892800">
                  <a:moveTo>
                    <a:pt x="2737907" y="5499099"/>
                  </a:moveTo>
                  <a:lnTo>
                    <a:pt x="2735083" y="5499099"/>
                  </a:lnTo>
                  <a:lnTo>
                    <a:pt x="2732735" y="5473699"/>
                  </a:lnTo>
                  <a:lnTo>
                    <a:pt x="2737907" y="5499099"/>
                  </a:lnTo>
                  <a:close/>
                </a:path>
                <a:path w="2798444" h="5892800">
                  <a:moveTo>
                    <a:pt x="2550582" y="5867399"/>
                  </a:moveTo>
                  <a:lnTo>
                    <a:pt x="1729600" y="5867399"/>
                  </a:lnTo>
                  <a:lnTo>
                    <a:pt x="1706551" y="5854699"/>
                  </a:lnTo>
                  <a:lnTo>
                    <a:pt x="2572915" y="5854699"/>
                  </a:lnTo>
                  <a:lnTo>
                    <a:pt x="2550582" y="5867399"/>
                  </a:lnTo>
                  <a:close/>
                </a:path>
                <a:path w="2798444" h="5892800">
                  <a:moveTo>
                    <a:pt x="2476100" y="5880099"/>
                  </a:moveTo>
                  <a:lnTo>
                    <a:pt x="1802408" y="5880099"/>
                  </a:lnTo>
                  <a:lnTo>
                    <a:pt x="1777496" y="5867399"/>
                  </a:lnTo>
                  <a:lnTo>
                    <a:pt x="2497565" y="5867399"/>
                  </a:lnTo>
                  <a:lnTo>
                    <a:pt x="2476100" y="5880099"/>
                  </a:lnTo>
                  <a:close/>
                </a:path>
                <a:path w="2798444" h="5892800">
                  <a:moveTo>
                    <a:pt x="2345047" y="5892799"/>
                  </a:moveTo>
                  <a:lnTo>
                    <a:pt x="1925381" y="5892799"/>
                  </a:lnTo>
                  <a:lnTo>
                    <a:pt x="1892859" y="5880099"/>
                  </a:lnTo>
                  <a:lnTo>
                    <a:pt x="2404038" y="5880099"/>
                  </a:lnTo>
                  <a:lnTo>
                    <a:pt x="2402173" y="5880758"/>
                  </a:lnTo>
                  <a:lnTo>
                    <a:pt x="2345047" y="5892799"/>
                  </a:lnTo>
                  <a:close/>
                </a:path>
                <a:path w="2798444" h="5892800">
                  <a:moveTo>
                    <a:pt x="2368112" y="5892799"/>
                  </a:moveTo>
                  <a:lnTo>
                    <a:pt x="2402173" y="5880758"/>
                  </a:lnTo>
                  <a:lnTo>
                    <a:pt x="2405300" y="5880099"/>
                  </a:lnTo>
                  <a:lnTo>
                    <a:pt x="2368112" y="589279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329443" y="593013"/>
              <a:ext cx="397510" cy="51435"/>
            </a:xfrm>
            <a:custGeom>
              <a:avLst/>
              <a:gdLst/>
              <a:ahLst/>
              <a:cxnLst/>
              <a:rect l="l" t="t" r="r" b="b"/>
              <a:pathLst>
                <a:path w="397509" h="51434">
                  <a:moveTo>
                    <a:pt x="13073" y="28280"/>
                  </a:moveTo>
                  <a:lnTo>
                    <a:pt x="4532" y="27550"/>
                  </a:lnTo>
                  <a:lnTo>
                    <a:pt x="0" y="21067"/>
                  </a:lnTo>
                  <a:lnTo>
                    <a:pt x="524" y="12853"/>
                  </a:lnTo>
                  <a:lnTo>
                    <a:pt x="7157" y="6932"/>
                  </a:lnTo>
                  <a:lnTo>
                    <a:pt x="39519" y="0"/>
                  </a:lnTo>
                  <a:lnTo>
                    <a:pt x="71928" y="776"/>
                  </a:lnTo>
                  <a:lnTo>
                    <a:pt x="103240" y="9121"/>
                  </a:lnTo>
                  <a:lnTo>
                    <a:pt x="127224" y="22136"/>
                  </a:lnTo>
                  <a:lnTo>
                    <a:pt x="41256" y="22136"/>
                  </a:lnTo>
                  <a:lnTo>
                    <a:pt x="13073" y="28280"/>
                  </a:lnTo>
                  <a:close/>
                </a:path>
                <a:path w="397509" h="51434">
                  <a:moveTo>
                    <a:pt x="129421" y="45665"/>
                  </a:moveTo>
                  <a:lnTo>
                    <a:pt x="121115" y="44062"/>
                  </a:lnTo>
                  <a:lnTo>
                    <a:pt x="95825" y="30113"/>
                  </a:lnTo>
                  <a:lnTo>
                    <a:pt x="69022" y="22776"/>
                  </a:lnTo>
                  <a:lnTo>
                    <a:pt x="41256" y="22136"/>
                  </a:lnTo>
                  <a:lnTo>
                    <a:pt x="127224" y="22136"/>
                  </a:lnTo>
                  <a:lnTo>
                    <a:pt x="132314" y="24898"/>
                  </a:lnTo>
                  <a:lnTo>
                    <a:pt x="137081" y="32490"/>
                  </a:lnTo>
                  <a:lnTo>
                    <a:pt x="135430" y="40610"/>
                  </a:lnTo>
                  <a:lnTo>
                    <a:pt x="129421" y="45665"/>
                  </a:lnTo>
                  <a:close/>
                </a:path>
                <a:path w="397509" h="51434">
                  <a:moveTo>
                    <a:pt x="260829" y="51216"/>
                  </a:moveTo>
                  <a:lnTo>
                    <a:pt x="254846" y="46440"/>
                  </a:lnTo>
                  <a:lnTo>
                    <a:pt x="253275" y="39154"/>
                  </a:lnTo>
                  <a:lnTo>
                    <a:pt x="258174" y="32648"/>
                  </a:lnTo>
                  <a:lnTo>
                    <a:pt x="289591" y="18668"/>
                  </a:lnTo>
                  <a:lnTo>
                    <a:pt x="322513" y="11485"/>
                  </a:lnTo>
                  <a:lnTo>
                    <a:pt x="356228" y="11237"/>
                  </a:lnTo>
                  <a:lnTo>
                    <a:pt x="390022" y="18064"/>
                  </a:lnTo>
                  <a:lnTo>
                    <a:pt x="396467" y="23438"/>
                  </a:lnTo>
                  <a:lnTo>
                    <a:pt x="397109" y="31045"/>
                  </a:lnTo>
                  <a:lnTo>
                    <a:pt x="396563" y="31838"/>
                  </a:lnTo>
                  <a:lnTo>
                    <a:pt x="325639" y="31838"/>
                  </a:lnTo>
                  <a:lnTo>
                    <a:pt x="296849" y="37943"/>
                  </a:lnTo>
                  <a:lnTo>
                    <a:pt x="269162" y="50192"/>
                  </a:lnTo>
                  <a:lnTo>
                    <a:pt x="260829" y="51216"/>
                  </a:lnTo>
                  <a:close/>
                </a:path>
                <a:path w="397509" h="51434">
                  <a:moveTo>
                    <a:pt x="384810" y="38003"/>
                  </a:moveTo>
                  <a:lnTo>
                    <a:pt x="355102" y="31862"/>
                  </a:lnTo>
                  <a:lnTo>
                    <a:pt x="325639" y="31838"/>
                  </a:lnTo>
                  <a:lnTo>
                    <a:pt x="396563" y="31838"/>
                  </a:lnTo>
                  <a:lnTo>
                    <a:pt x="392904" y="37146"/>
                  </a:lnTo>
                  <a:lnTo>
                    <a:pt x="384810" y="38003"/>
                  </a:lnTo>
                  <a:close/>
                </a:path>
              </a:pathLst>
            </a:custGeom>
            <a:solidFill>
              <a:srgbClr val="F5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89100" y="7008567"/>
              <a:ext cx="890269" cy="531495"/>
            </a:xfrm>
            <a:custGeom>
              <a:avLst/>
              <a:gdLst/>
              <a:ahLst/>
              <a:cxnLst/>
              <a:rect l="l" t="t" r="r" b="b"/>
              <a:pathLst>
                <a:path w="890269" h="531495">
                  <a:moveTo>
                    <a:pt x="887513" y="531027"/>
                  </a:moveTo>
                  <a:lnTo>
                    <a:pt x="2896" y="531027"/>
                  </a:lnTo>
                  <a:lnTo>
                    <a:pt x="0" y="481587"/>
                  </a:lnTo>
                  <a:lnTo>
                    <a:pt x="1896" y="433327"/>
                  </a:lnTo>
                  <a:lnTo>
                    <a:pt x="8317" y="386465"/>
                  </a:lnTo>
                  <a:lnTo>
                    <a:pt x="18994" y="341222"/>
                  </a:lnTo>
                  <a:lnTo>
                    <a:pt x="33660" y="297817"/>
                  </a:lnTo>
                  <a:lnTo>
                    <a:pt x="52045" y="256467"/>
                  </a:lnTo>
                  <a:lnTo>
                    <a:pt x="73882" y="217393"/>
                  </a:lnTo>
                  <a:lnTo>
                    <a:pt x="98902" y="180814"/>
                  </a:lnTo>
                  <a:lnTo>
                    <a:pt x="126837" y="146948"/>
                  </a:lnTo>
                  <a:lnTo>
                    <a:pt x="157420" y="116015"/>
                  </a:lnTo>
                  <a:lnTo>
                    <a:pt x="190382" y="88234"/>
                  </a:lnTo>
                  <a:lnTo>
                    <a:pt x="225454" y="63823"/>
                  </a:lnTo>
                  <a:lnTo>
                    <a:pt x="262369" y="43002"/>
                  </a:lnTo>
                  <a:lnTo>
                    <a:pt x="300858" y="25991"/>
                  </a:lnTo>
                  <a:lnTo>
                    <a:pt x="340653" y="13007"/>
                  </a:lnTo>
                  <a:lnTo>
                    <a:pt x="381486" y="4270"/>
                  </a:lnTo>
                  <a:lnTo>
                    <a:pt x="423089" y="0"/>
                  </a:lnTo>
                  <a:lnTo>
                    <a:pt x="464801" y="369"/>
                  </a:lnTo>
                  <a:lnTo>
                    <a:pt x="506106" y="5242"/>
                  </a:lnTo>
                  <a:lnTo>
                    <a:pt x="546728" y="14416"/>
                  </a:lnTo>
                  <a:lnTo>
                    <a:pt x="586394" y="27690"/>
                  </a:lnTo>
                  <a:lnTo>
                    <a:pt x="624829" y="44862"/>
                  </a:lnTo>
                  <a:lnTo>
                    <a:pt x="661757" y="65730"/>
                  </a:lnTo>
                  <a:lnTo>
                    <a:pt x="696906" y="90093"/>
                  </a:lnTo>
                  <a:lnTo>
                    <a:pt x="729999" y="117748"/>
                  </a:lnTo>
                  <a:lnTo>
                    <a:pt x="760763" y="148495"/>
                  </a:lnTo>
                  <a:lnTo>
                    <a:pt x="788923" y="182131"/>
                  </a:lnTo>
                  <a:lnTo>
                    <a:pt x="814205" y="218454"/>
                  </a:lnTo>
                  <a:lnTo>
                    <a:pt x="836333" y="257264"/>
                  </a:lnTo>
                  <a:lnTo>
                    <a:pt x="855034" y="298357"/>
                  </a:lnTo>
                  <a:lnTo>
                    <a:pt x="870032" y="341533"/>
                  </a:lnTo>
                  <a:lnTo>
                    <a:pt x="881054" y="386590"/>
                  </a:lnTo>
                  <a:lnTo>
                    <a:pt x="887824" y="433326"/>
                  </a:lnTo>
                  <a:lnTo>
                    <a:pt x="890069" y="481539"/>
                  </a:lnTo>
                  <a:lnTo>
                    <a:pt x="887513" y="531027"/>
                  </a:lnTo>
                  <a:close/>
                </a:path>
              </a:pathLst>
            </a:custGeom>
            <a:solidFill>
              <a:srgbClr val="F5D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358570" y="1248777"/>
              <a:ext cx="322580" cy="410209"/>
            </a:xfrm>
            <a:custGeom>
              <a:avLst/>
              <a:gdLst/>
              <a:ahLst/>
              <a:cxnLst/>
              <a:rect l="l" t="t" r="r" b="b"/>
              <a:pathLst>
                <a:path w="322580" h="410210">
                  <a:moveTo>
                    <a:pt x="142900" y="37414"/>
                  </a:moveTo>
                  <a:lnTo>
                    <a:pt x="96558" y="32308"/>
                  </a:lnTo>
                  <a:lnTo>
                    <a:pt x="56794" y="23126"/>
                  </a:lnTo>
                  <a:lnTo>
                    <a:pt x="24358" y="12128"/>
                  </a:lnTo>
                  <a:lnTo>
                    <a:pt x="0" y="1549"/>
                  </a:lnTo>
                  <a:lnTo>
                    <a:pt x="55359" y="409702"/>
                  </a:lnTo>
                  <a:lnTo>
                    <a:pt x="67602" y="362813"/>
                  </a:lnTo>
                  <a:lnTo>
                    <a:pt x="79108" y="315823"/>
                  </a:lnTo>
                  <a:lnTo>
                    <a:pt x="100634" y="221970"/>
                  </a:lnTo>
                  <a:lnTo>
                    <a:pt x="121412" y="128917"/>
                  </a:lnTo>
                  <a:lnTo>
                    <a:pt x="131978" y="82918"/>
                  </a:lnTo>
                  <a:lnTo>
                    <a:pt x="142900" y="37414"/>
                  </a:lnTo>
                  <a:close/>
                </a:path>
                <a:path w="322580" h="410210">
                  <a:moveTo>
                    <a:pt x="322148" y="0"/>
                  </a:moveTo>
                  <a:lnTo>
                    <a:pt x="258635" y="24422"/>
                  </a:lnTo>
                  <a:lnTo>
                    <a:pt x="213169" y="34124"/>
                  </a:lnTo>
                  <a:lnTo>
                    <a:pt x="159740" y="38049"/>
                  </a:lnTo>
                  <a:lnTo>
                    <a:pt x="154876" y="38328"/>
                  </a:lnTo>
                  <a:lnTo>
                    <a:pt x="150228" y="37630"/>
                  </a:lnTo>
                  <a:lnTo>
                    <a:pt x="145580" y="37630"/>
                  </a:lnTo>
                  <a:lnTo>
                    <a:pt x="187782" y="176580"/>
                  </a:lnTo>
                  <a:lnTo>
                    <a:pt x="201231" y="222897"/>
                  </a:lnTo>
                  <a:lnTo>
                    <a:pt x="214172" y="269214"/>
                  </a:lnTo>
                  <a:lnTo>
                    <a:pt x="226466" y="315518"/>
                  </a:lnTo>
                  <a:lnTo>
                    <a:pt x="238023" y="361835"/>
                  </a:lnTo>
                  <a:lnTo>
                    <a:pt x="248691" y="408152"/>
                  </a:lnTo>
                  <a:lnTo>
                    <a:pt x="322148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210810" y="638555"/>
              <a:ext cx="633730" cy="161925"/>
            </a:xfrm>
            <a:custGeom>
              <a:avLst/>
              <a:gdLst/>
              <a:ahLst/>
              <a:cxnLst/>
              <a:rect l="l" t="t" r="r" b="b"/>
              <a:pathLst>
                <a:path w="633730" h="161925">
                  <a:moveTo>
                    <a:pt x="289824" y="154210"/>
                  </a:moveTo>
                  <a:lnTo>
                    <a:pt x="289930" y="152686"/>
                  </a:lnTo>
                  <a:lnTo>
                    <a:pt x="290212" y="151670"/>
                  </a:lnTo>
                  <a:lnTo>
                    <a:pt x="290951" y="150019"/>
                  </a:lnTo>
                  <a:lnTo>
                    <a:pt x="292055" y="149646"/>
                  </a:lnTo>
                  <a:lnTo>
                    <a:pt x="292164" y="149328"/>
                  </a:lnTo>
                  <a:lnTo>
                    <a:pt x="292290" y="148241"/>
                  </a:lnTo>
                  <a:lnTo>
                    <a:pt x="292923" y="147098"/>
                  </a:lnTo>
                  <a:lnTo>
                    <a:pt x="293135" y="146971"/>
                  </a:lnTo>
                  <a:lnTo>
                    <a:pt x="293346" y="146971"/>
                  </a:lnTo>
                  <a:lnTo>
                    <a:pt x="292581" y="148466"/>
                  </a:lnTo>
                  <a:lnTo>
                    <a:pt x="292606" y="148876"/>
                  </a:lnTo>
                  <a:lnTo>
                    <a:pt x="292712" y="149130"/>
                  </a:lnTo>
                  <a:lnTo>
                    <a:pt x="293135" y="149130"/>
                  </a:lnTo>
                  <a:lnTo>
                    <a:pt x="293135" y="149384"/>
                  </a:lnTo>
                  <a:lnTo>
                    <a:pt x="294010" y="149384"/>
                  </a:lnTo>
                  <a:lnTo>
                    <a:pt x="293839" y="150273"/>
                  </a:lnTo>
                  <a:lnTo>
                    <a:pt x="295585" y="150273"/>
                  </a:lnTo>
                  <a:lnTo>
                    <a:pt x="297072" y="150400"/>
                  </a:lnTo>
                  <a:lnTo>
                    <a:pt x="296938" y="152178"/>
                  </a:lnTo>
                  <a:lnTo>
                    <a:pt x="312433" y="152178"/>
                  </a:lnTo>
                  <a:lnTo>
                    <a:pt x="312433" y="152686"/>
                  </a:lnTo>
                  <a:lnTo>
                    <a:pt x="314616" y="152686"/>
                  </a:lnTo>
                  <a:lnTo>
                    <a:pt x="314616" y="153067"/>
                  </a:lnTo>
                  <a:lnTo>
                    <a:pt x="290670" y="153067"/>
                  </a:lnTo>
                  <a:lnTo>
                    <a:pt x="290458" y="153321"/>
                  </a:lnTo>
                  <a:lnTo>
                    <a:pt x="290247" y="153321"/>
                  </a:lnTo>
                  <a:lnTo>
                    <a:pt x="290126" y="153575"/>
                  </a:lnTo>
                  <a:lnTo>
                    <a:pt x="289824" y="154210"/>
                  </a:lnTo>
                  <a:close/>
                </a:path>
                <a:path w="633730" h="161925">
                  <a:moveTo>
                    <a:pt x="294058" y="149130"/>
                  </a:moveTo>
                  <a:lnTo>
                    <a:pt x="293628" y="149130"/>
                  </a:lnTo>
                  <a:lnTo>
                    <a:pt x="293828" y="148527"/>
                  </a:lnTo>
                  <a:lnTo>
                    <a:pt x="294473" y="146971"/>
                  </a:lnTo>
                  <a:lnTo>
                    <a:pt x="294058" y="149130"/>
                  </a:lnTo>
                  <a:close/>
                </a:path>
                <a:path w="633730" h="161925">
                  <a:moveTo>
                    <a:pt x="312433" y="152178"/>
                  </a:moveTo>
                  <a:lnTo>
                    <a:pt x="296938" y="152178"/>
                  </a:lnTo>
                  <a:lnTo>
                    <a:pt x="298699" y="146971"/>
                  </a:lnTo>
                  <a:lnTo>
                    <a:pt x="298699" y="149130"/>
                  </a:lnTo>
                  <a:lnTo>
                    <a:pt x="298488" y="149130"/>
                  </a:lnTo>
                  <a:lnTo>
                    <a:pt x="298427" y="149457"/>
                  </a:lnTo>
                  <a:lnTo>
                    <a:pt x="298276" y="150273"/>
                  </a:lnTo>
                  <a:lnTo>
                    <a:pt x="299467" y="150273"/>
                  </a:lnTo>
                  <a:lnTo>
                    <a:pt x="299333" y="151162"/>
                  </a:lnTo>
                  <a:lnTo>
                    <a:pt x="304930" y="151162"/>
                  </a:lnTo>
                  <a:lnTo>
                    <a:pt x="304897" y="151543"/>
                  </a:lnTo>
                  <a:lnTo>
                    <a:pt x="312433" y="151543"/>
                  </a:lnTo>
                  <a:lnTo>
                    <a:pt x="312433" y="152178"/>
                  </a:lnTo>
                  <a:close/>
                </a:path>
                <a:path w="633730" h="161925">
                  <a:moveTo>
                    <a:pt x="300731" y="148314"/>
                  </a:moveTo>
                  <a:lnTo>
                    <a:pt x="300765" y="147987"/>
                  </a:lnTo>
                  <a:lnTo>
                    <a:pt x="301093" y="147098"/>
                  </a:lnTo>
                  <a:lnTo>
                    <a:pt x="300882" y="147860"/>
                  </a:lnTo>
                  <a:lnTo>
                    <a:pt x="300731" y="148314"/>
                  </a:lnTo>
                  <a:close/>
                </a:path>
                <a:path w="633730" h="161925">
                  <a:moveTo>
                    <a:pt x="334337" y="148466"/>
                  </a:moveTo>
                  <a:lnTo>
                    <a:pt x="333633" y="147098"/>
                  </a:lnTo>
                  <a:lnTo>
                    <a:pt x="334337" y="148241"/>
                  </a:lnTo>
                  <a:lnTo>
                    <a:pt x="334337" y="148466"/>
                  </a:lnTo>
                  <a:close/>
                </a:path>
                <a:path w="633730" h="161925">
                  <a:moveTo>
                    <a:pt x="299544" y="149638"/>
                  </a:moveTo>
                  <a:lnTo>
                    <a:pt x="299658" y="148314"/>
                  </a:lnTo>
                  <a:lnTo>
                    <a:pt x="299826" y="147860"/>
                  </a:lnTo>
                  <a:lnTo>
                    <a:pt x="300248" y="147479"/>
                  </a:lnTo>
                  <a:lnTo>
                    <a:pt x="300143" y="147860"/>
                  </a:lnTo>
                  <a:lnTo>
                    <a:pt x="300037" y="148495"/>
                  </a:lnTo>
                  <a:lnTo>
                    <a:pt x="300248" y="148495"/>
                  </a:lnTo>
                  <a:lnTo>
                    <a:pt x="300354" y="148876"/>
                  </a:lnTo>
                  <a:lnTo>
                    <a:pt x="300459" y="149130"/>
                  </a:lnTo>
                  <a:lnTo>
                    <a:pt x="299826" y="149130"/>
                  </a:lnTo>
                  <a:lnTo>
                    <a:pt x="299745" y="149457"/>
                  </a:lnTo>
                  <a:lnTo>
                    <a:pt x="299544" y="149638"/>
                  </a:lnTo>
                  <a:close/>
                </a:path>
                <a:path w="633730" h="161925">
                  <a:moveTo>
                    <a:pt x="303770" y="149638"/>
                  </a:moveTo>
                  <a:lnTo>
                    <a:pt x="302643" y="149638"/>
                  </a:lnTo>
                  <a:lnTo>
                    <a:pt x="303136" y="147479"/>
                  </a:lnTo>
                  <a:lnTo>
                    <a:pt x="303136" y="148622"/>
                  </a:lnTo>
                  <a:lnTo>
                    <a:pt x="303347" y="148622"/>
                  </a:lnTo>
                  <a:lnTo>
                    <a:pt x="303242" y="148876"/>
                  </a:lnTo>
                  <a:lnTo>
                    <a:pt x="303136" y="149384"/>
                  </a:lnTo>
                  <a:lnTo>
                    <a:pt x="303731" y="149384"/>
                  </a:lnTo>
                  <a:lnTo>
                    <a:pt x="303770" y="149638"/>
                  </a:lnTo>
                  <a:close/>
                </a:path>
                <a:path w="633730" h="161925">
                  <a:moveTo>
                    <a:pt x="311940" y="148622"/>
                  </a:moveTo>
                  <a:lnTo>
                    <a:pt x="311729" y="148622"/>
                  </a:lnTo>
                  <a:lnTo>
                    <a:pt x="311940" y="147479"/>
                  </a:lnTo>
                  <a:lnTo>
                    <a:pt x="311940" y="148622"/>
                  </a:lnTo>
                  <a:close/>
                </a:path>
                <a:path w="633730" h="161925">
                  <a:moveTo>
                    <a:pt x="299544" y="148495"/>
                  </a:moveTo>
                  <a:lnTo>
                    <a:pt x="299333" y="148495"/>
                  </a:lnTo>
                  <a:lnTo>
                    <a:pt x="299544" y="147987"/>
                  </a:lnTo>
                  <a:lnTo>
                    <a:pt x="299544" y="148495"/>
                  </a:lnTo>
                  <a:close/>
                </a:path>
                <a:path w="633730" h="161925">
                  <a:moveTo>
                    <a:pt x="304930" y="151162"/>
                  </a:moveTo>
                  <a:lnTo>
                    <a:pt x="303770" y="151162"/>
                  </a:lnTo>
                  <a:lnTo>
                    <a:pt x="303981" y="149638"/>
                  </a:lnTo>
                  <a:lnTo>
                    <a:pt x="304067" y="148857"/>
                  </a:lnTo>
                  <a:lnTo>
                    <a:pt x="304192" y="147987"/>
                  </a:lnTo>
                  <a:lnTo>
                    <a:pt x="304404" y="148241"/>
                  </a:lnTo>
                  <a:lnTo>
                    <a:pt x="304192" y="148876"/>
                  </a:lnTo>
                  <a:lnTo>
                    <a:pt x="304685" y="148876"/>
                  </a:lnTo>
                  <a:lnTo>
                    <a:pt x="304896" y="149130"/>
                  </a:lnTo>
                  <a:lnTo>
                    <a:pt x="304685" y="150019"/>
                  </a:lnTo>
                  <a:lnTo>
                    <a:pt x="305030" y="150019"/>
                  </a:lnTo>
                  <a:lnTo>
                    <a:pt x="304930" y="151162"/>
                  </a:lnTo>
                  <a:close/>
                </a:path>
                <a:path w="633730" h="161925">
                  <a:moveTo>
                    <a:pt x="312433" y="151543"/>
                  </a:moveTo>
                  <a:lnTo>
                    <a:pt x="304897" y="151543"/>
                  </a:lnTo>
                  <a:lnTo>
                    <a:pt x="305953" y="147987"/>
                  </a:lnTo>
                  <a:lnTo>
                    <a:pt x="305953" y="148876"/>
                  </a:lnTo>
                  <a:lnTo>
                    <a:pt x="305742" y="149130"/>
                  </a:lnTo>
                  <a:lnTo>
                    <a:pt x="305953" y="149130"/>
                  </a:lnTo>
                  <a:lnTo>
                    <a:pt x="305953" y="150654"/>
                  </a:lnTo>
                  <a:lnTo>
                    <a:pt x="306446" y="150654"/>
                  </a:lnTo>
                  <a:lnTo>
                    <a:pt x="306446" y="151289"/>
                  </a:lnTo>
                  <a:lnTo>
                    <a:pt x="312433" y="151289"/>
                  </a:lnTo>
                  <a:lnTo>
                    <a:pt x="312433" y="151543"/>
                  </a:lnTo>
                  <a:close/>
                </a:path>
                <a:path w="633730" h="161925">
                  <a:moveTo>
                    <a:pt x="295509" y="149638"/>
                  </a:moveTo>
                  <a:lnTo>
                    <a:pt x="294684" y="149638"/>
                  </a:lnTo>
                  <a:lnTo>
                    <a:pt x="295107" y="148876"/>
                  </a:lnTo>
                  <a:lnTo>
                    <a:pt x="295388" y="148241"/>
                  </a:lnTo>
                  <a:lnTo>
                    <a:pt x="295509" y="149638"/>
                  </a:lnTo>
                  <a:close/>
                </a:path>
                <a:path w="633730" h="161925">
                  <a:moveTo>
                    <a:pt x="298699" y="149384"/>
                  </a:moveTo>
                  <a:lnTo>
                    <a:pt x="298699" y="149130"/>
                  </a:lnTo>
                  <a:lnTo>
                    <a:pt x="298910" y="148241"/>
                  </a:lnTo>
                  <a:lnTo>
                    <a:pt x="299333" y="148495"/>
                  </a:lnTo>
                  <a:lnTo>
                    <a:pt x="299544" y="148495"/>
                  </a:lnTo>
                  <a:lnTo>
                    <a:pt x="299544" y="148876"/>
                  </a:lnTo>
                  <a:lnTo>
                    <a:pt x="298910" y="148876"/>
                  </a:lnTo>
                  <a:lnTo>
                    <a:pt x="298699" y="149384"/>
                  </a:lnTo>
                  <a:close/>
                </a:path>
                <a:path w="633730" h="161925">
                  <a:moveTo>
                    <a:pt x="300248" y="148495"/>
                  </a:moveTo>
                  <a:lnTo>
                    <a:pt x="300037" y="148495"/>
                  </a:lnTo>
                  <a:lnTo>
                    <a:pt x="300248" y="148241"/>
                  </a:lnTo>
                  <a:lnTo>
                    <a:pt x="300248" y="148495"/>
                  </a:lnTo>
                  <a:close/>
                </a:path>
                <a:path w="633730" h="161925">
                  <a:moveTo>
                    <a:pt x="303770" y="151162"/>
                  </a:moveTo>
                  <a:lnTo>
                    <a:pt x="301586" y="151162"/>
                  </a:lnTo>
                  <a:lnTo>
                    <a:pt x="301680" y="150541"/>
                  </a:lnTo>
                  <a:lnTo>
                    <a:pt x="301798" y="150400"/>
                  </a:lnTo>
                  <a:lnTo>
                    <a:pt x="302017" y="149977"/>
                  </a:lnTo>
                  <a:lnTo>
                    <a:pt x="302141" y="149646"/>
                  </a:lnTo>
                  <a:lnTo>
                    <a:pt x="302432" y="149384"/>
                  </a:lnTo>
                  <a:lnTo>
                    <a:pt x="302854" y="148241"/>
                  </a:lnTo>
                  <a:lnTo>
                    <a:pt x="302643" y="149638"/>
                  </a:lnTo>
                  <a:lnTo>
                    <a:pt x="303954" y="149638"/>
                  </a:lnTo>
                  <a:lnTo>
                    <a:pt x="303830" y="150495"/>
                  </a:lnTo>
                  <a:lnTo>
                    <a:pt x="303770" y="151162"/>
                  </a:lnTo>
                  <a:close/>
                </a:path>
                <a:path w="633730" h="161925">
                  <a:moveTo>
                    <a:pt x="303731" y="149384"/>
                  </a:moveTo>
                  <a:lnTo>
                    <a:pt x="303136" y="149384"/>
                  </a:lnTo>
                  <a:lnTo>
                    <a:pt x="303559" y="148241"/>
                  </a:lnTo>
                  <a:lnTo>
                    <a:pt x="303731" y="149384"/>
                  </a:lnTo>
                  <a:close/>
                </a:path>
                <a:path w="633730" h="161925">
                  <a:moveTo>
                    <a:pt x="312151" y="148622"/>
                  </a:moveTo>
                  <a:lnTo>
                    <a:pt x="312010" y="148622"/>
                  </a:lnTo>
                  <a:lnTo>
                    <a:pt x="312027" y="148466"/>
                  </a:lnTo>
                  <a:lnTo>
                    <a:pt x="312151" y="148241"/>
                  </a:lnTo>
                  <a:lnTo>
                    <a:pt x="312151" y="148622"/>
                  </a:lnTo>
                  <a:close/>
                </a:path>
                <a:path w="633730" h="161925">
                  <a:moveTo>
                    <a:pt x="330534" y="151924"/>
                  </a:moveTo>
                  <a:lnTo>
                    <a:pt x="326730" y="151924"/>
                  </a:lnTo>
                  <a:lnTo>
                    <a:pt x="326308" y="148241"/>
                  </a:lnTo>
                  <a:lnTo>
                    <a:pt x="326980" y="149575"/>
                  </a:lnTo>
                  <a:lnTo>
                    <a:pt x="327105" y="150083"/>
                  </a:lnTo>
                  <a:lnTo>
                    <a:pt x="327223" y="150908"/>
                  </a:lnTo>
                  <a:lnTo>
                    <a:pt x="327857" y="150908"/>
                  </a:lnTo>
                  <a:lnTo>
                    <a:pt x="328139" y="151289"/>
                  </a:lnTo>
                  <a:lnTo>
                    <a:pt x="328350" y="151797"/>
                  </a:lnTo>
                  <a:lnTo>
                    <a:pt x="330534" y="151797"/>
                  </a:lnTo>
                  <a:close/>
                </a:path>
                <a:path w="633730" h="161925">
                  <a:moveTo>
                    <a:pt x="334548" y="148876"/>
                  </a:moveTo>
                  <a:lnTo>
                    <a:pt x="334231" y="148876"/>
                  </a:lnTo>
                  <a:lnTo>
                    <a:pt x="334055" y="148241"/>
                  </a:lnTo>
                  <a:lnTo>
                    <a:pt x="334548" y="148876"/>
                  </a:lnTo>
                  <a:close/>
                </a:path>
                <a:path w="633730" h="161925">
                  <a:moveTo>
                    <a:pt x="300731" y="149130"/>
                  </a:moveTo>
                  <a:lnTo>
                    <a:pt x="300459" y="149130"/>
                  </a:lnTo>
                  <a:lnTo>
                    <a:pt x="300731" y="148314"/>
                  </a:lnTo>
                  <a:lnTo>
                    <a:pt x="300858" y="148466"/>
                  </a:lnTo>
                  <a:lnTo>
                    <a:pt x="300731" y="149130"/>
                  </a:lnTo>
                  <a:close/>
                </a:path>
                <a:path w="633730" h="161925">
                  <a:moveTo>
                    <a:pt x="293135" y="149130"/>
                  </a:moveTo>
                  <a:lnTo>
                    <a:pt x="292712" y="149130"/>
                  </a:lnTo>
                  <a:lnTo>
                    <a:pt x="293346" y="148495"/>
                  </a:lnTo>
                  <a:lnTo>
                    <a:pt x="293145" y="148857"/>
                  </a:lnTo>
                  <a:lnTo>
                    <a:pt x="293135" y="149130"/>
                  </a:lnTo>
                  <a:close/>
                </a:path>
                <a:path w="633730" h="161925">
                  <a:moveTo>
                    <a:pt x="295585" y="150273"/>
                  </a:moveTo>
                  <a:lnTo>
                    <a:pt x="293839" y="150273"/>
                  </a:lnTo>
                  <a:lnTo>
                    <a:pt x="294256" y="149646"/>
                  </a:lnTo>
                  <a:lnTo>
                    <a:pt x="294895" y="148495"/>
                  </a:lnTo>
                  <a:lnTo>
                    <a:pt x="294684" y="149638"/>
                  </a:lnTo>
                  <a:lnTo>
                    <a:pt x="295509" y="149638"/>
                  </a:lnTo>
                  <a:lnTo>
                    <a:pt x="295585" y="150273"/>
                  </a:lnTo>
                  <a:close/>
                </a:path>
                <a:path w="633730" h="161925">
                  <a:moveTo>
                    <a:pt x="297072" y="150400"/>
                  </a:moveTo>
                  <a:lnTo>
                    <a:pt x="295600" y="150400"/>
                  </a:lnTo>
                  <a:lnTo>
                    <a:pt x="296938" y="148495"/>
                  </a:lnTo>
                  <a:lnTo>
                    <a:pt x="297065" y="149257"/>
                  </a:lnTo>
                  <a:lnTo>
                    <a:pt x="297072" y="150400"/>
                  </a:lnTo>
                  <a:close/>
                </a:path>
                <a:path w="633730" h="161925">
                  <a:moveTo>
                    <a:pt x="333421" y="148876"/>
                  </a:moveTo>
                  <a:lnTo>
                    <a:pt x="333210" y="148495"/>
                  </a:lnTo>
                  <a:lnTo>
                    <a:pt x="333421" y="148622"/>
                  </a:lnTo>
                  <a:lnTo>
                    <a:pt x="333421" y="148876"/>
                  </a:lnTo>
                  <a:close/>
                </a:path>
                <a:path w="633730" h="161925">
                  <a:moveTo>
                    <a:pt x="293135" y="149384"/>
                  </a:moveTo>
                  <a:lnTo>
                    <a:pt x="293346" y="148622"/>
                  </a:lnTo>
                  <a:lnTo>
                    <a:pt x="293240" y="149130"/>
                  </a:lnTo>
                  <a:lnTo>
                    <a:pt x="293135" y="149384"/>
                  </a:lnTo>
                  <a:close/>
                </a:path>
                <a:path w="633730" h="161925">
                  <a:moveTo>
                    <a:pt x="304685" y="148876"/>
                  </a:moveTo>
                  <a:lnTo>
                    <a:pt x="304192" y="148876"/>
                  </a:lnTo>
                  <a:lnTo>
                    <a:pt x="304685" y="148622"/>
                  </a:lnTo>
                  <a:lnTo>
                    <a:pt x="304685" y="148876"/>
                  </a:lnTo>
                  <a:close/>
                </a:path>
                <a:path w="633730" h="161925">
                  <a:moveTo>
                    <a:pt x="306446" y="150654"/>
                  </a:moveTo>
                  <a:lnTo>
                    <a:pt x="305953" y="150654"/>
                  </a:lnTo>
                  <a:lnTo>
                    <a:pt x="306143" y="149457"/>
                  </a:lnTo>
                  <a:lnTo>
                    <a:pt x="306267" y="148857"/>
                  </a:lnTo>
                  <a:lnTo>
                    <a:pt x="306657" y="148622"/>
                  </a:lnTo>
                  <a:lnTo>
                    <a:pt x="306531" y="149457"/>
                  </a:lnTo>
                  <a:lnTo>
                    <a:pt x="306446" y="150654"/>
                  </a:lnTo>
                  <a:close/>
                </a:path>
                <a:path w="633730" h="161925">
                  <a:moveTo>
                    <a:pt x="309404" y="150654"/>
                  </a:moveTo>
                  <a:lnTo>
                    <a:pt x="307925" y="150654"/>
                  </a:lnTo>
                  <a:lnTo>
                    <a:pt x="308418" y="150019"/>
                  </a:lnTo>
                  <a:lnTo>
                    <a:pt x="308841" y="148622"/>
                  </a:lnTo>
                  <a:lnTo>
                    <a:pt x="309036" y="148857"/>
                  </a:lnTo>
                  <a:lnTo>
                    <a:pt x="309155" y="149236"/>
                  </a:lnTo>
                  <a:lnTo>
                    <a:pt x="309484" y="149575"/>
                  </a:lnTo>
                  <a:lnTo>
                    <a:pt x="309404" y="150654"/>
                  </a:lnTo>
                  <a:close/>
                </a:path>
                <a:path w="633730" h="161925">
                  <a:moveTo>
                    <a:pt x="310602" y="151162"/>
                  </a:moveTo>
                  <a:lnTo>
                    <a:pt x="309334" y="151162"/>
                  </a:lnTo>
                  <a:lnTo>
                    <a:pt x="309490" y="150787"/>
                  </a:lnTo>
                  <a:lnTo>
                    <a:pt x="309611" y="150337"/>
                  </a:lnTo>
                  <a:lnTo>
                    <a:pt x="309968" y="148622"/>
                  </a:lnTo>
                  <a:lnTo>
                    <a:pt x="310163" y="149328"/>
                  </a:lnTo>
                  <a:lnTo>
                    <a:pt x="310046" y="149783"/>
                  </a:lnTo>
                  <a:lnTo>
                    <a:pt x="309968" y="150273"/>
                  </a:lnTo>
                  <a:lnTo>
                    <a:pt x="310179" y="150273"/>
                  </a:lnTo>
                  <a:lnTo>
                    <a:pt x="310461" y="150400"/>
                  </a:lnTo>
                  <a:lnTo>
                    <a:pt x="310602" y="151162"/>
                  </a:lnTo>
                  <a:close/>
                </a:path>
                <a:path w="633730" h="161925">
                  <a:moveTo>
                    <a:pt x="311940" y="150400"/>
                  </a:moveTo>
                  <a:lnTo>
                    <a:pt x="311517" y="150400"/>
                  </a:lnTo>
                  <a:lnTo>
                    <a:pt x="311729" y="148622"/>
                  </a:lnTo>
                  <a:lnTo>
                    <a:pt x="311834" y="148876"/>
                  </a:lnTo>
                  <a:lnTo>
                    <a:pt x="311940" y="150400"/>
                  </a:lnTo>
                  <a:close/>
                </a:path>
                <a:path w="633730" h="161925">
                  <a:moveTo>
                    <a:pt x="311940" y="149130"/>
                  </a:moveTo>
                  <a:lnTo>
                    <a:pt x="311940" y="148622"/>
                  </a:lnTo>
                  <a:lnTo>
                    <a:pt x="311940" y="149130"/>
                  </a:lnTo>
                  <a:close/>
                </a:path>
                <a:path w="633730" h="161925">
                  <a:moveTo>
                    <a:pt x="312433" y="149638"/>
                  </a:moveTo>
                  <a:lnTo>
                    <a:pt x="312232" y="149457"/>
                  </a:lnTo>
                  <a:lnTo>
                    <a:pt x="312151" y="148622"/>
                  </a:lnTo>
                  <a:lnTo>
                    <a:pt x="312151" y="148876"/>
                  </a:lnTo>
                  <a:lnTo>
                    <a:pt x="312432" y="149130"/>
                  </a:lnTo>
                  <a:lnTo>
                    <a:pt x="312433" y="149638"/>
                  </a:lnTo>
                  <a:close/>
                </a:path>
                <a:path w="633730" h="161925">
                  <a:moveTo>
                    <a:pt x="323256" y="149977"/>
                  </a:moveTo>
                  <a:lnTo>
                    <a:pt x="322786" y="148622"/>
                  </a:lnTo>
                  <a:lnTo>
                    <a:pt x="323103" y="149384"/>
                  </a:lnTo>
                  <a:lnTo>
                    <a:pt x="323229" y="149783"/>
                  </a:lnTo>
                  <a:lnTo>
                    <a:pt x="323256" y="149977"/>
                  </a:lnTo>
                  <a:close/>
                </a:path>
                <a:path w="633730" h="161925">
                  <a:moveTo>
                    <a:pt x="330999" y="149765"/>
                  </a:moveTo>
                  <a:lnTo>
                    <a:pt x="330534" y="149765"/>
                  </a:lnTo>
                  <a:lnTo>
                    <a:pt x="330339" y="148857"/>
                  </a:lnTo>
                  <a:lnTo>
                    <a:pt x="330534" y="148622"/>
                  </a:lnTo>
                  <a:lnTo>
                    <a:pt x="330745" y="149638"/>
                  </a:lnTo>
                  <a:lnTo>
                    <a:pt x="330956" y="149638"/>
                  </a:lnTo>
                  <a:close/>
                </a:path>
                <a:path w="633730" h="161925">
                  <a:moveTo>
                    <a:pt x="294010" y="149384"/>
                  </a:moveTo>
                  <a:lnTo>
                    <a:pt x="293135" y="149384"/>
                  </a:lnTo>
                  <a:lnTo>
                    <a:pt x="293628" y="148876"/>
                  </a:lnTo>
                  <a:lnTo>
                    <a:pt x="293628" y="149130"/>
                  </a:lnTo>
                  <a:lnTo>
                    <a:pt x="294058" y="149130"/>
                  </a:lnTo>
                  <a:lnTo>
                    <a:pt x="294010" y="149384"/>
                  </a:lnTo>
                  <a:close/>
                </a:path>
                <a:path w="633730" h="161925">
                  <a:moveTo>
                    <a:pt x="298910" y="149384"/>
                  </a:moveTo>
                  <a:lnTo>
                    <a:pt x="298699" y="149384"/>
                  </a:lnTo>
                  <a:lnTo>
                    <a:pt x="298910" y="148876"/>
                  </a:lnTo>
                  <a:lnTo>
                    <a:pt x="298910" y="149384"/>
                  </a:lnTo>
                  <a:close/>
                </a:path>
                <a:path w="633730" h="161925">
                  <a:moveTo>
                    <a:pt x="299544" y="149638"/>
                  </a:moveTo>
                  <a:lnTo>
                    <a:pt x="299121" y="149638"/>
                  </a:lnTo>
                  <a:lnTo>
                    <a:pt x="299121" y="149384"/>
                  </a:lnTo>
                  <a:lnTo>
                    <a:pt x="298910" y="149384"/>
                  </a:lnTo>
                  <a:lnTo>
                    <a:pt x="298910" y="148876"/>
                  </a:lnTo>
                  <a:lnTo>
                    <a:pt x="299544" y="148876"/>
                  </a:lnTo>
                  <a:lnTo>
                    <a:pt x="299544" y="149638"/>
                  </a:lnTo>
                  <a:close/>
                </a:path>
                <a:path w="633730" h="161925">
                  <a:moveTo>
                    <a:pt x="302009" y="149765"/>
                  </a:moveTo>
                  <a:lnTo>
                    <a:pt x="302220" y="148876"/>
                  </a:lnTo>
                  <a:lnTo>
                    <a:pt x="302113" y="149457"/>
                  </a:lnTo>
                  <a:lnTo>
                    <a:pt x="302009" y="149765"/>
                  </a:lnTo>
                  <a:close/>
                </a:path>
                <a:path w="633730" h="161925">
                  <a:moveTo>
                    <a:pt x="305953" y="149130"/>
                  </a:moveTo>
                  <a:lnTo>
                    <a:pt x="305742" y="149130"/>
                  </a:lnTo>
                  <a:lnTo>
                    <a:pt x="305953" y="148876"/>
                  </a:lnTo>
                  <a:lnTo>
                    <a:pt x="305953" y="149130"/>
                  </a:lnTo>
                  <a:close/>
                </a:path>
                <a:path w="633730" h="161925">
                  <a:moveTo>
                    <a:pt x="307895" y="150273"/>
                  </a:moveTo>
                  <a:lnTo>
                    <a:pt x="306657" y="150273"/>
                  </a:lnTo>
                  <a:lnTo>
                    <a:pt x="306869" y="148876"/>
                  </a:lnTo>
                  <a:lnTo>
                    <a:pt x="307291" y="150019"/>
                  </a:lnTo>
                  <a:lnTo>
                    <a:pt x="307875" y="150019"/>
                  </a:lnTo>
                  <a:lnTo>
                    <a:pt x="307895" y="150273"/>
                  </a:lnTo>
                  <a:close/>
                </a:path>
                <a:path w="633730" h="161925">
                  <a:moveTo>
                    <a:pt x="307875" y="150019"/>
                  </a:moveTo>
                  <a:lnTo>
                    <a:pt x="307291" y="150019"/>
                  </a:lnTo>
                  <a:lnTo>
                    <a:pt x="307784" y="148876"/>
                  </a:lnTo>
                  <a:lnTo>
                    <a:pt x="307875" y="150019"/>
                  </a:lnTo>
                  <a:close/>
                </a:path>
                <a:path w="633730" h="161925">
                  <a:moveTo>
                    <a:pt x="326544" y="151289"/>
                  </a:moveTo>
                  <a:lnTo>
                    <a:pt x="326097" y="151289"/>
                  </a:lnTo>
                  <a:lnTo>
                    <a:pt x="325674" y="148876"/>
                  </a:lnTo>
                  <a:lnTo>
                    <a:pt x="326308" y="151162"/>
                  </a:lnTo>
                  <a:lnTo>
                    <a:pt x="326537" y="151265"/>
                  </a:lnTo>
                  <a:close/>
                </a:path>
                <a:path w="633730" h="161925">
                  <a:moveTo>
                    <a:pt x="330956" y="149384"/>
                  </a:moveTo>
                  <a:lnTo>
                    <a:pt x="330745" y="148876"/>
                  </a:lnTo>
                  <a:lnTo>
                    <a:pt x="330956" y="148876"/>
                  </a:lnTo>
                  <a:lnTo>
                    <a:pt x="330956" y="149384"/>
                  </a:lnTo>
                  <a:close/>
                </a:path>
                <a:path w="633730" h="161925">
                  <a:moveTo>
                    <a:pt x="332596" y="149765"/>
                  </a:moveTo>
                  <a:lnTo>
                    <a:pt x="332453" y="149575"/>
                  </a:lnTo>
                  <a:lnTo>
                    <a:pt x="332295" y="148876"/>
                  </a:lnTo>
                  <a:lnTo>
                    <a:pt x="332521" y="149448"/>
                  </a:lnTo>
                  <a:lnTo>
                    <a:pt x="332596" y="149765"/>
                  </a:lnTo>
                  <a:close/>
                </a:path>
                <a:path w="633730" h="161925">
                  <a:moveTo>
                    <a:pt x="333210" y="150654"/>
                  </a:moveTo>
                  <a:lnTo>
                    <a:pt x="332999" y="150654"/>
                  </a:lnTo>
                  <a:lnTo>
                    <a:pt x="332752" y="149892"/>
                  </a:lnTo>
                  <a:lnTo>
                    <a:pt x="332506" y="148876"/>
                  </a:lnTo>
                  <a:lnTo>
                    <a:pt x="333210" y="150654"/>
                  </a:lnTo>
                  <a:close/>
                </a:path>
                <a:path w="633730" h="161925">
                  <a:moveTo>
                    <a:pt x="334252" y="150654"/>
                  </a:moveTo>
                  <a:lnTo>
                    <a:pt x="333633" y="150654"/>
                  </a:lnTo>
                  <a:lnTo>
                    <a:pt x="333529" y="149457"/>
                  </a:lnTo>
                  <a:lnTo>
                    <a:pt x="333421" y="148876"/>
                  </a:lnTo>
                  <a:lnTo>
                    <a:pt x="334252" y="150654"/>
                  </a:lnTo>
                  <a:close/>
                </a:path>
                <a:path w="633730" h="161925">
                  <a:moveTo>
                    <a:pt x="335182" y="150019"/>
                  </a:moveTo>
                  <a:lnTo>
                    <a:pt x="334548" y="150019"/>
                  </a:lnTo>
                  <a:lnTo>
                    <a:pt x="334231" y="148876"/>
                  </a:lnTo>
                  <a:lnTo>
                    <a:pt x="334548" y="149130"/>
                  </a:lnTo>
                  <a:lnTo>
                    <a:pt x="334609" y="149457"/>
                  </a:lnTo>
                  <a:lnTo>
                    <a:pt x="334760" y="149638"/>
                  </a:lnTo>
                  <a:lnTo>
                    <a:pt x="335055" y="149638"/>
                  </a:lnTo>
                  <a:lnTo>
                    <a:pt x="335182" y="150019"/>
                  </a:lnTo>
                  <a:close/>
                </a:path>
                <a:path w="633730" h="161925">
                  <a:moveTo>
                    <a:pt x="335242" y="150019"/>
                  </a:moveTo>
                  <a:lnTo>
                    <a:pt x="334971" y="148876"/>
                  </a:lnTo>
                  <a:lnTo>
                    <a:pt x="335096" y="149328"/>
                  </a:lnTo>
                  <a:lnTo>
                    <a:pt x="335242" y="150019"/>
                  </a:lnTo>
                  <a:close/>
                </a:path>
                <a:path w="633730" h="161925">
                  <a:moveTo>
                    <a:pt x="298593" y="149257"/>
                  </a:moveTo>
                  <a:close/>
                </a:path>
                <a:path w="633730" h="161925">
                  <a:moveTo>
                    <a:pt x="300248" y="150273"/>
                  </a:moveTo>
                  <a:lnTo>
                    <a:pt x="299826" y="150273"/>
                  </a:lnTo>
                  <a:lnTo>
                    <a:pt x="299931" y="149575"/>
                  </a:lnTo>
                  <a:lnTo>
                    <a:pt x="300037" y="149384"/>
                  </a:lnTo>
                  <a:lnTo>
                    <a:pt x="299826" y="149384"/>
                  </a:lnTo>
                  <a:lnTo>
                    <a:pt x="299826" y="149130"/>
                  </a:lnTo>
                  <a:lnTo>
                    <a:pt x="300459" y="149130"/>
                  </a:lnTo>
                  <a:lnTo>
                    <a:pt x="300248" y="150273"/>
                  </a:lnTo>
                  <a:close/>
                </a:path>
                <a:path w="633730" h="161925">
                  <a:moveTo>
                    <a:pt x="301093" y="150908"/>
                  </a:moveTo>
                  <a:lnTo>
                    <a:pt x="300248" y="150908"/>
                  </a:lnTo>
                  <a:lnTo>
                    <a:pt x="300671" y="149130"/>
                  </a:lnTo>
                  <a:lnTo>
                    <a:pt x="300755" y="149384"/>
                  </a:lnTo>
                  <a:lnTo>
                    <a:pt x="300882" y="150654"/>
                  </a:lnTo>
                  <a:lnTo>
                    <a:pt x="301093" y="150654"/>
                  </a:lnTo>
                  <a:lnTo>
                    <a:pt x="301093" y="150908"/>
                  </a:lnTo>
                  <a:close/>
                </a:path>
                <a:path w="633730" h="161925">
                  <a:moveTo>
                    <a:pt x="300706" y="149236"/>
                  </a:moveTo>
                  <a:close/>
                </a:path>
                <a:path w="633730" h="161925">
                  <a:moveTo>
                    <a:pt x="305030" y="150019"/>
                  </a:moveTo>
                  <a:lnTo>
                    <a:pt x="304685" y="150019"/>
                  </a:lnTo>
                  <a:lnTo>
                    <a:pt x="304892" y="149646"/>
                  </a:lnTo>
                  <a:lnTo>
                    <a:pt x="305108" y="149130"/>
                  </a:lnTo>
                  <a:lnTo>
                    <a:pt x="305030" y="150019"/>
                  </a:lnTo>
                  <a:close/>
                </a:path>
                <a:path w="633730" h="161925">
                  <a:moveTo>
                    <a:pt x="312433" y="151162"/>
                  </a:moveTo>
                  <a:lnTo>
                    <a:pt x="310602" y="151162"/>
                  </a:lnTo>
                  <a:lnTo>
                    <a:pt x="311306" y="149130"/>
                  </a:lnTo>
                  <a:lnTo>
                    <a:pt x="311517" y="150400"/>
                  </a:lnTo>
                  <a:lnTo>
                    <a:pt x="312245" y="150400"/>
                  </a:lnTo>
                  <a:lnTo>
                    <a:pt x="312433" y="151162"/>
                  </a:lnTo>
                  <a:close/>
                </a:path>
                <a:path w="633730" h="161925">
                  <a:moveTo>
                    <a:pt x="321659" y="149765"/>
                  </a:moveTo>
                  <a:lnTo>
                    <a:pt x="321659" y="149130"/>
                  </a:lnTo>
                  <a:lnTo>
                    <a:pt x="321763" y="149457"/>
                  </a:lnTo>
                  <a:lnTo>
                    <a:pt x="321659" y="149765"/>
                  </a:lnTo>
                  <a:close/>
                </a:path>
                <a:path w="633730" h="161925">
                  <a:moveTo>
                    <a:pt x="329900" y="150273"/>
                  </a:moveTo>
                  <a:lnTo>
                    <a:pt x="329806" y="150047"/>
                  </a:lnTo>
                  <a:lnTo>
                    <a:pt x="329689" y="149638"/>
                  </a:lnTo>
                  <a:lnTo>
                    <a:pt x="329407" y="149130"/>
                  </a:lnTo>
                  <a:lnTo>
                    <a:pt x="329838" y="149575"/>
                  </a:lnTo>
                  <a:lnTo>
                    <a:pt x="329900" y="150273"/>
                  </a:lnTo>
                  <a:close/>
                </a:path>
                <a:path w="633730" h="161925">
                  <a:moveTo>
                    <a:pt x="330111" y="149638"/>
                  </a:moveTo>
                  <a:lnTo>
                    <a:pt x="329900" y="149130"/>
                  </a:lnTo>
                  <a:lnTo>
                    <a:pt x="330111" y="149638"/>
                  </a:lnTo>
                  <a:close/>
                </a:path>
                <a:path w="633730" h="161925">
                  <a:moveTo>
                    <a:pt x="335913" y="151289"/>
                  </a:moveTo>
                  <a:lnTo>
                    <a:pt x="334548" y="151289"/>
                  </a:lnTo>
                  <a:lnTo>
                    <a:pt x="334416" y="150654"/>
                  </a:lnTo>
                  <a:lnTo>
                    <a:pt x="334290" y="150188"/>
                  </a:lnTo>
                  <a:lnTo>
                    <a:pt x="334173" y="149977"/>
                  </a:lnTo>
                  <a:lnTo>
                    <a:pt x="334055" y="149130"/>
                  </a:lnTo>
                  <a:lnTo>
                    <a:pt x="334548" y="150019"/>
                  </a:lnTo>
                  <a:lnTo>
                    <a:pt x="335242" y="150019"/>
                  </a:lnTo>
                  <a:lnTo>
                    <a:pt x="335393" y="150654"/>
                  </a:lnTo>
                  <a:lnTo>
                    <a:pt x="335605" y="150908"/>
                  </a:lnTo>
                  <a:lnTo>
                    <a:pt x="335797" y="150908"/>
                  </a:lnTo>
                  <a:lnTo>
                    <a:pt x="335913" y="151289"/>
                  </a:lnTo>
                  <a:close/>
                </a:path>
                <a:path w="633730" h="161925">
                  <a:moveTo>
                    <a:pt x="335055" y="149638"/>
                  </a:moveTo>
                  <a:lnTo>
                    <a:pt x="334760" y="149638"/>
                  </a:lnTo>
                  <a:lnTo>
                    <a:pt x="334760" y="149130"/>
                  </a:lnTo>
                  <a:lnTo>
                    <a:pt x="334971" y="149130"/>
                  </a:lnTo>
                  <a:lnTo>
                    <a:pt x="335055" y="149638"/>
                  </a:lnTo>
                  <a:close/>
                </a:path>
                <a:path w="633730" h="161925">
                  <a:moveTo>
                    <a:pt x="336309" y="151924"/>
                  </a:moveTo>
                  <a:lnTo>
                    <a:pt x="336168" y="151670"/>
                  </a:lnTo>
                  <a:lnTo>
                    <a:pt x="336047" y="150787"/>
                  </a:lnTo>
                  <a:lnTo>
                    <a:pt x="335945" y="150541"/>
                  </a:lnTo>
                  <a:lnTo>
                    <a:pt x="335605" y="149130"/>
                  </a:lnTo>
                  <a:lnTo>
                    <a:pt x="336208" y="150654"/>
                  </a:lnTo>
                  <a:lnTo>
                    <a:pt x="336309" y="151162"/>
                  </a:lnTo>
                  <a:lnTo>
                    <a:pt x="336309" y="151924"/>
                  </a:lnTo>
                  <a:close/>
                </a:path>
                <a:path w="633730" h="161925">
                  <a:moveTo>
                    <a:pt x="332717" y="150273"/>
                  </a:moveTo>
                  <a:lnTo>
                    <a:pt x="331168" y="150273"/>
                  </a:lnTo>
                  <a:lnTo>
                    <a:pt x="331374" y="149714"/>
                  </a:lnTo>
                  <a:lnTo>
                    <a:pt x="331248" y="149203"/>
                  </a:lnTo>
                  <a:lnTo>
                    <a:pt x="331449" y="149384"/>
                  </a:lnTo>
                  <a:lnTo>
                    <a:pt x="331876" y="149646"/>
                  </a:lnTo>
                  <a:lnTo>
                    <a:pt x="332083" y="150019"/>
                  </a:lnTo>
                  <a:lnTo>
                    <a:pt x="332657" y="150019"/>
                  </a:lnTo>
                  <a:lnTo>
                    <a:pt x="332717" y="150273"/>
                  </a:lnTo>
                  <a:close/>
                </a:path>
                <a:path w="633730" h="161925">
                  <a:moveTo>
                    <a:pt x="300755" y="149384"/>
                  </a:moveTo>
                  <a:lnTo>
                    <a:pt x="300706" y="149236"/>
                  </a:lnTo>
                  <a:lnTo>
                    <a:pt x="300755" y="149384"/>
                  </a:lnTo>
                  <a:close/>
                </a:path>
                <a:path w="633730" h="161925">
                  <a:moveTo>
                    <a:pt x="298638" y="149384"/>
                  </a:moveTo>
                  <a:lnTo>
                    <a:pt x="298488" y="149384"/>
                  </a:lnTo>
                  <a:lnTo>
                    <a:pt x="298638" y="149384"/>
                  </a:lnTo>
                  <a:close/>
                </a:path>
                <a:path w="633730" h="161925">
                  <a:moveTo>
                    <a:pt x="299467" y="150273"/>
                  </a:moveTo>
                  <a:lnTo>
                    <a:pt x="298276" y="150273"/>
                  </a:lnTo>
                  <a:lnTo>
                    <a:pt x="298408" y="150114"/>
                  </a:lnTo>
                  <a:lnTo>
                    <a:pt x="298528" y="149850"/>
                  </a:lnTo>
                  <a:lnTo>
                    <a:pt x="298652" y="149328"/>
                  </a:lnTo>
                  <a:lnTo>
                    <a:pt x="299121" y="149384"/>
                  </a:lnTo>
                  <a:lnTo>
                    <a:pt x="298910" y="149638"/>
                  </a:lnTo>
                  <a:lnTo>
                    <a:pt x="299544" y="149638"/>
                  </a:lnTo>
                  <a:lnTo>
                    <a:pt x="299467" y="150273"/>
                  </a:lnTo>
                  <a:close/>
                </a:path>
                <a:path w="633730" h="161925">
                  <a:moveTo>
                    <a:pt x="298276" y="150273"/>
                  </a:moveTo>
                  <a:lnTo>
                    <a:pt x="298367" y="149783"/>
                  </a:lnTo>
                  <a:lnTo>
                    <a:pt x="298488" y="149384"/>
                  </a:lnTo>
                  <a:lnTo>
                    <a:pt x="298276" y="150273"/>
                  </a:lnTo>
                  <a:close/>
                </a:path>
                <a:path w="633730" h="161925">
                  <a:moveTo>
                    <a:pt x="299121" y="149638"/>
                  </a:moveTo>
                  <a:lnTo>
                    <a:pt x="298910" y="149638"/>
                  </a:lnTo>
                  <a:lnTo>
                    <a:pt x="299121" y="149384"/>
                  </a:lnTo>
                  <a:lnTo>
                    <a:pt x="299121" y="149638"/>
                  </a:lnTo>
                  <a:close/>
                </a:path>
                <a:path w="633730" h="161925">
                  <a:moveTo>
                    <a:pt x="312245" y="150400"/>
                  </a:moveTo>
                  <a:lnTo>
                    <a:pt x="311940" y="150400"/>
                  </a:lnTo>
                  <a:lnTo>
                    <a:pt x="312151" y="149384"/>
                  </a:lnTo>
                  <a:lnTo>
                    <a:pt x="312245" y="150400"/>
                  </a:lnTo>
                  <a:close/>
                </a:path>
                <a:path w="633730" h="161925">
                  <a:moveTo>
                    <a:pt x="318019" y="151817"/>
                  </a:moveTo>
                  <a:lnTo>
                    <a:pt x="317762" y="151585"/>
                  </a:lnTo>
                  <a:lnTo>
                    <a:pt x="317715" y="149384"/>
                  </a:lnTo>
                  <a:lnTo>
                    <a:pt x="317950" y="151585"/>
                  </a:lnTo>
                  <a:lnTo>
                    <a:pt x="318019" y="151817"/>
                  </a:lnTo>
                  <a:close/>
                </a:path>
                <a:path w="633730" h="161925">
                  <a:moveTo>
                    <a:pt x="322024" y="150864"/>
                  </a:moveTo>
                  <a:lnTo>
                    <a:pt x="321887" y="149457"/>
                  </a:lnTo>
                  <a:lnTo>
                    <a:pt x="322063" y="150114"/>
                  </a:lnTo>
                  <a:lnTo>
                    <a:pt x="322024" y="150864"/>
                  </a:lnTo>
                  <a:close/>
                </a:path>
                <a:path w="633730" h="161925">
                  <a:moveTo>
                    <a:pt x="324072" y="150019"/>
                  </a:moveTo>
                  <a:lnTo>
                    <a:pt x="323702" y="150019"/>
                  </a:lnTo>
                  <a:lnTo>
                    <a:pt x="323491" y="149384"/>
                  </a:lnTo>
                  <a:lnTo>
                    <a:pt x="323702" y="149384"/>
                  </a:lnTo>
                  <a:lnTo>
                    <a:pt x="323860" y="149575"/>
                  </a:lnTo>
                  <a:lnTo>
                    <a:pt x="324072" y="150019"/>
                  </a:lnTo>
                  <a:close/>
                </a:path>
                <a:path w="633730" h="161925">
                  <a:moveTo>
                    <a:pt x="326308" y="149638"/>
                  </a:moveTo>
                  <a:lnTo>
                    <a:pt x="326097" y="149638"/>
                  </a:lnTo>
                  <a:lnTo>
                    <a:pt x="326097" y="149384"/>
                  </a:lnTo>
                  <a:lnTo>
                    <a:pt x="326308" y="149638"/>
                  </a:lnTo>
                  <a:close/>
                </a:path>
                <a:path w="633730" h="161925">
                  <a:moveTo>
                    <a:pt x="331828" y="152432"/>
                  </a:moveTo>
                  <a:lnTo>
                    <a:pt x="330745" y="152432"/>
                  </a:lnTo>
                  <a:lnTo>
                    <a:pt x="330868" y="151585"/>
                  </a:lnTo>
                  <a:lnTo>
                    <a:pt x="330349" y="150337"/>
                  </a:lnTo>
                  <a:lnTo>
                    <a:pt x="330111" y="149384"/>
                  </a:lnTo>
                  <a:lnTo>
                    <a:pt x="330534" y="149765"/>
                  </a:lnTo>
                  <a:lnTo>
                    <a:pt x="330999" y="149765"/>
                  </a:lnTo>
                  <a:lnTo>
                    <a:pt x="331168" y="150273"/>
                  </a:lnTo>
                  <a:lnTo>
                    <a:pt x="332717" y="150273"/>
                  </a:lnTo>
                  <a:lnTo>
                    <a:pt x="332999" y="150908"/>
                  </a:lnTo>
                  <a:lnTo>
                    <a:pt x="333324" y="150908"/>
                  </a:lnTo>
                  <a:lnTo>
                    <a:pt x="333389" y="151162"/>
                  </a:lnTo>
                  <a:lnTo>
                    <a:pt x="332295" y="151162"/>
                  </a:lnTo>
                  <a:lnTo>
                    <a:pt x="331661" y="151289"/>
                  </a:lnTo>
                  <a:lnTo>
                    <a:pt x="331828" y="152432"/>
                  </a:lnTo>
                  <a:close/>
                </a:path>
                <a:path w="633730" h="161925">
                  <a:moveTo>
                    <a:pt x="332657" y="150019"/>
                  </a:moveTo>
                  <a:lnTo>
                    <a:pt x="332506" y="150019"/>
                  </a:lnTo>
                  <a:lnTo>
                    <a:pt x="332295" y="149384"/>
                  </a:lnTo>
                  <a:lnTo>
                    <a:pt x="332506" y="149765"/>
                  </a:lnTo>
                  <a:lnTo>
                    <a:pt x="332657" y="150019"/>
                  </a:lnTo>
                  <a:close/>
                </a:path>
                <a:path w="633730" h="161925">
                  <a:moveTo>
                    <a:pt x="332506" y="149765"/>
                  </a:moveTo>
                  <a:lnTo>
                    <a:pt x="332295" y="149384"/>
                  </a:lnTo>
                  <a:lnTo>
                    <a:pt x="332453" y="149575"/>
                  </a:lnTo>
                  <a:lnTo>
                    <a:pt x="332506" y="149765"/>
                  </a:lnTo>
                  <a:close/>
                </a:path>
                <a:path w="633730" h="161925">
                  <a:moveTo>
                    <a:pt x="332840" y="150253"/>
                  </a:moveTo>
                  <a:lnTo>
                    <a:pt x="332506" y="149384"/>
                  </a:lnTo>
                  <a:lnTo>
                    <a:pt x="332717" y="149783"/>
                  </a:lnTo>
                  <a:lnTo>
                    <a:pt x="332840" y="150253"/>
                  </a:lnTo>
                  <a:close/>
                </a:path>
                <a:path w="633730" h="161925">
                  <a:moveTo>
                    <a:pt x="321941" y="151162"/>
                  </a:moveTo>
                  <a:lnTo>
                    <a:pt x="321913" y="150337"/>
                  </a:lnTo>
                  <a:lnTo>
                    <a:pt x="321678" y="149740"/>
                  </a:lnTo>
                  <a:lnTo>
                    <a:pt x="321800" y="149575"/>
                  </a:lnTo>
                  <a:lnTo>
                    <a:pt x="321909" y="149917"/>
                  </a:lnTo>
                  <a:lnTo>
                    <a:pt x="321941" y="151162"/>
                  </a:lnTo>
                  <a:close/>
                </a:path>
                <a:path w="633730" h="161925">
                  <a:moveTo>
                    <a:pt x="301586" y="151162"/>
                  </a:moveTo>
                  <a:lnTo>
                    <a:pt x="299333" y="151162"/>
                  </a:lnTo>
                  <a:lnTo>
                    <a:pt x="299457" y="150864"/>
                  </a:lnTo>
                  <a:lnTo>
                    <a:pt x="299581" y="150188"/>
                  </a:lnTo>
                  <a:lnTo>
                    <a:pt x="299826" y="149638"/>
                  </a:lnTo>
                  <a:lnTo>
                    <a:pt x="299826" y="150273"/>
                  </a:lnTo>
                  <a:lnTo>
                    <a:pt x="300248" y="150273"/>
                  </a:lnTo>
                  <a:lnTo>
                    <a:pt x="300248" y="150908"/>
                  </a:lnTo>
                  <a:lnTo>
                    <a:pt x="301586" y="150908"/>
                  </a:lnTo>
                  <a:lnTo>
                    <a:pt x="301586" y="151162"/>
                  </a:lnTo>
                  <a:close/>
                </a:path>
                <a:path w="633730" h="161925">
                  <a:moveTo>
                    <a:pt x="301093" y="150654"/>
                  </a:moveTo>
                  <a:lnTo>
                    <a:pt x="300882" y="150654"/>
                  </a:lnTo>
                  <a:lnTo>
                    <a:pt x="300976" y="149850"/>
                  </a:lnTo>
                  <a:lnTo>
                    <a:pt x="301093" y="149638"/>
                  </a:lnTo>
                  <a:lnTo>
                    <a:pt x="301093" y="150654"/>
                  </a:lnTo>
                  <a:close/>
                </a:path>
                <a:path w="633730" h="161925">
                  <a:moveTo>
                    <a:pt x="301586" y="150908"/>
                  </a:moveTo>
                  <a:lnTo>
                    <a:pt x="301093" y="150908"/>
                  </a:lnTo>
                  <a:lnTo>
                    <a:pt x="301305" y="150654"/>
                  </a:lnTo>
                  <a:lnTo>
                    <a:pt x="301474" y="150273"/>
                  </a:lnTo>
                  <a:lnTo>
                    <a:pt x="301586" y="149638"/>
                  </a:lnTo>
                  <a:lnTo>
                    <a:pt x="301586" y="150908"/>
                  </a:lnTo>
                  <a:close/>
                </a:path>
                <a:path w="633730" h="161925">
                  <a:moveTo>
                    <a:pt x="303770" y="151162"/>
                  </a:moveTo>
                  <a:lnTo>
                    <a:pt x="303830" y="150495"/>
                  </a:lnTo>
                  <a:lnTo>
                    <a:pt x="303954" y="149638"/>
                  </a:lnTo>
                  <a:lnTo>
                    <a:pt x="303770" y="151162"/>
                  </a:lnTo>
                  <a:close/>
                </a:path>
                <a:path w="633730" h="161925">
                  <a:moveTo>
                    <a:pt x="310179" y="150273"/>
                  </a:moveTo>
                  <a:lnTo>
                    <a:pt x="309968" y="150273"/>
                  </a:lnTo>
                  <a:lnTo>
                    <a:pt x="310179" y="149638"/>
                  </a:lnTo>
                  <a:lnTo>
                    <a:pt x="310179" y="150273"/>
                  </a:lnTo>
                  <a:close/>
                </a:path>
                <a:path w="633730" h="161925">
                  <a:moveTo>
                    <a:pt x="319476" y="150908"/>
                  </a:moveTo>
                  <a:lnTo>
                    <a:pt x="319349" y="149714"/>
                  </a:lnTo>
                  <a:lnTo>
                    <a:pt x="319476" y="150908"/>
                  </a:lnTo>
                  <a:close/>
                </a:path>
                <a:path w="633730" h="161925">
                  <a:moveTo>
                    <a:pt x="322998" y="150019"/>
                  </a:moveTo>
                  <a:lnTo>
                    <a:pt x="322786" y="149638"/>
                  </a:lnTo>
                  <a:lnTo>
                    <a:pt x="322998" y="149638"/>
                  </a:lnTo>
                  <a:lnTo>
                    <a:pt x="322998" y="150019"/>
                  </a:lnTo>
                  <a:close/>
                </a:path>
                <a:path w="633730" h="161925">
                  <a:moveTo>
                    <a:pt x="327857" y="150908"/>
                  </a:moveTo>
                  <a:lnTo>
                    <a:pt x="327435" y="150908"/>
                  </a:lnTo>
                  <a:lnTo>
                    <a:pt x="327317" y="149850"/>
                  </a:lnTo>
                  <a:lnTo>
                    <a:pt x="327435" y="149638"/>
                  </a:lnTo>
                  <a:lnTo>
                    <a:pt x="327646" y="150654"/>
                  </a:lnTo>
                  <a:lnTo>
                    <a:pt x="327857" y="150654"/>
                  </a:lnTo>
                  <a:lnTo>
                    <a:pt x="327857" y="150908"/>
                  </a:lnTo>
                  <a:close/>
                </a:path>
                <a:path w="633730" h="161925">
                  <a:moveTo>
                    <a:pt x="329689" y="149783"/>
                  </a:moveTo>
                  <a:lnTo>
                    <a:pt x="329626" y="149638"/>
                  </a:lnTo>
                  <a:lnTo>
                    <a:pt x="329689" y="149783"/>
                  </a:lnTo>
                  <a:close/>
                </a:path>
                <a:path w="633730" h="161925">
                  <a:moveTo>
                    <a:pt x="333210" y="150464"/>
                  </a:moveTo>
                  <a:lnTo>
                    <a:pt x="332999" y="149638"/>
                  </a:lnTo>
                  <a:lnTo>
                    <a:pt x="333126" y="150019"/>
                  </a:lnTo>
                  <a:lnTo>
                    <a:pt x="333210" y="150464"/>
                  </a:lnTo>
                  <a:close/>
                </a:path>
                <a:path w="633730" h="161925">
                  <a:moveTo>
                    <a:pt x="310461" y="150400"/>
                  </a:moveTo>
                  <a:lnTo>
                    <a:pt x="310179" y="150400"/>
                  </a:lnTo>
                  <a:lnTo>
                    <a:pt x="310390" y="149765"/>
                  </a:lnTo>
                  <a:lnTo>
                    <a:pt x="310461" y="150400"/>
                  </a:lnTo>
                  <a:close/>
                </a:path>
                <a:path w="633730" h="161925">
                  <a:moveTo>
                    <a:pt x="312855" y="150273"/>
                  </a:moveTo>
                  <a:lnTo>
                    <a:pt x="312855" y="149765"/>
                  </a:lnTo>
                  <a:lnTo>
                    <a:pt x="312972" y="150114"/>
                  </a:lnTo>
                  <a:lnTo>
                    <a:pt x="312855" y="150273"/>
                  </a:lnTo>
                  <a:close/>
                </a:path>
                <a:path w="633730" h="161925">
                  <a:moveTo>
                    <a:pt x="317527" y="151289"/>
                  </a:moveTo>
                  <a:lnTo>
                    <a:pt x="317081" y="151289"/>
                  </a:lnTo>
                  <a:lnTo>
                    <a:pt x="317081" y="149765"/>
                  </a:lnTo>
                  <a:lnTo>
                    <a:pt x="317198" y="150114"/>
                  </a:lnTo>
                  <a:lnTo>
                    <a:pt x="317293" y="150654"/>
                  </a:lnTo>
                  <a:lnTo>
                    <a:pt x="317527" y="151289"/>
                  </a:lnTo>
                  <a:close/>
                </a:path>
                <a:path w="633730" h="161925">
                  <a:moveTo>
                    <a:pt x="321941" y="151162"/>
                  </a:moveTo>
                  <a:lnTo>
                    <a:pt x="321659" y="151162"/>
                  </a:lnTo>
                  <a:lnTo>
                    <a:pt x="321659" y="149765"/>
                  </a:lnTo>
                  <a:lnTo>
                    <a:pt x="321885" y="150273"/>
                  </a:lnTo>
                  <a:lnTo>
                    <a:pt x="321941" y="151162"/>
                  </a:lnTo>
                  <a:close/>
                </a:path>
                <a:path w="633730" h="161925">
                  <a:moveTo>
                    <a:pt x="323491" y="150019"/>
                  </a:moveTo>
                  <a:lnTo>
                    <a:pt x="323397" y="149850"/>
                  </a:lnTo>
                  <a:lnTo>
                    <a:pt x="323491" y="150019"/>
                  </a:lnTo>
                  <a:close/>
                </a:path>
                <a:path w="633730" h="161925">
                  <a:moveTo>
                    <a:pt x="324632" y="151797"/>
                  </a:moveTo>
                  <a:lnTo>
                    <a:pt x="323702" y="151797"/>
                  </a:lnTo>
                  <a:lnTo>
                    <a:pt x="323617" y="150654"/>
                  </a:lnTo>
                  <a:lnTo>
                    <a:pt x="323491" y="149765"/>
                  </a:lnTo>
                  <a:lnTo>
                    <a:pt x="323702" y="150019"/>
                  </a:lnTo>
                  <a:lnTo>
                    <a:pt x="324072" y="150019"/>
                  </a:lnTo>
                  <a:lnTo>
                    <a:pt x="324289" y="150541"/>
                  </a:lnTo>
                  <a:lnTo>
                    <a:pt x="324336" y="150908"/>
                  </a:lnTo>
                  <a:lnTo>
                    <a:pt x="324453" y="151120"/>
                  </a:lnTo>
                  <a:lnTo>
                    <a:pt x="324561" y="151585"/>
                  </a:lnTo>
                  <a:lnTo>
                    <a:pt x="324632" y="151797"/>
                  </a:lnTo>
                  <a:close/>
                </a:path>
                <a:path w="633730" h="161925">
                  <a:moveTo>
                    <a:pt x="325463" y="150400"/>
                  </a:moveTo>
                  <a:lnTo>
                    <a:pt x="325251" y="149765"/>
                  </a:lnTo>
                  <a:lnTo>
                    <a:pt x="325463" y="150400"/>
                  </a:lnTo>
                  <a:close/>
                </a:path>
                <a:path w="633730" h="161925">
                  <a:moveTo>
                    <a:pt x="326308" y="150400"/>
                  </a:moveTo>
                  <a:lnTo>
                    <a:pt x="326097" y="149765"/>
                  </a:lnTo>
                  <a:lnTo>
                    <a:pt x="326308" y="150400"/>
                  </a:lnTo>
                  <a:close/>
                </a:path>
                <a:path w="633730" h="161925">
                  <a:moveTo>
                    <a:pt x="327857" y="150654"/>
                  </a:moveTo>
                  <a:lnTo>
                    <a:pt x="327646" y="150654"/>
                  </a:lnTo>
                  <a:lnTo>
                    <a:pt x="327435" y="149765"/>
                  </a:lnTo>
                  <a:lnTo>
                    <a:pt x="327646" y="150273"/>
                  </a:lnTo>
                  <a:lnTo>
                    <a:pt x="327857" y="150400"/>
                  </a:lnTo>
                  <a:lnTo>
                    <a:pt x="327857" y="150654"/>
                  </a:lnTo>
                  <a:close/>
                </a:path>
                <a:path w="633730" h="161925">
                  <a:moveTo>
                    <a:pt x="330534" y="151797"/>
                  </a:moveTo>
                  <a:lnTo>
                    <a:pt x="329689" y="151797"/>
                  </a:lnTo>
                  <a:lnTo>
                    <a:pt x="329638" y="150495"/>
                  </a:lnTo>
                  <a:lnTo>
                    <a:pt x="329407" y="149765"/>
                  </a:lnTo>
                  <a:lnTo>
                    <a:pt x="329689" y="150019"/>
                  </a:lnTo>
                  <a:lnTo>
                    <a:pt x="329900" y="150400"/>
                  </a:lnTo>
                  <a:lnTo>
                    <a:pt x="330111" y="150400"/>
                  </a:lnTo>
                  <a:lnTo>
                    <a:pt x="330322" y="151162"/>
                  </a:lnTo>
                  <a:lnTo>
                    <a:pt x="330534" y="151162"/>
                  </a:lnTo>
                  <a:lnTo>
                    <a:pt x="330534" y="151797"/>
                  </a:lnTo>
                  <a:close/>
                </a:path>
                <a:path w="633730" h="161925">
                  <a:moveTo>
                    <a:pt x="330322" y="150273"/>
                  </a:moveTo>
                  <a:lnTo>
                    <a:pt x="330190" y="150114"/>
                  </a:lnTo>
                  <a:lnTo>
                    <a:pt x="330111" y="149765"/>
                  </a:lnTo>
                  <a:lnTo>
                    <a:pt x="330238" y="149917"/>
                  </a:lnTo>
                  <a:lnTo>
                    <a:pt x="330322" y="150273"/>
                  </a:lnTo>
                  <a:close/>
                </a:path>
                <a:path w="633730" h="161925">
                  <a:moveTo>
                    <a:pt x="332506" y="150019"/>
                  </a:moveTo>
                  <a:lnTo>
                    <a:pt x="332083" y="150019"/>
                  </a:lnTo>
                  <a:lnTo>
                    <a:pt x="332083" y="149765"/>
                  </a:lnTo>
                  <a:lnTo>
                    <a:pt x="332506" y="150019"/>
                  </a:lnTo>
                  <a:close/>
                </a:path>
                <a:path w="633730" h="161925">
                  <a:moveTo>
                    <a:pt x="334337" y="153321"/>
                  </a:moveTo>
                  <a:lnTo>
                    <a:pt x="333450" y="151353"/>
                  </a:lnTo>
                  <a:lnTo>
                    <a:pt x="333210" y="149765"/>
                  </a:lnTo>
                  <a:lnTo>
                    <a:pt x="333633" y="150654"/>
                  </a:lnTo>
                  <a:lnTo>
                    <a:pt x="334252" y="150654"/>
                  </a:lnTo>
                  <a:lnTo>
                    <a:pt x="334548" y="151289"/>
                  </a:lnTo>
                  <a:lnTo>
                    <a:pt x="335913" y="151289"/>
                  </a:lnTo>
                  <a:lnTo>
                    <a:pt x="335966" y="151543"/>
                  </a:lnTo>
                  <a:lnTo>
                    <a:pt x="334055" y="151543"/>
                  </a:lnTo>
                  <a:lnTo>
                    <a:pt x="334337" y="153321"/>
                  </a:lnTo>
                  <a:close/>
                </a:path>
                <a:path w="633730" h="161925">
                  <a:moveTo>
                    <a:pt x="335797" y="150908"/>
                  </a:moveTo>
                  <a:lnTo>
                    <a:pt x="335605" y="150908"/>
                  </a:lnTo>
                  <a:lnTo>
                    <a:pt x="335393" y="149765"/>
                  </a:lnTo>
                  <a:lnTo>
                    <a:pt x="335797" y="150908"/>
                  </a:lnTo>
                  <a:close/>
                </a:path>
                <a:path w="633730" h="161925">
                  <a:moveTo>
                    <a:pt x="337577" y="150188"/>
                  </a:moveTo>
                  <a:lnTo>
                    <a:pt x="337436" y="149765"/>
                  </a:lnTo>
                  <a:lnTo>
                    <a:pt x="337577" y="150188"/>
                  </a:lnTo>
                  <a:close/>
                </a:path>
                <a:path w="633730" h="161925">
                  <a:moveTo>
                    <a:pt x="337647" y="150273"/>
                  </a:moveTo>
                  <a:lnTo>
                    <a:pt x="337436" y="149765"/>
                  </a:lnTo>
                  <a:lnTo>
                    <a:pt x="337647" y="149765"/>
                  </a:lnTo>
                  <a:lnTo>
                    <a:pt x="337749" y="149917"/>
                  </a:lnTo>
                  <a:lnTo>
                    <a:pt x="337647" y="150273"/>
                  </a:lnTo>
                  <a:close/>
                </a:path>
                <a:path w="633730" h="161925">
                  <a:moveTo>
                    <a:pt x="329790" y="150019"/>
                  </a:moveTo>
                  <a:lnTo>
                    <a:pt x="329689" y="149783"/>
                  </a:lnTo>
                  <a:lnTo>
                    <a:pt x="329790" y="150019"/>
                  </a:lnTo>
                  <a:close/>
                </a:path>
                <a:path w="633730" h="161925">
                  <a:moveTo>
                    <a:pt x="333633" y="150273"/>
                  </a:moveTo>
                  <a:lnTo>
                    <a:pt x="333492" y="149850"/>
                  </a:lnTo>
                  <a:lnTo>
                    <a:pt x="333633" y="150273"/>
                  </a:lnTo>
                  <a:close/>
                </a:path>
                <a:path w="633730" h="161925">
                  <a:moveTo>
                    <a:pt x="323491" y="150654"/>
                  </a:moveTo>
                  <a:lnTo>
                    <a:pt x="323381" y="150464"/>
                  </a:lnTo>
                  <a:lnTo>
                    <a:pt x="323256" y="149977"/>
                  </a:lnTo>
                  <a:lnTo>
                    <a:pt x="323491" y="150654"/>
                  </a:lnTo>
                  <a:close/>
                </a:path>
                <a:path w="633730" h="161925">
                  <a:moveTo>
                    <a:pt x="312433" y="151289"/>
                  </a:moveTo>
                  <a:lnTo>
                    <a:pt x="306446" y="151289"/>
                  </a:lnTo>
                  <a:lnTo>
                    <a:pt x="306657" y="150019"/>
                  </a:lnTo>
                  <a:lnTo>
                    <a:pt x="306657" y="150273"/>
                  </a:lnTo>
                  <a:lnTo>
                    <a:pt x="307895" y="150273"/>
                  </a:lnTo>
                  <a:lnTo>
                    <a:pt x="307925" y="150654"/>
                  </a:lnTo>
                  <a:lnTo>
                    <a:pt x="309404" y="150654"/>
                  </a:lnTo>
                  <a:lnTo>
                    <a:pt x="309334" y="151162"/>
                  </a:lnTo>
                  <a:lnTo>
                    <a:pt x="312433" y="151162"/>
                  </a:lnTo>
                  <a:close/>
                </a:path>
                <a:path w="633730" h="161925">
                  <a:moveTo>
                    <a:pt x="313912" y="152432"/>
                  </a:moveTo>
                  <a:lnTo>
                    <a:pt x="313067" y="152432"/>
                  </a:lnTo>
                  <a:lnTo>
                    <a:pt x="312995" y="150787"/>
                  </a:lnTo>
                  <a:lnTo>
                    <a:pt x="313120" y="150114"/>
                  </a:lnTo>
                  <a:lnTo>
                    <a:pt x="313278" y="150019"/>
                  </a:lnTo>
                  <a:lnTo>
                    <a:pt x="313701" y="151543"/>
                  </a:lnTo>
                  <a:lnTo>
                    <a:pt x="313912" y="151543"/>
                  </a:lnTo>
                  <a:lnTo>
                    <a:pt x="313912" y="152432"/>
                  </a:lnTo>
                  <a:close/>
                </a:path>
                <a:path w="633730" h="161925">
                  <a:moveTo>
                    <a:pt x="321237" y="151289"/>
                  </a:moveTo>
                  <a:lnTo>
                    <a:pt x="320814" y="151289"/>
                  </a:lnTo>
                  <a:lnTo>
                    <a:pt x="320814" y="150019"/>
                  </a:lnTo>
                  <a:lnTo>
                    <a:pt x="320908" y="150188"/>
                  </a:lnTo>
                  <a:lnTo>
                    <a:pt x="321026" y="150654"/>
                  </a:lnTo>
                  <a:lnTo>
                    <a:pt x="321237" y="151289"/>
                  </a:lnTo>
                  <a:close/>
                </a:path>
                <a:path w="633730" h="161925">
                  <a:moveTo>
                    <a:pt x="338140" y="150654"/>
                  </a:moveTo>
                  <a:lnTo>
                    <a:pt x="337964" y="150654"/>
                  </a:lnTo>
                  <a:lnTo>
                    <a:pt x="337859" y="150083"/>
                  </a:lnTo>
                  <a:lnTo>
                    <a:pt x="337985" y="150273"/>
                  </a:lnTo>
                  <a:lnTo>
                    <a:pt x="338109" y="150541"/>
                  </a:lnTo>
                  <a:close/>
                </a:path>
                <a:path w="633730" h="161925">
                  <a:moveTo>
                    <a:pt x="301586" y="150654"/>
                  </a:moveTo>
                  <a:lnTo>
                    <a:pt x="301622" y="150337"/>
                  </a:lnTo>
                  <a:lnTo>
                    <a:pt x="301745" y="150114"/>
                  </a:lnTo>
                  <a:lnTo>
                    <a:pt x="301680" y="150541"/>
                  </a:lnTo>
                  <a:close/>
                </a:path>
                <a:path w="633730" h="161925">
                  <a:moveTo>
                    <a:pt x="333324" y="150908"/>
                  </a:moveTo>
                  <a:lnTo>
                    <a:pt x="332999" y="150908"/>
                  </a:lnTo>
                  <a:lnTo>
                    <a:pt x="332840" y="150253"/>
                  </a:lnTo>
                  <a:lnTo>
                    <a:pt x="332999" y="150654"/>
                  </a:lnTo>
                  <a:lnTo>
                    <a:pt x="333259" y="150654"/>
                  </a:lnTo>
                  <a:lnTo>
                    <a:pt x="333324" y="150908"/>
                  </a:lnTo>
                  <a:close/>
                </a:path>
                <a:path w="633730" h="161925">
                  <a:moveTo>
                    <a:pt x="316377" y="151289"/>
                  </a:moveTo>
                  <a:lnTo>
                    <a:pt x="316166" y="151289"/>
                  </a:lnTo>
                  <a:lnTo>
                    <a:pt x="316166" y="150273"/>
                  </a:lnTo>
                  <a:lnTo>
                    <a:pt x="316377" y="151289"/>
                  </a:lnTo>
                  <a:close/>
                </a:path>
                <a:path w="633730" h="161925">
                  <a:moveTo>
                    <a:pt x="320392" y="151924"/>
                  </a:moveTo>
                  <a:lnTo>
                    <a:pt x="319687" y="151924"/>
                  </a:lnTo>
                  <a:lnTo>
                    <a:pt x="319687" y="150273"/>
                  </a:lnTo>
                  <a:lnTo>
                    <a:pt x="319899" y="150654"/>
                  </a:lnTo>
                  <a:lnTo>
                    <a:pt x="320180" y="150654"/>
                  </a:lnTo>
                  <a:lnTo>
                    <a:pt x="320392" y="151924"/>
                  </a:lnTo>
                  <a:close/>
                </a:path>
                <a:path w="633730" h="161925">
                  <a:moveTo>
                    <a:pt x="322223" y="152432"/>
                  </a:moveTo>
                  <a:lnTo>
                    <a:pt x="320603" y="152432"/>
                  </a:lnTo>
                  <a:lnTo>
                    <a:pt x="320392" y="150273"/>
                  </a:lnTo>
                  <a:lnTo>
                    <a:pt x="320618" y="150464"/>
                  </a:lnTo>
                  <a:lnTo>
                    <a:pt x="320814" y="151289"/>
                  </a:lnTo>
                  <a:lnTo>
                    <a:pt x="321307" y="151289"/>
                  </a:lnTo>
                  <a:lnTo>
                    <a:pt x="321448" y="151543"/>
                  </a:lnTo>
                  <a:lnTo>
                    <a:pt x="322090" y="151543"/>
                  </a:lnTo>
                  <a:lnTo>
                    <a:pt x="322223" y="152432"/>
                  </a:lnTo>
                  <a:close/>
                </a:path>
                <a:path w="633730" h="161925">
                  <a:moveTo>
                    <a:pt x="325463" y="150654"/>
                  </a:moveTo>
                  <a:lnTo>
                    <a:pt x="325251" y="150654"/>
                  </a:lnTo>
                  <a:lnTo>
                    <a:pt x="325251" y="150273"/>
                  </a:lnTo>
                  <a:lnTo>
                    <a:pt x="325463" y="150654"/>
                  </a:lnTo>
                  <a:close/>
                </a:path>
                <a:path w="633730" h="161925">
                  <a:moveTo>
                    <a:pt x="326343" y="150400"/>
                  </a:moveTo>
                  <a:close/>
                </a:path>
                <a:path w="633730" h="161925">
                  <a:moveTo>
                    <a:pt x="329278" y="150908"/>
                  </a:moveTo>
                  <a:lnTo>
                    <a:pt x="328773" y="150908"/>
                  </a:lnTo>
                  <a:lnTo>
                    <a:pt x="328984" y="150273"/>
                  </a:lnTo>
                  <a:lnTo>
                    <a:pt x="329278" y="150908"/>
                  </a:lnTo>
                  <a:close/>
                </a:path>
                <a:path w="633730" h="161925">
                  <a:moveTo>
                    <a:pt x="330111" y="150400"/>
                  </a:moveTo>
                  <a:lnTo>
                    <a:pt x="329900" y="150400"/>
                  </a:lnTo>
                  <a:lnTo>
                    <a:pt x="330111" y="150273"/>
                  </a:lnTo>
                  <a:close/>
                </a:path>
                <a:path w="633730" h="161925">
                  <a:moveTo>
                    <a:pt x="330534" y="151162"/>
                  </a:moveTo>
                  <a:lnTo>
                    <a:pt x="330111" y="150273"/>
                  </a:lnTo>
                  <a:lnTo>
                    <a:pt x="330340" y="150464"/>
                  </a:lnTo>
                  <a:lnTo>
                    <a:pt x="330534" y="151162"/>
                  </a:lnTo>
                  <a:close/>
                </a:path>
                <a:path w="633730" h="161925">
                  <a:moveTo>
                    <a:pt x="327857" y="150400"/>
                  </a:moveTo>
                  <a:lnTo>
                    <a:pt x="327646" y="150400"/>
                  </a:lnTo>
                  <a:lnTo>
                    <a:pt x="327857" y="150400"/>
                  </a:lnTo>
                  <a:close/>
                </a:path>
                <a:path w="633730" h="161925">
                  <a:moveTo>
                    <a:pt x="313912" y="151543"/>
                  </a:moveTo>
                  <a:lnTo>
                    <a:pt x="313701" y="151543"/>
                  </a:lnTo>
                  <a:lnTo>
                    <a:pt x="313912" y="150400"/>
                  </a:lnTo>
                  <a:lnTo>
                    <a:pt x="313912" y="151543"/>
                  </a:lnTo>
                  <a:close/>
                </a:path>
                <a:path w="633730" h="161925">
                  <a:moveTo>
                    <a:pt x="314616" y="152432"/>
                  </a:moveTo>
                  <a:lnTo>
                    <a:pt x="313912" y="152432"/>
                  </a:lnTo>
                  <a:lnTo>
                    <a:pt x="314616" y="150400"/>
                  </a:lnTo>
                  <a:lnTo>
                    <a:pt x="314616" y="152432"/>
                  </a:lnTo>
                  <a:close/>
                </a:path>
                <a:path w="633730" h="161925">
                  <a:moveTo>
                    <a:pt x="326339" y="153702"/>
                  </a:moveTo>
                  <a:lnTo>
                    <a:pt x="315461" y="153702"/>
                  </a:lnTo>
                  <a:lnTo>
                    <a:pt x="315626" y="152958"/>
                  </a:lnTo>
                  <a:lnTo>
                    <a:pt x="315743" y="151924"/>
                  </a:lnTo>
                  <a:lnTo>
                    <a:pt x="315954" y="151924"/>
                  </a:lnTo>
                  <a:lnTo>
                    <a:pt x="316048" y="150541"/>
                  </a:lnTo>
                  <a:lnTo>
                    <a:pt x="316166" y="150400"/>
                  </a:lnTo>
                  <a:lnTo>
                    <a:pt x="316166" y="152686"/>
                  </a:lnTo>
                  <a:lnTo>
                    <a:pt x="316377" y="153067"/>
                  </a:lnTo>
                  <a:lnTo>
                    <a:pt x="318053" y="153067"/>
                  </a:lnTo>
                  <a:lnTo>
                    <a:pt x="318138" y="153321"/>
                  </a:lnTo>
                  <a:lnTo>
                    <a:pt x="329026" y="153321"/>
                  </a:lnTo>
                  <a:lnTo>
                    <a:pt x="329083" y="153575"/>
                  </a:lnTo>
                  <a:lnTo>
                    <a:pt x="326308" y="153575"/>
                  </a:lnTo>
                  <a:close/>
                </a:path>
                <a:path w="633730" h="161925">
                  <a:moveTo>
                    <a:pt x="322364" y="152940"/>
                  </a:moveTo>
                  <a:lnTo>
                    <a:pt x="319053" y="152940"/>
                  </a:lnTo>
                  <a:lnTo>
                    <a:pt x="319265" y="150400"/>
                  </a:lnTo>
                  <a:lnTo>
                    <a:pt x="319503" y="151691"/>
                  </a:lnTo>
                  <a:lnTo>
                    <a:pt x="319617" y="152432"/>
                  </a:lnTo>
                  <a:lnTo>
                    <a:pt x="319687" y="152686"/>
                  </a:lnTo>
                  <a:lnTo>
                    <a:pt x="322293" y="152686"/>
                  </a:lnTo>
                  <a:lnTo>
                    <a:pt x="322364" y="152940"/>
                  </a:lnTo>
                  <a:close/>
                </a:path>
                <a:path w="633730" h="161925">
                  <a:moveTo>
                    <a:pt x="320180" y="150654"/>
                  </a:moveTo>
                  <a:lnTo>
                    <a:pt x="319899" y="150654"/>
                  </a:lnTo>
                  <a:lnTo>
                    <a:pt x="319899" y="150400"/>
                  </a:lnTo>
                  <a:lnTo>
                    <a:pt x="320180" y="150400"/>
                  </a:lnTo>
                  <a:lnTo>
                    <a:pt x="320180" y="150654"/>
                  </a:lnTo>
                  <a:close/>
                </a:path>
                <a:path w="633730" h="161925">
                  <a:moveTo>
                    <a:pt x="322622" y="151797"/>
                  </a:moveTo>
                  <a:lnTo>
                    <a:pt x="322364" y="150400"/>
                  </a:lnTo>
                  <a:lnTo>
                    <a:pt x="322622" y="151797"/>
                  </a:lnTo>
                  <a:close/>
                </a:path>
                <a:path w="633730" h="161925">
                  <a:moveTo>
                    <a:pt x="325251" y="151162"/>
                  </a:moveTo>
                  <a:lnTo>
                    <a:pt x="325040" y="151162"/>
                  </a:lnTo>
                  <a:lnTo>
                    <a:pt x="324915" y="150541"/>
                  </a:lnTo>
                  <a:lnTo>
                    <a:pt x="324758" y="150400"/>
                  </a:lnTo>
                  <a:lnTo>
                    <a:pt x="325251" y="150654"/>
                  </a:lnTo>
                  <a:lnTo>
                    <a:pt x="325674" y="150654"/>
                  </a:lnTo>
                  <a:lnTo>
                    <a:pt x="325674" y="150908"/>
                  </a:lnTo>
                  <a:lnTo>
                    <a:pt x="325463" y="150908"/>
                  </a:lnTo>
                  <a:lnTo>
                    <a:pt x="325251" y="151162"/>
                  </a:lnTo>
                  <a:close/>
                </a:path>
                <a:path w="633730" h="161925">
                  <a:moveTo>
                    <a:pt x="325674" y="150654"/>
                  </a:moveTo>
                  <a:lnTo>
                    <a:pt x="325463" y="150654"/>
                  </a:lnTo>
                  <a:lnTo>
                    <a:pt x="325463" y="150400"/>
                  </a:lnTo>
                  <a:lnTo>
                    <a:pt x="325674" y="150654"/>
                  </a:lnTo>
                  <a:close/>
                </a:path>
                <a:path w="633730" h="161925">
                  <a:moveTo>
                    <a:pt x="326590" y="151289"/>
                  </a:moveTo>
                  <a:lnTo>
                    <a:pt x="326283" y="150400"/>
                  </a:lnTo>
                  <a:lnTo>
                    <a:pt x="326590" y="151289"/>
                  </a:lnTo>
                  <a:close/>
                </a:path>
                <a:path w="633730" h="161925">
                  <a:moveTo>
                    <a:pt x="330182" y="150654"/>
                  </a:moveTo>
                  <a:lnTo>
                    <a:pt x="330111" y="150400"/>
                  </a:lnTo>
                  <a:lnTo>
                    <a:pt x="330182" y="150654"/>
                  </a:lnTo>
                  <a:close/>
                </a:path>
                <a:path w="633730" h="161925">
                  <a:moveTo>
                    <a:pt x="336098" y="151289"/>
                  </a:moveTo>
                  <a:lnTo>
                    <a:pt x="335887" y="151162"/>
                  </a:lnTo>
                  <a:lnTo>
                    <a:pt x="335887" y="150400"/>
                  </a:lnTo>
                  <a:lnTo>
                    <a:pt x="336098" y="151289"/>
                  </a:lnTo>
                  <a:close/>
                </a:path>
                <a:path w="633730" h="161925">
                  <a:moveTo>
                    <a:pt x="338493" y="151797"/>
                  </a:moveTo>
                  <a:lnTo>
                    <a:pt x="338399" y="151289"/>
                  </a:lnTo>
                  <a:lnTo>
                    <a:pt x="338281" y="150400"/>
                  </a:lnTo>
                  <a:lnTo>
                    <a:pt x="338389" y="150787"/>
                  </a:lnTo>
                  <a:lnTo>
                    <a:pt x="338493" y="151797"/>
                  </a:lnTo>
                  <a:close/>
                </a:path>
                <a:path w="633730" h="161925">
                  <a:moveTo>
                    <a:pt x="333259" y="150654"/>
                  </a:moveTo>
                  <a:lnTo>
                    <a:pt x="333210" y="150464"/>
                  </a:lnTo>
                  <a:lnTo>
                    <a:pt x="333259" y="150654"/>
                  </a:lnTo>
                  <a:close/>
                </a:path>
                <a:path w="633730" h="161925">
                  <a:moveTo>
                    <a:pt x="315954" y="151543"/>
                  </a:moveTo>
                  <a:lnTo>
                    <a:pt x="315849" y="151353"/>
                  </a:lnTo>
                  <a:lnTo>
                    <a:pt x="315743" y="150654"/>
                  </a:lnTo>
                  <a:lnTo>
                    <a:pt x="315828" y="150908"/>
                  </a:lnTo>
                  <a:lnTo>
                    <a:pt x="315954" y="151543"/>
                  </a:lnTo>
                  <a:close/>
                </a:path>
                <a:path w="633730" h="161925">
                  <a:moveTo>
                    <a:pt x="318842" y="151924"/>
                  </a:moveTo>
                  <a:lnTo>
                    <a:pt x="318138" y="151924"/>
                  </a:lnTo>
                  <a:lnTo>
                    <a:pt x="318009" y="151691"/>
                  </a:lnTo>
                  <a:lnTo>
                    <a:pt x="317926" y="150654"/>
                  </a:lnTo>
                  <a:lnTo>
                    <a:pt x="318011" y="150908"/>
                  </a:lnTo>
                  <a:lnTo>
                    <a:pt x="318138" y="151543"/>
                  </a:lnTo>
                  <a:lnTo>
                    <a:pt x="318763" y="151543"/>
                  </a:lnTo>
                  <a:lnTo>
                    <a:pt x="318842" y="151924"/>
                  </a:lnTo>
                  <a:close/>
                </a:path>
                <a:path w="633730" h="161925">
                  <a:moveTo>
                    <a:pt x="322090" y="151543"/>
                  </a:moveTo>
                  <a:lnTo>
                    <a:pt x="321448" y="151543"/>
                  </a:lnTo>
                  <a:lnTo>
                    <a:pt x="321347" y="150787"/>
                  </a:lnTo>
                  <a:lnTo>
                    <a:pt x="321237" y="150654"/>
                  </a:lnTo>
                  <a:lnTo>
                    <a:pt x="321659" y="151162"/>
                  </a:lnTo>
                  <a:lnTo>
                    <a:pt x="322053" y="151162"/>
                  </a:lnTo>
                  <a:lnTo>
                    <a:pt x="322090" y="151543"/>
                  </a:lnTo>
                  <a:close/>
                </a:path>
                <a:path w="633730" h="161925">
                  <a:moveTo>
                    <a:pt x="323491" y="152178"/>
                  </a:moveTo>
                  <a:lnTo>
                    <a:pt x="322998" y="152178"/>
                  </a:lnTo>
                  <a:lnTo>
                    <a:pt x="322945" y="151480"/>
                  </a:lnTo>
                  <a:lnTo>
                    <a:pt x="322786" y="150654"/>
                  </a:lnTo>
                  <a:lnTo>
                    <a:pt x="322998" y="151162"/>
                  </a:lnTo>
                  <a:lnTo>
                    <a:pt x="323491" y="151162"/>
                  </a:lnTo>
                  <a:lnTo>
                    <a:pt x="323491" y="152178"/>
                  </a:lnTo>
                  <a:close/>
                </a:path>
                <a:path w="633730" h="161925">
                  <a:moveTo>
                    <a:pt x="323702" y="151289"/>
                  </a:moveTo>
                  <a:lnTo>
                    <a:pt x="323491" y="151162"/>
                  </a:lnTo>
                  <a:lnTo>
                    <a:pt x="322998" y="151162"/>
                  </a:lnTo>
                  <a:lnTo>
                    <a:pt x="322998" y="150654"/>
                  </a:lnTo>
                  <a:lnTo>
                    <a:pt x="323455" y="150654"/>
                  </a:lnTo>
                  <a:lnTo>
                    <a:pt x="323702" y="151289"/>
                  </a:lnTo>
                  <a:close/>
                </a:path>
                <a:path w="633730" h="161925">
                  <a:moveTo>
                    <a:pt x="325674" y="152686"/>
                  </a:moveTo>
                  <a:lnTo>
                    <a:pt x="322786" y="152686"/>
                  </a:lnTo>
                  <a:lnTo>
                    <a:pt x="322786" y="152178"/>
                  </a:lnTo>
                  <a:lnTo>
                    <a:pt x="324758" y="152178"/>
                  </a:lnTo>
                  <a:lnTo>
                    <a:pt x="324884" y="152009"/>
                  </a:lnTo>
                  <a:lnTo>
                    <a:pt x="324994" y="151691"/>
                  </a:lnTo>
                  <a:lnTo>
                    <a:pt x="324547" y="150654"/>
                  </a:lnTo>
                  <a:lnTo>
                    <a:pt x="325040" y="151162"/>
                  </a:lnTo>
                  <a:lnTo>
                    <a:pt x="325251" y="151162"/>
                  </a:lnTo>
                  <a:lnTo>
                    <a:pt x="325674" y="152686"/>
                  </a:lnTo>
                  <a:close/>
                </a:path>
                <a:path w="633730" h="161925">
                  <a:moveTo>
                    <a:pt x="329395" y="151162"/>
                  </a:moveTo>
                  <a:lnTo>
                    <a:pt x="328562" y="151162"/>
                  </a:lnTo>
                  <a:lnTo>
                    <a:pt x="328562" y="150654"/>
                  </a:lnTo>
                  <a:lnTo>
                    <a:pt x="328773" y="150908"/>
                  </a:lnTo>
                  <a:lnTo>
                    <a:pt x="329278" y="150908"/>
                  </a:lnTo>
                  <a:lnTo>
                    <a:pt x="329395" y="151162"/>
                  </a:lnTo>
                  <a:close/>
                </a:path>
                <a:path w="633730" h="161925">
                  <a:moveTo>
                    <a:pt x="337788" y="151077"/>
                  </a:moveTo>
                  <a:lnTo>
                    <a:pt x="337647" y="150908"/>
                  </a:lnTo>
                  <a:lnTo>
                    <a:pt x="337647" y="150654"/>
                  </a:lnTo>
                  <a:lnTo>
                    <a:pt x="337788" y="151077"/>
                  </a:lnTo>
                  <a:close/>
                </a:path>
                <a:path w="633730" h="161925">
                  <a:moveTo>
                    <a:pt x="338070" y="150908"/>
                  </a:moveTo>
                  <a:lnTo>
                    <a:pt x="337964" y="150654"/>
                  </a:lnTo>
                  <a:lnTo>
                    <a:pt x="338070" y="150908"/>
                  </a:lnTo>
                  <a:close/>
                </a:path>
                <a:path w="633730" h="161925">
                  <a:moveTo>
                    <a:pt x="338281" y="151162"/>
                  </a:moveTo>
                  <a:lnTo>
                    <a:pt x="338070" y="150654"/>
                  </a:lnTo>
                  <a:lnTo>
                    <a:pt x="338281" y="151162"/>
                  </a:lnTo>
                  <a:close/>
                </a:path>
                <a:path w="633730" h="161925">
                  <a:moveTo>
                    <a:pt x="322053" y="151162"/>
                  </a:moveTo>
                  <a:lnTo>
                    <a:pt x="322024" y="150864"/>
                  </a:lnTo>
                  <a:lnTo>
                    <a:pt x="322053" y="151162"/>
                  </a:lnTo>
                  <a:close/>
                </a:path>
                <a:path w="633730" h="161925">
                  <a:moveTo>
                    <a:pt x="314616" y="152686"/>
                  </a:moveTo>
                  <a:lnTo>
                    <a:pt x="312433" y="152686"/>
                  </a:lnTo>
                  <a:lnTo>
                    <a:pt x="312644" y="150908"/>
                  </a:lnTo>
                  <a:lnTo>
                    <a:pt x="312855" y="151924"/>
                  </a:lnTo>
                  <a:lnTo>
                    <a:pt x="313067" y="152432"/>
                  </a:lnTo>
                  <a:lnTo>
                    <a:pt x="314616" y="152432"/>
                  </a:lnTo>
                  <a:lnTo>
                    <a:pt x="314616" y="152686"/>
                  </a:lnTo>
                  <a:close/>
                </a:path>
                <a:path w="633730" h="161925">
                  <a:moveTo>
                    <a:pt x="315039" y="151289"/>
                  </a:moveTo>
                  <a:lnTo>
                    <a:pt x="314828" y="151162"/>
                  </a:lnTo>
                  <a:lnTo>
                    <a:pt x="314828" y="150908"/>
                  </a:lnTo>
                  <a:lnTo>
                    <a:pt x="315039" y="150908"/>
                  </a:lnTo>
                  <a:lnTo>
                    <a:pt x="315039" y="151289"/>
                  </a:lnTo>
                  <a:close/>
                </a:path>
                <a:path w="633730" h="161925">
                  <a:moveTo>
                    <a:pt x="318763" y="151543"/>
                  </a:moveTo>
                  <a:lnTo>
                    <a:pt x="318138" y="151543"/>
                  </a:lnTo>
                  <a:lnTo>
                    <a:pt x="318349" y="151289"/>
                  </a:lnTo>
                  <a:lnTo>
                    <a:pt x="318443" y="151077"/>
                  </a:lnTo>
                  <a:lnTo>
                    <a:pt x="318631" y="150908"/>
                  </a:lnTo>
                  <a:lnTo>
                    <a:pt x="318763" y="151543"/>
                  </a:lnTo>
                  <a:close/>
                </a:path>
                <a:path w="633730" h="161925">
                  <a:moveTo>
                    <a:pt x="322364" y="151543"/>
                  </a:moveTo>
                  <a:lnTo>
                    <a:pt x="322152" y="151543"/>
                  </a:lnTo>
                  <a:lnTo>
                    <a:pt x="322152" y="150908"/>
                  </a:lnTo>
                  <a:lnTo>
                    <a:pt x="322270" y="151120"/>
                  </a:lnTo>
                  <a:lnTo>
                    <a:pt x="322364" y="151543"/>
                  </a:lnTo>
                  <a:close/>
                </a:path>
                <a:path w="633730" h="161925">
                  <a:moveTo>
                    <a:pt x="325674" y="151162"/>
                  </a:moveTo>
                  <a:lnTo>
                    <a:pt x="325463" y="151162"/>
                  </a:lnTo>
                  <a:lnTo>
                    <a:pt x="325463" y="150908"/>
                  </a:lnTo>
                  <a:lnTo>
                    <a:pt x="325674" y="150908"/>
                  </a:lnTo>
                  <a:lnTo>
                    <a:pt x="325674" y="151162"/>
                  </a:lnTo>
                  <a:close/>
                </a:path>
                <a:path w="633730" h="161925">
                  <a:moveTo>
                    <a:pt x="328942" y="152940"/>
                  </a:moveTo>
                  <a:lnTo>
                    <a:pt x="325885" y="152940"/>
                  </a:lnTo>
                  <a:lnTo>
                    <a:pt x="325791" y="151120"/>
                  </a:lnTo>
                  <a:lnTo>
                    <a:pt x="325674" y="150908"/>
                  </a:lnTo>
                  <a:lnTo>
                    <a:pt x="326097" y="151289"/>
                  </a:lnTo>
                  <a:lnTo>
                    <a:pt x="326544" y="151289"/>
                  </a:lnTo>
                  <a:lnTo>
                    <a:pt x="326730" y="151924"/>
                  </a:lnTo>
                  <a:lnTo>
                    <a:pt x="330534" y="151924"/>
                  </a:lnTo>
                  <a:lnTo>
                    <a:pt x="330639" y="152178"/>
                  </a:lnTo>
                  <a:lnTo>
                    <a:pt x="328773" y="152178"/>
                  </a:lnTo>
                  <a:lnTo>
                    <a:pt x="328942" y="152940"/>
                  </a:lnTo>
                  <a:close/>
                </a:path>
                <a:path w="633730" h="161925">
                  <a:moveTo>
                    <a:pt x="329689" y="151797"/>
                  </a:moveTo>
                  <a:lnTo>
                    <a:pt x="328350" y="151797"/>
                  </a:lnTo>
                  <a:lnTo>
                    <a:pt x="328350" y="150908"/>
                  </a:lnTo>
                  <a:lnTo>
                    <a:pt x="328562" y="151162"/>
                  </a:lnTo>
                  <a:lnTo>
                    <a:pt x="329395" y="151162"/>
                  </a:lnTo>
                  <a:lnTo>
                    <a:pt x="329689" y="151797"/>
                  </a:lnTo>
                  <a:close/>
                </a:path>
                <a:path w="633730" h="161925">
                  <a:moveTo>
                    <a:pt x="338070" y="152178"/>
                  </a:moveTo>
                  <a:lnTo>
                    <a:pt x="337984" y="151817"/>
                  </a:lnTo>
                  <a:lnTo>
                    <a:pt x="337859" y="150908"/>
                  </a:lnTo>
                  <a:lnTo>
                    <a:pt x="338070" y="152178"/>
                  </a:lnTo>
                  <a:close/>
                </a:path>
                <a:path w="633730" h="161925">
                  <a:moveTo>
                    <a:pt x="318053" y="153067"/>
                  </a:moveTo>
                  <a:lnTo>
                    <a:pt x="316377" y="153067"/>
                  </a:lnTo>
                  <a:lnTo>
                    <a:pt x="316558" y="152958"/>
                  </a:lnTo>
                  <a:lnTo>
                    <a:pt x="316588" y="152432"/>
                  </a:lnTo>
                  <a:lnTo>
                    <a:pt x="316694" y="152178"/>
                  </a:lnTo>
                  <a:lnTo>
                    <a:pt x="316800" y="151162"/>
                  </a:lnTo>
                  <a:lnTo>
                    <a:pt x="317081" y="151289"/>
                  </a:lnTo>
                  <a:lnTo>
                    <a:pt x="317527" y="151289"/>
                  </a:lnTo>
                  <a:lnTo>
                    <a:pt x="317637" y="151585"/>
                  </a:lnTo>
                  <a:lnTo>
                    <a:pt x="317762" y="151797"/>
                  </a:lnTo>
                  <a:lnTo>
                    <a:pt x="317926" y="152686"/>
                  </a:lnTo>
                  <a:lnTo>
                    <a:pt x="318053" y="153067"/>
                  </a:lnTo>
                  <a:close/>
                </a:path>
                <a:path w="633730" h="161925">
                  <a:moveTo>
                    <a:pt x="321307" y="151289"/>
                  </a:moveTo>
                  <a:close/>
                </a:path>
                <a:path w="633730" h="161925">
                  <a:moveTo>
                    <a:pt x="322575" y="152178"/>
                  </a:moveTo>
                  <a:lnTo>
                    <a:pt x="322490" y="151924"/>
                  </a:lnTo>
                  <a:lnTo>
                    <a:pt x="322364" y="151162"/>
                  </a:lnTo>
                  <a:lnTo>
                    <a:pt x="322575" y="152178"/>
                  </a:lnTo>
                  <a:close/>
                </a:path>
                <a:path w="633730" h="161925">
                  <a:moveTo>
                    <a:pt x="328181" y="151289"/>
                  </a:moveTo>
                  <a:close/>
                </a:path>
                <a:path w="633730" h="161925">
                  <a:moveTo>
                    <a:pt x="332999" y="152432"/>
                  </a:moveTo>
                  <a:lnTo>
                    <a:pt x="332295" y="151162"/>
                  </a:lnTo>
                  <a:lnTo>
                    <a:pt x="332999" y="151162"/>
                  </a:lnTo>
                  <a:lnTo>
                    <a:pt x="333175" y="151797"/>
                  </a:lnTo>
                  <a:lnTo>
                    <a:pt x="332999" y="151797"/>
                  </a:lnTo>
                  <a:lnTo>
                    <a:pt x="332999" y="152432"/>
                  </a:lnTo>
                  <a:close/>
                </a:path>
                <a:path w="633730" h="161925">
                  <a:moveTo>
                    <a:pt x="333844" y="153702"/>
                  </a:moveTo>
                  <a:lnTo>
                    <a:pt x="333527" y="152940"/>
                  </a:lnTo>
                  <a:lnTo>
                    <a:pt x="333400" y="151886"/>
                  </a:lnTo>
                  <a:lnTo>
                    <a:pt x="332999" y="151162"/>
                  </a:lnTo>
                  <a:lnTo>
                    <a:pt x="333389" y="151162"/>
                  </a:lnTo>
                  <a:lnTo>
                    <a:pt x="333888" y="153067"/>
                  </a:lnTo>
                  <a:lnTo>
                    <a:pt x="333844" y="153321"/>
                  </a:lnTo>
                  <a:lnTo>
                    <a:pt x="333844" y="153702"/>
                  </a:lnTo>
                  <a:close/>
                </a:path>
                <a:path w="633730" h="161925">
                  <a:moveTo>
                    <a:pt x="295600" y="154718"/>
                  </a:moveTo>
                  <a:lnTo>
                    <a:pt x="295600" y="154210"/>
                  </a:lnTo>
                  <a:lnTo>
                    <a:pt x="295811" y="154083"/>
                  </a:lnTo>
                  <a:lnTo>
                    <a:pt x="295811" y="153067"/>
                  </a:lnTo>
                  <a:lnTo>
                    <a:pt x="314828" y="153067"/>
                  </a:lnTo>
                  <a:lnTo>
                    <a:pt x="315039" y="152686"/>
                  </a:lnTo>
                  <a:lnTo>
                    <a:pt x="315092" y="151480"/>
                  </a:lnTo>
                  <a:lnTo>
                    <a:pt x="315250" y="151289"/>
                  </a:lnTo>
                  <a:lnTo>
                    <a:pt x="315359" y="152009"/>
                  </a:lnTo>
                  <a:lnTo>
                    <a:pt x="315461" y="153702"/>
                  </a:lnTo>
                  <a:lnTo>
                    <a:pt x="326339" y="153702"/>
                  </a:lnTo>
                  <a:lnTo>
                    <a:pt x="326527" y="154464"/>
                  </a:lnTo>
                  <a:lnTo>
                    <a:pt x="295811" y="154464"/>
                  </a:lnTo>
                  <a:lnTo>
                    <a:pt x="295600" y="154718"/>
                  </a:lnTo>
                  <a:close/>
                </a:path>
                <a:path w="633730" h="161925">
                  <a:moveTo>
                    <a:pt x="316377" y="152241"/>
                  </a:moveTo>
                  <a:lnTo>
                    <a:pt x="316307" y="152009"/>
                  </a:lnTo>
                  <a:lnTo>
                    <a:pt x="316219" y="151480"/>
                  </a:lnTo>
                  <a:lnTo>
                    <a:pt x="316377" y="151289"/>
                  </a:lnTo>
                  <a:lnTo>
                    <a:pt x="316377" y="152241"/>
                  </a:lnTo>
                  <a:close/>
                </a:path>
                <a:path w="633730" h="161925">
                  <a:moveTo>
                    <a:pt x="324758" y="152178"/>
                  </a:moveTo>
                  <a:lnTo>
                    <a:pt x="323491" y="152178"/>
                  </a:lnTo>
                  <a:lnTo>
                    <a:pt x="323491" y="151289"/>
                  </a:lnTo>
                  <a:lnTo>
                    <a:pt x="323702" y="151797"/>
                  </a:lnTo>
                  <a:lnTo>
                    <a:pt x="324632" y="151797"/>
                  </a:lnTo>
                  <a:lnTo>
                    <a:pt x="324758" y="152178"/>
                  </a:lnTo>
                  <a:close/>
                </a:path>
                <a:path w="633730" h="161925">
                  <a:moveTo>
                    <a:pt x="332506" y="154083"/>
                  </a:moveTo>
                  <a:lnTo>
                    <a:pt x="332412" y="153321"/>
                  </a:lnTo>
                  <a:lnTo>
                    <a:pt x="331661" y="151289"/>
                  </a:lnTo>
                  <a:lnTo>
                    <a:pt x="332344" y="151289"/>
                  </a:lnTo>
                  <a:lnTo>
                    <a:pt x="332442" y="151543"/>
                  </a:lnTo>
                  <a:lnTo>
                    <a:pt x="332083" y="151543"/>
                  </a:lnTo>
                  <a:lnTo>
                    <a:pt x="332189" y="152178"/>
                  </a:lnTo>
                  <a:lnTo>
                    <a:pt x="332506" y="153067"/>
                  </a:lnTo>
                  <a:lnTo>
                    <a:pt x="332633" y="153321"/>
                  </a:lnTo>
                  <a:lnTo>
                    <a:pt x="332506" y="154083"/>
                  </a:lnTo>
                  <a:close/>
                </a:path>
                <a:path w="633730" h="161925">
                  <a:moveTo>
                    <a:pt x="336362" y="151353"/>
                  </a:moveTo>
                  <a:close/>
                </a:path>
                <a:path w="633730" h="161925">
                  <a:moveTo>
                    <a:pt x="336520" y="151924"/>
                  </a:moveTo>
                  <a:lnTo>
                    <a:pt x="336362" y="151353"/>
                  </a:lnTo>
                  <a:lnTo>
                    <a:pt x="336520" y="151924"/>
                  </a:lnTo>
                  <a:close/>
                </a:path>
                <a:path w="633730" h="161925">
                  <a:moveTo>
                    <a:pt x="312967" y="151924"/>
                  </a:moveTo>
                  <a:lnTo>
                    <a:pt x="312874" y="151445"/>
                  </a:lnTo>
                  <a:lnTo>
                    <a:pt x="312967" y="151924"/>
                  </a:lnTo>
                  <a:close/>
                </a:path>
                <a:path w="633730" h="161925">
                  <a:moveTo>
                    <a:pt x="317762" y="151797"/>
                  </a:moveTo>
                  <a:lnTo>
                    <a:pt x="317715" y="151543"/>
                  </a:lnTo>
                  <a:lnTo>
                    <a:pt x="317762" y="151797"/>
                  </a:lnTo>
                  <a:close/>
                </a:path>
                <a:path w="633730" h="161925">
                  <a:moveTo>
                    <a:pt x="325885" y="152940"/>
                  </a:moveTo>
                  <a:lnTo>
                    <a:pt x="322364" y="152940"/>
                  </a:lnTo>
                  <a:lnTo>
                    <a:pt x="322364" y="151543"/>
                  </a:lnTo>
                  <a:lnTo>
                    <a:pt x="322575" y="152178"/>
                  </a:lnTo>
                  <a:lnTo>
                    <a:pt x="322786" y="152686"/>
                  </a:lnTo>
                  <a:lnTo>
                    <a:pt x="325674" y="152686"/>
                  </a:lnTo>
                  <a:lnTo>
                    <a:pt x="325885" y="152940"/>
                  </a:lnTo>
                  <a:close/>
                </a:path>
                <a:path w="633730" h="161925">
                  <a:moveTo>
                    <a:pt x="332999" y="153321"/>
                  </a:moveTo>
                  <a:lnTo>
                    <a:pt x="332506" y="152686"/>
                  </a:lnTo>
                  <a:lnTo>
                    <a:pt x="332400" y="152432"/>
                  </a:lnTo>
                  <a:lnTo>
                    <a:pt x="332295" y="151543"/>
                  </a:lnTo>
                  <a:lnTo>
                    <a:pt x="332442" y="151543"/>
                  </a:lnTo>
                  <a:lnTo>
                    <a:pt x="332882" y="152686"/>
                  </a:lnTo>
                  <a:lnTo>
                    <a:pt x="332717" y="152686"/>
                  </a:lnTo>
                  <a:lnTo>
                    <a:pt x="332999" y="153321"/>
                  </a:lnTo>
                  <a:close/>
                </a:path>
                <a:path w="633730" h="161925">
                  <a:moveTo>
                    <a:pt x="335182" y="154210"/>
                  </a:moveTo>
                  <a:lnTo>
                    <a:pt x="334971" y="154083"/>
                  </a:lnTo>
                  <a:lnTo>
                    <a:pt x="334922" y="153516"/>
                  </a:lnTo>
                  <a:lnTo>
                    <a:pt x="334760" y="153321"/>
                  </a:lnTo>
                  <a:lnTo>
                    <a:pt x="334337" y="152432"/>
                  </a:lnTo>
                  <a:lnTo>
                    <a:pt x="334055" y="151543"/>
                  </a:lnTo>
                  <a:lnTo>
                    <a:pt x="335966" y="151543"/>
                  </a:lnTo>
                  <a:lnTo>
                    <a:pt x="336098" y="152178"/>
                  </a:lnTo>
                  <a:lnTo>
                    <a:pt x="335182" y="152178"/>
                  </a:lnTo>
                  <a:lnTo>
                    <a:pt x="335276" y="152686"/>
                  </a:lnTo>
                  <a:lnTo>
                    <a:pt x="334971" y="152686"/>
                  </a:lnTo>
                  <a:lnTo>
                    <a:pt x="335001" y="152958"/>
                  </a:lnTo>
                  <a:lnTo>
                    <a:pt x="335182" y="153067"/>
                  </a:lnTo>
                  <a:lnTo>
                    <a:pt x="335346" y="153067"/>
                  </a:lnTo>
                  <a:lnTo>
                    <a:pt x="335393" y="153321"/>
                  </a:lnTo>
                  <a:lnTo>
                    <a:pt x="334971" y="153321"/>
                  </a:lnTo>
                  <a:lnTo>
                    <a:pt x="335182" y="154210"/>
                  </a:lnTo>
                  <a:close/>
                </a:path>
                <a:path w="633730" h="161925">
                  <a:moveTo>
                    <a:pt x="314828" y="152432"/>
                  </a:moveTo>
                  <a:lnTo>
                    <a:pt x="314849" y="151886"/>
                  </a:lnTo>
                  <a:lnTo>
                    <a:pt x="314968" y="151670"/>
                  </a:lnTo>
                  <a:lnTo>
                    <a:pt x="314828" y="152432"/>
                  </a:lnTo>
                  <a:close/>
                </a:path>
                <a:path w="633730" h="161925">
                  <a:moveTo>
                    <a:pt x="336732" y="152178"/>
                  </a:moveTo>
                  <a:lnTo>
                    <a:pt x="336563" y="151670"/>
                  </a:lnTo>
                  <a:lnTo>
                    <a:pt x="336689" y="151924"/>
                  </a:lnTo>
                  <a:lnTo>
                    <a:pt x="336732" y="152178"/>
                  </a:lnTo>
                  <a:close/>
                </a:path>
                <a:path w="633730" h="161925">
                  <a:moveTo>
                    <a:pt x="318138" y="151924"/>
                  </a:moveTo>
                  <a:lnTo>
                    <a:pt x="318009" y="151691"/>
                  </a:lnTo>
                  <a:lnTo>
                    <a:pt x="318138" y="151924"/>
                  </a:lnTo>
                  <a:close/>
                </a:path>
                <a:path w="633730" h="161925">
                  <a:moveTo>
                    <a:pt x="322293" y="152686"/>
                  </a:moveTo>
                  <a:lnTo>
                    <a:pt x="319687" y="152686"/>
                  </a:lnTo>
                  <a:lnTo>
                    <a:pt x="319634" y="151829"/>
                  </a:lnTo>
                  <a:lnTo>
                    <a:pt x="320392" y="151924"/>
                  </a:lnTo>
                  <a:lnTo>
                    <a:pt x="320497" y="152305"/>
                  </a:lnTo>
                  <a:lnTo>
                    <a:pt x="322223" y="152432"/>
                  </a:lnTo>
                  <a:lnTo>
                    <a:pt x="322293" y="152686"/>
                  </a:lnTo>
                  <a:close/>
                </a:path>
                <a:path w="633730" h="161925">
                  <a:moveTo>
                    <a:pt x="322692" y="152178"/>
                  </a:moveTo>
                  <a:lnTo>
                    <a:pt x="322496" y="151797"/>
                  </a:lnTo>
                  <a:lnTo>
                    <a:pt x="322692" y="152178"/>
                  </a:lnTo>
                  <a:close/>
                </a:path>
                <a:path w="633730" h="161925">
                  <a:moveTo>
                    <a:pt x="322628" y="151829"/>
                  </a:moveTo>
                  <a:close/>
                </a:path>
                <a:path w="633730" h="161925">
                  <a:moveTo>
                    <a:pt x="333421" y="152686"/>
                  </a:moveTo>
                  <a:lnTo>
                    <a:pt x="333210" y="152686"/>
                  </a:lnTo>
                  <a:lnTo>
                    <a:pt x="332999" y="151797"/>
                  </a:lnTo>
                  <a:lnTo>
                    <a:pt x="333175" y="151797"/>
                  </a:lnTo>
                  <a:lnTo>
                    <a:pt x="333421" y="152686"/>
                  </a:lnTo>
                  <a:close/>
                </a:path>
                <a:path w="633730" h="161925">
                  <a:moveTo>
                    <a:pt x="336943" y="152432"/>
                  </a:moveTo>
                  <a:lnTo>
                    <a:pt x="336848" y="152241"/>
                  </a:lnTo>
                  <a:lnTo>
                    <a:pt x="336732" y="151797"/>
                  </a:lnTo>
                  <a:lnTo>
                    <a:pt x="336943" y="152432"/>
                  </a:lnTo>
                  <a:close/>
                </a:path>
                <a:path w="633730" h="161925">
                  <a:moveTo>
                    <a:pt x="329026" y="153321"/>
                  </a:moveTo>
                  <a:lnTo>
                    <a:pt x="318138" y="153321"/>
                  </a:lnTo>
                  <a:lnTo>
                    <a:pt x="318019" y="151817"/>
                  </a:lnTo>
                  <a:lnTo>
                    <a:pt x="318842" y="151924"/>
                  </a:lnTo>
                  <a:lnTo>
                    <a:pt x="319053" y="152940"/>
                  </a:lnTo>
                  <a:lnTo>
                    <a:pt x="328942" y="152940"/>
                  </a:lnTo>
                  <a:lnTo>
                    <a:pt x="329026" y="153321"/>
                  </a:lnTo>
                  <a:close/>
                </a:path>
                <a:path w="633730" h="161925">
                  <a:moveTo>
                    <a:pt x="322786" y="152178"/>
                  </a:moveTo>
                  <a:lnTo>
                    <a:pt x="322692" y="152009"/>
                  </a:lnTo>
                  <a:lnTo>
                    <a:pt x="322628" y="151829"/>
                  </a:lnTo>
                  <a:lnTo>
                    <a:pt x="322786" y="152178"/>
                  </a:lnTo>
                  <a:close/>
                </a:path>
                <a:path w="633730" h="161925">
                  <a:moveTo>
                    <a:pt x="336732" y="152390"/>
                  </a:moveTo>
                  <a:lnTo>
                    <a:pt x="336520" y="151924"/>
                  </a:lnTo>
                  <a:lnTo>
                    <a:pt x="336661" y="152178"/>
                  </a:lnTo>
                  <a:lnTo>
                    <a:pt x="336732" y="152390"/>
                  </a:lnTo>
                  <a:close/>
                </a:path>
                <a:path w="633730" h="161925">
                  <a:moveTo>
                    <a:pt x="329689" y="154718"/>
                  </a:moveTo>
                  <a:lnTo>
                    <a:pt x="328773" y="152178"/>
                  </a:lnTo>
                  <a:lnTo>
                    <a:pt x="330639" y="152178"/>
                  </a:lnTo>
                  <a:lnTo>
                    <a:pt x="330745" y="152432"/>
                  </a:lnTo>
                  <a:lnTo>
                    <a:pt x="331828" y="152432"/>
                  </a:lnTo>
                  <a:lnTo>
                    <a:pt x="331922" y="153067"/>
                  </a:lnTo>
                  <a:lnTo>
                    <a:pt x="331168" y="153067"/>
                  </a:lnTo>
                  <a:lnTo>
                    <a:pt x="331393" y="153575"/>
                  </a:lnTo>
                  <a:lnTo>
                    <a:pt x="330534" y="153575"/>
                  </a:lnTo>
                  <a:lnTo>
                    <a:pt x="330111" y="154083"/>
                  </a:lnTo>
                  <a:lnTo>
                    <a:pt x="329689" y="154083"/>
                  </a:lnTo>
                  <a:lnTo>
                    <a:pt x="329689" y="154718"/>
                  </a:lnTo>
                  <a:close/>
                </a:path>
                <a:path w="633730" h="161925">
                  <a:moveTo>
                    <a:pt x="333210" y="152940"/>
                  </a:moveTo>
                  <a:lnTo>
                    <a:pt x="332999" y="152178"/>
                  </a:lnTo>
                  <a:lnTo>
                    <a:pt x="333210" y="152686"/>
                  </a:lnTo>
                  <a:lnTo>
                    <a:pt x="333421" y="152686"/>
                  </a:lnTo>
                  <a:lnTo>
                    <a:pt x="333210" y="152940"/>
                  </a:lnTo>
                  <a:close/>
                </a:path>
                <a:path w="633730" h="161925">
                  <a:moveTo>
                    <a:pt x="336309" y="154464"/>
                  </a:moveTo>
                  <a:lnTo>
                    <a:pt x="335182" y="152178"/>
                  </a:lnTo>
                  <a:lnTo>
                    <a:pt x="336098" y="152178"/>
                  </a:lnTo>
                  <a:lnTo>
                    <a:pt x="336212" y="153766"/>
                  </a:lnTo>
                  <a:lnTo>
                    <a:pt x="336309" y="154464"/>
                  </a:lnTo>
                  <a:close/>
                </a:path>
                <a:path w="633730" h="161925">
                  <a:moveTo>
                    <a:pt x="337436" y="152432"/>
                  </a:moveTo>
                  <a:lnTo>
                    <a:pt x="337154" y="152432"/>
                  </a:lnTo>
                  <a:lnTo>
                    <a:pt x="337154" y="152178"/>
                  </a:lnTo>
                  <a:lnTo>
                    <a:pt x="337436" y="152432"/>
                  </a:lnTo>
                  <a:close/>
                </a:path>
                <a:path w="633730" h="161925">
                  <a:moveTo>
                    <a:pt x="337154" y="153321"/>
                  </a:moveTo>
                  <a:lnTo>
                    <a:pt x="336812" y="152567"/>
                  </a:lnTo>
                  <a:lnTo>
                    <a:pt x="336732" y="152305"/>
                  </a:lnTo>
                  <a:lnTo>
                    <a:pt x="336943" y="152686"/>
                  </a:lnTo>
                  <a:lnTo>
                    <a:pt x="337140" y="152940"/>
                  </a:lnTo>
                  <a:lnTo>
                    <a:pt x="337154" y="153321"/>
                  </a:lnTo>
                  <a:close/>
                </a:path>
                <a:path w="633730" h="161925">
                  <a:moveTo>
                    <a:pt x="334337" y="153067"/>
                  </a:moveTo>
                  <a:lnTo>
                    <a:pt x="334220" y="152432"/>
                  </a:lnTo>
                  <a:lnTo>
                    <a:pt x="334337" y="153067"/>
                  </a:lnTo>
                  <a:close/>
                </a:path>
                <a:path w="633730" h="161925">
                  <a:moveTo>
                    <a:pt x="333421" y="154083"/>
                  </a:moveTo>
                  <a:lnTo>
                    <a:pt x="332717" y="152686"/>
                  </a:lnTo>
                  <a:lnTo>
                    <a:pt x="332882" y="152686"/>
                  </a:lnTo>
                  <a:lnTo>
                    <a:pt x="333421" y="154083"/>
                  </a:lnTo>
                  <a:close/>
                </a:path>
                <a:path w="633730" h="161925">
                  <a:moveTo>
                    <a:pt x="335182" y="153067"/>
                  </a:moveTo>
                  <a:lnTo>
                    <a:pt x="335001" y="152958"/>
                  </a:lnTo>
                  <a:lnTo>
                    <a:pt x="334971" y="152686"/>
                  </a:lnTo>
                  <a:lnTo>
                    <a:pt x="335182" y="153067"/>
                  </a:lnTo>
                  <a:close/>
                </a:path>
                <a:path w="633730" h="161925">
                  <a:moveTo>
                    <a:pt x="335346" y="153067"/>
                  </a:moveTo>
                  <a:lnTo>
                    <a:pt x="335182" y="153067"/>
                  </a:lnTo>
                  <a:lnTo>
                    <a:pt x="334971" y="152686"/>
                  </a:lnTo>
                  <a:lnTo>
                    <a:pt x="335276" y="152686"/>
                  </a:lnTo>
                  <a:lnTo>
                    <a:pt x="335346" y="153067"/>
                  </a:lnTo>
                  <a:close/>
                </a:path>
                <a:path w="633730" h="161925">
                  <a:moveTo>
                    <a:pt x="332548" y="153067"/>
                  </a:moveTo>
                  <a:close/>
                </a:path>
                <a:path w="633730" h="161925">
                  <a:moveTo>
                    <a:pt x="337436" y="153321"/>
                  </a:moveTo>
                  <a:lnTo>
                    <a:pt x="337154" y="152940"/>
                  </a:lnTo>
                  <a:lnTo>
                    <a:pt x="337436" y="153067"/>
                  </a:lnTo>
                  <a:lnTo>
                    <a:pt x="337436" y="153321"/>
                  </a:lnTo>
                  <a:close/>
                </a:path>
                <a:path w="633730" h="161925">
                  <a:moveTo>
                    <a:pt x="290529" y="154210"/>
                  </a:moveTo>
                  <a:lnTo>
                    <a:pt x="290557" y="153575"/>
                  </a:lnTo>
                  <a:lnTo>
                    <a:pt x="290670" y="153067"/>
                  </a:lnTo>
                  <a:lnTo>
                    <a:pt x="295811" y="153067"/>
                  </a:lnTo>
                  <a:lnTo>
                    <a:pt x="295811" y="153321"/>
                  </a:lnTo>
                  <a:lnTo>
                    <a:pt x="291585" y="153321"/>
                  </a:lnTo>
                  <a:lnTo>
                    <a:pt x="291444" y="153575"/>
                  </a:lnTo>
                  <a:lnTo>
                    <a:pt x="291163" y="153575"/>
                  </a:lnTo>
                  <a:lnTo>
                    <a:pt x="290670" y="153702"/>
                  </a:lnTo>
                  <a:lnTo>
                    <a:pt x="290529" y="154210"/>
                  </a:lnTo>
                  <a:close/>
                </a:path>
                <a:path w="633730" h="161925">
                  <a:moveTo>
                    <a:pt x="332295" y="155607"/>
                  </a:moveTo>
                  <a:lnTo>
                    <a:pt x="331168" y="153067"/>
                  </a:lnTo>
                  <a:lnTo>
                    <a:pt x="331922" y="153067"/>
                  </a:lnTo>
                  <a:lnTo>
                    <a:pt x="332295" y="155607"/>
                  </a:lnTo>
                  <a:close/>
                </a:path>
                <a:path w="633730" h="161925">
                  <a:moveTo>
                    <a:pt x="289824" y="154718"/>
                  </a:moveTo>
                  <a:lnTo>
                    <a:pt x="289824" y="154464"/>
                  </a:lnTo>
                  <a:lnTo>
                    <a:pt x="290036" y="154210"/>
                  </a:lnTo>
                  <a:lnTo>
                    <a:pt x="290124" y="153766"/>
                  </a:lnTo>
                  <a:lnTo>
                    <a:pt x="290247" y="153321"/>
                  </a:lnTo>
                  <a:lnTo>
                    <a:pt x="290458" y="153321"/>
                  </a:lnTo>
                  <a:lnTo>
                    <a:pt x="290296" y="153516"/>
                  </a:lnTo>
                  <a:lnTo>
                    <a:pt x="290247" y="153880"/>
                  </a:lnTo>
                  <a:lnTo>
                    <a:pt x="289824" y="154718"/>
                  </a:lnTo>
                  <a:close/>
                </a:path>
                <a:path w="633730" h="161925">
                  <a:moveTo>
                    <a:pt x="290247" y="154083"/>
                  </a:moveTo>
                  <a:lnTo>
                    <a:pt x="290305" y="153766"/>
                  </a:lnTo>
                  <a:lnTo>
                    <a:pt x="290529" y="153321"/>
                  </a:lnTo>
                  <a:lnTo>
                    <a:pt x="290247" y="154083"/>
                  </a:lnTo>
                  <a:close/>
                </a:path>
                <a:path w="633730" h="161925">
                  <a:moveTo>
                    <a:pt x="291163" y="154845"/>
                  </a:moveTo>
                  <a:lnTo>
                    <a:pt x="291585" y="153321"/>
                  </a:lnTo>
                  <a:lnTo>
                    <a:pt x="295811" y="153321"/>
                  </a:lnTo>
                  <a:lnTo>
                    <a:pt x="295811" y="153702"/>
                  </a:lnTo>
                  <a:lnTo>
                    <a:pt x="291796" y="153702"/>
                  </a:lnTo>
                  <a:lnTo>
                    <a:pt x="291374" y="154718"/>
                  </a:lnTo>
                  <a:lnTo>
                    <a:pt x="291163" y="154845"/>
                  </a:lnTo>
                  <a:close/>
                </a:path>
                <a:path w="633730" h="161925">
                  <a:moveTo>
                    <a:pt x="334006" y="153516"/>
                  </a:moveTo>
                  <a:lnTo>
                    <a:pt x="333844" y="153321"/>
                  </a:lnTo>
                  <a:lnTo>
                    <a:pt x="334006" y="153516"/>
                  </a:lnTo>
                  <a:close/>
                </a:path>
                <a:path w="633730" h="161925">
                  <a:moveTo>
                    <a:pt x="335605" y="154845"/>
                  </a:moveTo>
                  <a:lnTo>
                    <a:pt x="334971" y="153321"/>
                  </a:lnTo>
                  <a:lnTo>
                    <a:pt x="335393" y="153321"/>
                  </a:lnTo>
                  <a:lnTo>
                    <a:pt x="335499" y="154210"/>
                  </a:lnTo>
                  <a:lnTo>
                    <a:pt x="335605" y="154845"/>
                  </a:lnTo>
                  <a:close/>
                </a:path>
                <a:path w="633730" h="161925">
                  <a:moveTo>
                    <a:pt x="334337" y="154083"/>
                  </a:moveTo>
                  <a:lnTo>
                    <a:pt x="334102" y="153766"/>
                  </a:lnTo>
                  <a:lnTo>
                    <a:pt x="334006" y="153516"/>
                  </a:lnTo>
                  <a:lnTo>
                    <a:pt x="334337" y="154083"/>
                  </a:lnTo>
                  <a:close/>
                </a:path>
                <a:path w="633730" h="161925">
                  <a:moveTo>
                    <a:pt x="290951" y="154464"/>
                  </a:moveTo>
                  <a:lnTo>
                    <a:pt x="291163" y="153575"/>
                  </a:lnTo>
                  <a:lnTo>
                    <a:pt x="291444" y="153575"/>
                  </a:lnTo>
                  <a:lnTo>
                    <a:pt x="290951" y="154464"/>
                  </a:lnTo>
                  <a:close/>
                </a:path>
                <a:path w="633730" h="161925">
                  <a:moveTo>
                    <a:pt x="326590" y="154210"/>
                  </a:moveTo>
                  <a:lnTo>
                    <a:pt x="326477" y="153880"/>
                  </a:lnTo>
                  <a:lnTo>
                    <a:pt x="326308" y="153575"/>
                  </a:lnTo>
                  <a:lnTo>
                    <a:pt x="327435" y="153575"/>
                  </a:lnTo>
                  <a:lnTo>
                    <a:pt x="327012" y="153702"/>
                  </a:lnTo>
                  <a:lnTo>
                    <a:pt x="327012" y="154083"/>
                  </a:lnTo>
                  <a:lnTo>
                    <a:pt x="326801" y="154083"/>
                  </a:lnTo>
                  <a:lnTo>
                    <a:pt x="326590" y="154210"/>
                  </a:lnTo>
                  <a:close/>
                </a:path>
                <a:path w="633730" h="161925">
                  <a:moveTo>
                    <a:pt x="328139" y="154845"/>
                  </a:moveTo>
                  <a:lnTo>
                    <a:pt x="327857" y="154718"/>
                  </a:lnTo>
                  <a:lnTo>
                    <a:pt x="327737" y="154210"/>
                  </a:lnTo>
                  <a:lnTo>
                    <a:pt x="327435" y="153575"/>
                  </a:lnTo>
                  <a:lnTo>
                    <a:pt x="329083" y="153575"/>
                  </a:lnTo>
                  <a:lnTo>
                    <a:pt x="329195" y="154083"/>
                  </a:lnTo>
                  <a:lnTo>
                    <a:pt x="328139" y="154083"/>
                  </a:lnTo>
                  <a:lnTo>
                    <a:pt x="328139" y="154845"/>
                  </a:lnTo>
                  <a:close/>
                </a:path>
                <a:path w="633730" h="161925">
                  <a:moveTo>
                    <a:pt x="331449" y="154210"/>
                  </a:moveTo>
                  <a:lnTo>
                    <a:pt x="330956" y="154210"/>
                  </a:lnTo>
                  <a:lnTo>
                    <a:pt x="330745" y="154083"/>
                  </a:lnTo>
                  <a:lnTo>
                    <a:pt x="330534" y="153575"/>
                  </a:lnTo>
                  <a:lnTo>
                    <a:pt x="331393" y="153575"/>
                  </a:lnTo>
                  <a:lnTo>
                    <a:pt x="331168" y="153702"/>
                  </a:lnTo>
                  <a:lnTo>
                    <a:pt x="331449" y="154210"/>
                  </a:lnTo>
                  <a:close/>
                </a:path>
                <a:path w="633730" h="161925">
                  <a:moveTo>
                    <a:pt x="335605" y="154083"/>
                  </a:moveTo>
                  <a:lnTo>
                    <a:pt x="335393" y="153575"/>
                  </a:lnTo>
                  <a:lnTo>
                    <a:pt x="335605" y="153702"/>
                  </a:lnTo>
                  <a:lnTo>
                    <a:pt x="335605" y="154083"/>
                  </a:lnTo>
                  <a:close/>
                </a:path>
                <a:path w="633730" h="161925">
                  <a:moveTo>
                    <a:pt x="289824" y="154210"/>
                  </a:moveTo>
                  <a:lnTo>
                    <a:pt x="290036" y="153702"/>
                  </a:lnTo>
                  <a:lnTo>
                    <a:pt x="289981" y="153880"/>
                  </a:lnTo>
                  <a:lnTo>
                    <a:pt x="289824" y="154210"/>
                  </a:lnTo>
                  <a:close/>
                </a:path>
                <a:path w="633730" h="161925">
                  <a:moveTo>
                    <a:pt x="290036" y="153766"/>
                  </a:moveTo>
                  <a:close/>
                </a:path>
                <a:path w="633730" h="161925">
                  <a:moveTo>
                    <a:pt x="290529" y="154464"/>
                  </a:moveTo>
                  <a:lnTo>
                    <a:pt x="290564" y="154083"/>
                  </a:lnTo>
                  <a:lnTo>
                    <a:pt x="290670" y="153702"/>
                  </a:lnTo>
                  <a:lnTo>
                    <a:pt x="290529" y="154464"/>
                  </a:lnTo>
                  <a:close/>
                </a:path>
                <a:path w="633730" h="161925">
                  <a:moveTo>
                    <a:pt x="290768" y="154083"/>
                  </a:moveTo>
                  <a:lnTo>
                    <a:pt x="290599" y="154083"/>
                  </a:lnTo>
                  <a:lnTo>
                    <a:pt x="290670" y="153702"/>
                  </a:lnTo>
                  <a:lnTo>
                    <a:pt x="291064" y="153702"/>
                  </a:lnTo>
                  <a:lnTo>
                    <a:pt x="290768" y="154083"/>
                  </a:lnTo>
                  <a:close/>
                </a:path>
                <a:path w="633730" h="161925">
                  <a:moveTo>
                    <a:pt x="291163" y="155607"/>
                  </a:moveTo>
                  <a:lnTo>
                    <a:pt x="291796" y="153702"/>
                  </a:lnTo>
                  <a:lnTo>
                    <a:pt x="293628" y="153702"/>
                  </a:lnTo>
                  <a:lnTo>
                    <a:pt x="293381" y="154083"/>
                  </a:lnTo>
                  <a:lnTo>
                    <a:pt x="292078" y="154083"/>
                  </a:lnTo>
                  <a:lnTo>
                    <a:pt x="291163" y="155607"/>
                  </a:lnTo>
                  <a:close/>
                </a:path>
                <a:path w="633730" h="161925">
                  <a:moveTo>
                    <a:pt x="293381" y="155353"/>
                  </a:moveTo>
                  <a:lnTo>
                    <a:pt x="293408" y="154794"/>
                  </a:lnTo>
                  <a:lnTo>
                    <a:pt x="293628" y="153702"/>
                  </a:lnTo>
                  <a:lnTo>
                    <a:pt x="295600" y="153702"/>
                  </a:lnTo>
                  <a:lnTo>
                    <a:pt x="295388" y="154464"/>
                  </a:lnTo>
                  <a:lnTo>
                    <a:pt x="293628" y="154464"/>
                  </a:lnTo>
                  <a:lnTo>
                    <a:pt x="293381" y="155353"/>
                  </a:lnTo>
                  <a:close/>
                </a:path>
                <a:path w="633730" h="161925">
                  <a:moveTo>
                    <a:pt x="327646" y="155607"/>
                  </a:moveTo>
                  <a:lnTo>
                    <a:pt x="327525" y="155353"/>
                  </a:lnTo>
                  <a:lnTo>
                    <a:pt x="327435" y="154464"/>
                  </a:lnTo>
                  <a:lnTo>
                    <a:pt x="327012" y="153702"/>
                  </a:lnTo>
                  <a:lnTo>
                    <a:pt x="327479" y="153702"/>
                  </a:lnTo>
                  <a:lnTo>
                    <a:pt x="327646" y="154210"/>
                  </a:lnTo>
                  <a:lnTo>
                    <a:pt x="327646" y="155607"/>
                  </a:lnTo>
                  <a:close/>
                </a:path>
                <a:path w="633730" h="161925">
                  <a:moveTo>
                    <a:pt x="289824" y="154464"/>
                  </a:moveTo>
                  <a:lnTo>
                    <a:pt x="289885" y="154083"/>
                  </a:lnTo>
                  <a:lnTo>
                    <a:pt x="290036" y="153766"/>
                  </a:lnTo>
                  <a:lnTo>
                    <a:pt x="290036" y="154210"/>
                  </a:lnTo>
                  <a:lnTo>
                    <a:pt x="289824" y="154464"/>
                  </a:lnTo>
                  <a:close/>
                </a:path>
                <a:path w="633730" h="161925">
                  <a:moveTo>
                    <a:pt x="289613" y="154718"/>
                  </a:moveTo>
                  <a:lnTo>
                    <a:pt x="289824" y="154083"/>
                  </a:lnTo>
                  <a:lnTo>
                    <a:pt x="289824" y="154464"/>
                  </a:lnTo>
                  <a:lnTo>
                    <a:pt x="289613" y="154718"/>
                  </a:lnTo>
                  <a:close/>
                </a:path>
                <a:path w="633730" h="161925">
                  <a:moveTo>
                    <a:pt x="290036" y="154845"/>
                  </a:moveTo>
                  <a:lnTo>
                    <a:pt x="290036" y="154464"/>
                  </a:lnTo>
                  <a:lnTo>
                    <a:pt x="290247" y="154083"/>
                  </a:lnTo>
                  <a:lnTo>
                    <a:pt x="290163" y="154464"/>
                  </a:lnTo>
                  <a:lnTo>
                    <a:pt x="290036" y="154845"/>
                  </a:lnTo>
                  <a:close/>
                </a:path>
                <a:path w="633730" h="161925">
                  <a:moveTo>
                    <a:pt x="290529" y="154464"/>
                  </a:moveTo>
                  <a:lnTo>
                    <a:pt x="290599" y="154083"/>
                  </a:lnTo>
                  <a:lnTo>
                    <a:pt x="290529" y="154464"/>
                  </a:lnTo>
                  <a:close/>
                </a:path>
                <a:path w="633730" h="161925">
                  <a:moveTo>
                    <a:pt x="290670" y="154210"/>
                  </a:moveTo>
                  <a:close/>
                </a:path>
                <a:path w="633730" h="161925">
                  <a:moveTo>
                    <a:pt x="291585" y="155988"/>
                  </a:moveTo>
                  <a:lnTo>
                    <a:pt x="292078" y="154083"/>
                  </a:lnTo>
                  <a:lnTo>
                    <a:pt x="293381" y="154083"/>
                  </a:lnTo>
                  <a:lnTo>
                    <a:pt x="293135" y="154464"/>
                  </a:lnTo>
                  <a:lnTo>
                    <a:pt x="292290" y="154464"/>
                  </a:lnTo>
                  <a:lnTo>
                    <a:pt x="291585" y="155988"/>
                  </a:lnTo>
                  <a:close/>
                </a:path>
                <a:path w="633730" h="161925">
                  <a:moveTo>
                    <a:pt x="327012" y="154718"/>
                  </a:moveTo>
                  <a:lnTo>
                    <a:pt x="326801" y="154083"/>
                  </a:lnTo>
                  <a:lnTo>
                    <a:pt x="327012" y="154083"/>
                  </a:lnTo>
                  <a:lnTo>
                    <a:pt x="327012" y="154718"/>
                  </a:lnTo>
                  <a:close/>
                </a:path>
                <a:path w="633730" h="161925">
                  <a:moveTo>
                    <a:pt x="328984" y="155607"/>
                  </a:moveTo>
                  <a:lnTo>
                    <a:pt x="328773" y="155607"/>
                  </a:lnTo>
                  <a:lnTo>
                    <a:pt x="328562" y="154464"/>
                  </a:lnTo>
                  <a:lnTo>
                    <a:pt x="328139" y="154083"/>
                  </a:lnTo>
                  <a:lnTo>
                    <a:pt x="328984" y="154083"/>
                  </a:lnTo>
                  <a:lnTo>
                    <a:pt x="328984" y="155607"/>
                  </a:lnTo>
                  <a:close/>
                </a:path>
                <a:path w="633730" h="161925">
                  <a:moveTo>
                    <a:pt x="329407" y="154210"/>
                  </a:moveTo>
                  <a:lnTo>
                    <a:pt x="328984" y="154083"/>
                  </a:lnTo>
                  <a:lnTo>
                    <a:pt x="329195" y="154083"/>
                  </a:lnTo>
                  <a:lnTo>
                    <a:pt x="329407" y="154210"/>
                  </a:lnTo>
                  <a:close/>
                </a:path>
                <a:path w="633730" h="161925">
                  <a:moveTo>
                    <a:pt x="330111" y="154845"/>
                  </a:moveTo>
                  <a:lnTo>
                    <a:pt x="329900" y="154718"/>
                  </a:lnTo>
                  <a:lnTo>
                    <a:pt x="329794" y="154464"/>
                  </a:lnTo>
                  <a:lnTo>
                    <a:pt x="329689" y="154083"/>
                  </a:lnTo>
                  <a:lnTo>
                    <a:pt x="330111" y="154083"/>
                  </a:lnTo>
                  <a:lnTo>
                    <a:pt x="330111" y="154845"/>
                  </a:lnTo>
                  <a:close/>
                </a:path>
                <a:path w="633730" h="161925">
                  <a:moveTo>
                    <a:pt x="327812" y="154664"/>
                  </a:moveTo>
                  <a:lnTo>
                    <a:pt x="327646" y="154464"/>
                  </a:lnTo>
                  <a:lnTo>
                    <a:pt x="327646" y="154210"/>
                  </a:lnTo>
                  <a:lnTo>
                    <a:pt x="327812" y="154664"/>
                  </a:lnTo>
                  <a:close/>
                </a:path>
                <a:path w="633730" h="161925">
                  <a:moveTo>
                    <a:pt x="329195" y="154845"/>
                  </a:moveTo>
                  <a:lnTo>
                    <a:pt x="329095" y="154664"/>
                  </a:lnTo>
                  <a:lnTo>
                    <a:pt x="328984" y="154210"/>
                  </a:lnTo>
                  <a:lnTo>
                    <a:pt x="329195" y="154845"/>
                  </a:lnTo>
                  <a:close/>
                </a:path>
                <a:path w="633730" h="161925">
                  <a:moveTo>
                    <a:pt x="292290" y="155353"/>
                  </a:moveTo>
                  <a:lnTo>
                    <a:pt x="292290" y="154464"/>
                  </a:lnTo>
                  <a:lnTo>
                    <a:pt x="293135" y="154464"/>
                  </a:lnTo>
                  <a:lnTo>
                    <a:pt x="292923" y="154718"/>
                  </a:lnTo>
                  <a:lnTo>
                    <a:pt x="292712" y="154718"/>
                  </a:lnTo>
                  <a:lnTo>
                    <a:pt x="292501" y="154845"/>
                  </a:lnTo>
                  <a:lnTo>
                    <a:pt x="292395" y="155194"/>
                  </a:lnTo>
                  <a:lnTo>
                    <a:pt x="292290" y="155353"/>
                  </a:lnTo>
                  <a:close/>
                </a:path>
                <a:path w="633730" h="161925">
                  <a:moveTo>
                    <a:pt x="293346" y="155988"/>
                  </a:moveTo>
                  <a:lnTo>
                    <a:pt x="293628" y="154464"/>
                  </a:lnTo>
                  <a:lnTo>
                    <a:pt x="295388" y="154464"/>
                  </a:lnTo>
                  <a:lnTo>
                    <a:pt x="295295" y="155099"/>
                  </a:lnTo>
                  <a:lnTo>
                    <a:pt x="293839" y="155099"/>
                  </a:lnTo>
                  <a:lnTo>
                    <a:pt x="293346" y="155988"/>
                  </a:lnTo>
                  <a:close/>
                </a:path>
                <a:path w="633730" h="161925">
                  <a:moveTo>
                    <a:pt x="295680" y="155184"/>
                  </a:moveTo>
                  <a:lnTo>
                    <a:pt x="295811" y="154464"/>
                  </a:lnTo>
                  <a:lnTo>
                    <a:pt x="296022" y="154464"/>
                  </a:lnTo>
                  <a:lnTo>
                    <a:pt x="295680" y="155184"/>
                  </a:lnTo>
                  <a:close/>
                </a:path>
                <a:path w="633730" h="161925">
                  <a:moveTo>
                    <a:pt x="295980" y="155734"/>
                  </a:moveTo>
                  <a:lnTo>
                    <a:pt x="295811" y="155734"/>
                  </a:lnTo>
                  <a:lnTo>
                    <a:pt x="295923" y="155194"/>
                  </a:lnTo>
                  <a:lnTo>
                    <a:pt x="296022" y="154464"/>
                  </a:lnTo>
                  <a:lnTo>
                    <a:pt x="296656" y="154464"/>
                  </a:lnTo>
                  <a:lnTo>
                    <a:pt x="296022" y="155607"/>
                  </a:lnTo>
                  <a:close/>
                </a:path>
                <a:path w="633730" h="161925">
                  <a:moveTo>
                    <a:pt x="295600" y="158655"/>
                  </a:moveTo>
                  <a:lnTo>
                    <a:pt x="296656" y="154464"/>
                  </a:lnTo>
                  <a:lnTo>
                    <a:pt x="326527" y="154464"/>
                  </a:lnTo>
                  <a:lnTo>
                    <a:pt x="326590" y="154718"/>
                  </a:lnTo>
                  <a:lnTo>
                    <a:pt x="324336" y="154718"/>
                  </a:lnTo>
                  <a:lnTo>
                    <a:pt x="296938" y="154845"/>
                  </a:lnTo>
                  <a:lnTo>
                    <a:pt x="296165" y="157183"/>
                  </a:lnTo>
                  <a:lnTo>
                    <a:pt x="295600" y="158655"/>
                  </a:lnTo>
                  <a:close/>
                </a:path>
                <a:path w="633730" h="161925">
                  <a:moveTo>
                    <a:pt x="327857" y="155353"/>
                  </a:moveTo>
                  <a:lnTo>
                    <a:pt x="327646" y="154464"/>
                  </a:lnTo>
                  <a:lnTo>
                    <a:pt x="327773" y="154845"/>
                  </a:lnTo>
                  <a:lnTo>
                    <a:pt x="327857" y="155353"/>
                  </a:lnTo>
                  <a:close/>
                </a:path>
                <a:path w="633730" h="161925">
                  <a:moveTo>
                    <a:pt x="292501" y="155988"/>
                  </a:moveTo>
                  <a:lnTo>
                    <a:pt x="292628" y="154845"/>
                  </a:lnTo>
                  <a:lnTo>
                    <a:pt x="292923" y="154718"/>
                  </a:lnTo>
                  <a:lnTo>
                    <a:pt x="292501" y="155988"/>
                  </a:lnTo>
                  <a:close/>
                </a:path>
                <a:path w="633730" h="161925">
                  <a:moveTo>
                    <a:pt x="293187" y="155194"/>
                  </a:moveTo>
                  <a:lnTo>
                    <a:pt x="293346" y="154718"/>
                  </a:lnTo>
                  <a:lnTo>
                    <a:pt x="293240" y="155163"/>
                  </a:lnTo>
                  <a:close/>
                </a:path>
                <a:path w="633730" h="161925">
                  <a:moveTo>
                    <a:pt x="295388" y="155607"/>
                  </a:moveTo>
                  <a:lnTo>
                    <a:pt x="295600" y="154718"/>
                  </a:lnTo>
                  <a:lnTo>
                    <a:pt x="295600" y="155353"/>
                  </a:lnTo>
                  <a:lnTo>
                    <a:pt x="295388" y="155607"/>
                  </a:lnTo>
                  <a:close/>
                </a:path>
                <a:path w="633730" h="161925">
                  <a:moveTo>
                    <a:pt x="324547" y="156877"/>
                  </a:moveTo>
                  <a:lnTo>
                    <a:pt x="324336" y="154718"/>
                  </a:lnTo>
                  <a:lnTo>
                    <a:pt x="326590" y="154718"/>
                  </a:lnTo>
                  <a:lnTo>
                    <a:pt x="326590" y="155099"/>
                  </a:lnTo>
                  <a:lnTo>
                    <a:pt x="324758" y="155099"/>
                  </a:lnTo>
                  <a:lnTo>
                    <a:pt x="324547" y="156877"/>
                  </a:lnTo>
                  <a:close/>
                </a:path>
                <a:path w="633730" h="161925">
                  <a:moveTo>
                    <a:pt x="327435" y="155734"/>
                  </a:moveTo>
                  <a:lnTo>
                    <a:pt x="327223" y="154718"/>
                  </a:lnTo>
                  <a:lnTo>
                    <a:pt x="327324" y="154930"/>
                  </a:lnTo>
                  <a:lnTo>
                    <a:pt x="327435" y="155734"/>
                  </a:lnTo>
                  <a:close/>
                </a:path>
                <a:path w="633730" h="161925">
                  <a:moveTo>
                    <a:pt x="328773" y="155734"/>
                  </a:moveTo>
                  <a:lnTo>
                    <a:pt x="328350" y="154718"/>
                  </a:lnTo>
                  <a:lnTo>
                    <a:pt x="328773" y="155607"/>
                  </a:lnTo>
                  <a:lnTo>
                    <a:pt x="328984" y="155607"/>
                  </a:lnTo>
                  <a:lnTo>
                    <a:pt x="328773" y="155734"/>
                  </a:lnTo>
                  <a:close/>
                </a:path>
                <a:path w="633730" h="161925">
                  <a:moveTo>
                    <a:pt x="328139" y="155607"/>
                  </a:moveTo>
                  <a:lnTo>
                    <a:pt x="327857" y="155353"/>
                  </a:lnTo>
                  <a:lnTo>
                    <a:pt x="327857" y="154794"/>
                  </a:lnTo>
                  <a:lnTo>
                    <a:pt x="328139" y="155607"/>
                  </a:lnTo>
                  <a:close/>
                </a:path>
                <a:path w="633730" h="161925">
                  <a:moveTo>
                    <a:pt x="292571" y="154930"/>
                  </a:moveTo>
                  <a:close/>
                </a:path>
                <a:path w="633730" h="161925">
                  <a:moveTo>
                    <a:pt x="296938" y="157385"/>
                  </a:moveTo>
                  <a:lnTo>
                    <a:pt x="296789" y="157183"/>
                  </a:lnTo>
                  <a:lnTo>
                    <a:pt x="296741" y="156623"/>
                  </a:lnTo>
                  <a:lnTo>
                    <a:pt x="296825" y="156242"/>
                  </a:lnTo>
                  <a:lnTo>
                    <a:pt x="296938" y="154845"/>
                  </a:lnTo>
                  <a:lnTo>
                    <a:pt x="324336" y="154845"/>
                  </a:lnTo>
                  <a:lnTo>
                    <a:pt x="324336" y="155353"/>
                  </a:lnTo>
                  <a:lnTo>
                    <a:pt x="297361" y="155353"/>
                  </a:lnTo>
                  <a:lnTo>
                    <a:pt x="296938" y="157385"/>
                  </a:lnTo>
                  <a:close/>
                </a:path>
                <a:path w="633730" h="161925">
                  <a:moveTo>
                    <a:pt x="293135" y="155353"/>
                  </a:moveTo>
                  <a:lnTo>
                    <a:pt x="293240" y="155163"/>
                  </a:lnTo>
                  <a:lnTo>
                    <a:pt x="293135" y="155353"/>
                  </a:lnTo>
                  <a:close/>
                </a:path>
                <a:path w="633730" h="161925">
                  <a:moveTo>
                    <a:pt x="293299" y="155353"/>
                  </a:moveTo>
                  <a:lnTo>
                    <a:pt x="293135" y="155353"/>
                  </a:lnTo>
                  <a:lnTo>
                    <a:pt x="293346" y="155099"/>
                  </a:lnTo>
                  <a:lnTo>
                    <a:pt x="293299" y="155353"/>
                  </a:lnTo>
                  <a:close/>
                </a:path>
                <a:path w="633730" h="161925">
                  <a:moveTo>
                    <a:pt x="293346" y="155353"/>
                  </a:moveTo>
                  <a:lnTo>
                    <a:pt x="293346" y="155099"/>
                  </a:lnTo>
                  <a:lnTo>
                    <a:pt x="293346" y="155353"/>
                  </a:lnTo>
                  <a:close/>
                </a:path>
                <a:path w="633730" h="161925">
                  <a:moveTo>
                    <a:pt x="293839" y="155734"/>
                  </a:moveTo>
                  <a:lnTo>
                    <a:pt x="293839" y="155099"/>
                  </a:lnTo>
                  <a:lnTo>
                    <a:pt x="294262" y="155099"/>
                  </a:lnTo>
                  <a:lnTo>
                    <a:pt x="294050" y="155353"/>
                  </a:lnTo>
                  <a:lnTo>
                    <a:pt x="293839" y="155734"/>
                  </a:lnTo>
                  <a:close/>
                </a:path>
                <a:path w="633730" h="161925">
                  <a:moveTo>
                    <a:pt x="293839" y="157004"/>
                  </a:moveTo>
                  <a:lnTo>
                    <a:pt x="293933" y="155988"/>
                  </a:lnTo>
                  <a:lnTo>
                    <a:pt x="294262" y="155099"/>
                  </a:lnTo>
                  <a:lnTo>
                    <a:pt x="295295" y="155099"/>
                  </a:lnTo>
                  <a:lnTo>
                    <a:pt x="295201" y="155353"/>
                  </a:lnTo>
                  <a:lnTo>
                    <a:pt x="295001" y="155607"/>
                  </a:lnTo>
                  <a:lnTo>
                    <a:pt x="294684" y="155607"/>
                  </a:lnTo>
                  <a:lnTo>
                    <a:pt x="294473" y="155734"/>
                  </a:lnTo>
                  <a:lnTo>
                    <a:pt x="294050" y="156877"/>
                  </a:lnTo>
                  <a:lnTo>
                    <a:pt x="293839" y="157004"/>
                  </a:lnTo>
                  <a:close/>
                </a:path>
                <a:path w="633730" h="161925">
                  <a:moveTo>
                    <a:pt x="325251" y="157766"/>
                  </a:moveTo>
                  <a:lnTo>
                    <a:pt x="325125" y="156928"/>
                  </a:lnTo>
                  <a:lnTo>
                    <a:pt x="324946" y="156877"/>
                  </a:lnTo>
                  <a:lnTo>
                    <a:pt x="324758" y="155099"/>
                  </a:lnTo>
                  <a:lnTo>
                    <a:pt x="326097" y="155099"/>
                  </a:lnTo>
                  <a:lnTo>
                    <a:pt x="326097" y="156242"/>
                  </a:lnTo>
                  <a:lnTo>
                    <a:pt x="325674" y="156242"/>
                  </a:lnTo>
                  <a:lnTo>
                    <a:pt x="325674" y="156623"/>
                  </a:lnTo>
                  <a:lnTo>
                    <a:pt x="325251" y="156623"/>
                  </a:lnTo>
                  <a:lnTo>
                    <a:pt x="325371" y="157055"/>
                  </a:lnTo>
                  <a:lnTo>
                    <a:pt x="325251" y="157766"/>
                  </a:lnTo>
                  <a:close/>
                </a:path>
                <a:path w="633730" h="161925">
                  <a:moveTo>
                    <a:pt x="326590" y="155734"/>
                  </a:moveTo>
                  <a:lnTo>
                    <a:pt x="326097" y="155099"/>
                  </a:lnTo>
                  <a:lnTo>
                    <a:pt x="326590" y="155099"/>
                  </a:lnTo>
                  <a:lnTo>
                    <a:pt x="326590" y="155734"/>
                  </a:lnTo>
                  <a:close/>
                </a:path>
                <a:path w="633730" h="161925">
                  <a:moveTo>
                    <a:pt x="295896" y="155988"/>
                  </a:moveTo>
                  <a:lnTo>
                    <a:pt x="295600" y="155988"/>
                  </a:lnTo>
                  <a:lnTo>
                    <a:pt x="295680" y="155184"/>
                  </a:lnTo>
                  <a:lnTo>
                    <a:pt x="295811" y="155734"/>
                  </a:lnTo>
                  <a:lnTo>
                    <a:pt x="295980" y="155734"/>
                  </a:lnTo>
                  <a:lnTo>
                    <a:pt x="295896" y="155988"/>
                  </a:lnTo>
                  <a:close/>
                </a:path>
                <a:path w="633730" h="161925">
                  <a:moveTo>
                    <a:pt x="293135" y="155353"/>
                  </a:moveTo>
                  <a:lnTo>
                    <a:pt x="292923" y="155353"/>
                  </a:lnTo>
                  <a:lnTo>
                    <a:pt x="293187" y="155194"/>
                  </a:lnTo>
                  <a:lnTo>
                    <a:pt x="293135" y="155353"/>
                  </a:lnTo>
                  <a:close/>
                </a:path>
                <a:path w="633730" h="161925">
                  <a:moveTo>
                    <a:pt x="293135" y="156242"/>
                  </a:moveTo>
                  <a:lnTo>
                    <a:pt x="293299" y="155353"/>
                  </a:lnTo>
                  <a:lnTo>
                    <a:pt x="293135" y="156242"/>
                  </a:lnTo>
                  <a:close/>
                </a:path>
                <a:path w="633730" h="161925">
                  <a:moveTo>
                    <a:pt x="295107" y="157766"/>
                  </a:moveTo>
                  <a:lnTo>
                    <a:pt x="295001" y="156369"/>
                  </a:lnTo>
                  <a:lnTo>
                    <a:pt x="295107" y="155353"/>
                  </a:lnTo>
                  <a:lnTo>
                    <a:pt x="295228" y="157385"/>
                  </a:lnTo>
                  <a:lnTo>
                    <a:pt x="295107" y="157766"/>
                  </a:lnTo>
                  <a:close/>
                </a:path>
                <a:path w="633730" h="161925">
                  <a:moveTo>
                    <a:pt x="295107" y="155607"/>
                  </a:moveTo>
                  <a:lnTo>
                    <a:pt x="295107" y="155353"/>
                  </a:lnTo>
                  <a:lnTo>
                    <a:pt x="295107" y="155607"/>
                  </a:lnTo>
                  <a:close/>
                </a:path>
                <a:path w="633730" h="161925">
                  <a:moveTo>
                    <a:pt x="300459" y="158020"/>
                  </a:moveTo>
                  <a:lnTo>
                    <a:pt x="300333" y="157461"/>
                  </a:lnTo>
                  <a:lnTo>
                    <a:pt x="300459" y="156242"/>
                  </a:lnTo>
                  <a:lnTo>
                    <a:pt x="297361" y="156242"/>
                  </a:lnTo>
                  <a:lnTo>
                    <a:pt x="297361" y="155353"/>
                  </a:lnTo>
                  <a:lnTo>
                    <a:pt x="324336" y="155353"/>
                  </a:lnTo>
                  <a:lnTo>
                    <a:pt x="324336" y="155607"/>
                  </a:lnTo>
                  <a:lnTo>
                    <a:pt x="300882" y="155607"/>
                  </a:lnTo>
                  <a:lnTo>
                    <a:pt x="300459" y="158020"/>
                  </a:lnTo>
                  <a:close/>
                </a:path>
                <a:path w="633730" h="161925">
                  <a:moveTo>
                    <a:pt x="326618" y="155954"/>
                  </a:moveTo>
                  <a:lnTo>
                    <a:pt x="326590" y="155353"/>
                  </a:lnTo>
                  <a:lnTo>
                    <a:pt x="326801" y="155734"/>
                  </a:lnTo>
                  <a:lnTo>
                    <a:pt x="326618" y="155954"/>
                  </a:lnTo>
                  <a:close/>
                </a:path>
                <a:path w="633730" h="161925">
                  <a:moveTo>
                    <a:pt x="294684" y="156369"/>
                  </a:moveTo>
                  <a:lnTo>
                    <a:pt x="294684" y="155607"/>
                  </a:lnTo>
                  <a:lnTo>
                    <a:pt x="295001" y="155607"/>
                  </a:lnTo>
                  <a:lnTo>
                    <a:pt x="294684" y="156369"/>
                  </a:lnTo>
                  <a:close/>
                </a:path>
                <a:path w="633730" h="161925">
                  <a:moveTo>
                    <a:pt x="295228" y="157385"/>
                  </a:moveTo>
                  <a:lnTo>
                    <a:pt x="295388" y="155607"/>
                  </a:lnTo>
                  <a:lnTo>
                    <a:pt x="295600" y="155988"/>
                  </a:lnTo>
                  <a:lnTo>
                    <a:pt x="295896" y="155988"/>
                  </a:lnTo>
                  <a:lnTo>
                    <a:pt x="295811" y="156369"/>
                  </a:lnTo>
                  <a:lnTo>
                    <a:pt x="295642" y="156877"/>
                  </a:lnTo>
                  <a:lnTo>
                    <a:pt x="295388" y="156877"/>
                  </a:lnTo>
                  <a:lnTo>
                    <a:pt x="295228" y="157385"/>
                  </a:lnTo>
                  <a:close/>
                </a:path>
                <a:path w="633730" h="161925">
                  <a:moveTo>
                    <a:pt x="301375" y="157004"/>
                  </a:moveTo>
                  <a:lnTo>
                    <a:pt x="300882" y="156623"/>
                  </a:lnTo>
                  <a:lnTo>
                    <a:pt x="300882" y="155607"/>
                  </a:lnTo>
                  <a:lnTo>
                    <a:pt x="324336" y="155607"/>
                  </a:lnTo>
                  <a:lnTo>
                    <a:pt x="324336" y="156242"/>
                  </a:lnTo>
                  <a:lnTo>
                    <a:pt x="302220" y="156242"/>
                  </a:lnTo>
                  <a:lnTo>
                    <a:pt x="302009" y="156369"/>
                  </a:lnTo>
                  <a:lnTo>
                    <a:pt x="301375" y="157004"/>
                  </a:lnTo>
                  <a:close/>
                </a:path>
                <a:path w="633730" h="161925">
                  <a:moveTo>
                    <a:pt x="294473" y="155988"/>
                  </a:moveTo>
                  <a:lnTo>
                    <a:pt x="294473" y="155734"/>
                  </a:lnTo>
                  <a:lnTo>
                    <a:pt x="294614" y="155734"/>
                  </a:lnTo>
                  <a:lnTo>
                    <a:pt x="294473" y="155988"/>
                  </a:lnTo>
                  <a:close/>
                </a:path>
                <a:path w="633730" h="161925">
                  <a:moveTo>
                    <a:pt x="326742" y="156928"/>
                  </a:moveTo>
                  <a:lnTo>
                    <a:pt x="326308" y="155988"/>
                  </a:lnTo>
                  <a:lnTo>
                    <a:pt x="326590" y="155988"/>
                  </a:lnTo>
                  <a:lnTo>
                    <a:pt x="326742" y="156928"/>
                  </a:lnTo>
                  <a:close/>
                </a:path>
                <a:path w="633730" h="161925">
                  <a:moveTo>
                    <a:pt x="293346" y="156623"/>
                  </a:moveTo>
                  <a:lnTo>
                    <a:pt x="293839" y="155988"/>
                  </a:lnTo>
                  <a:lnTo>
                    <a:pt x="293839" y="156242"/>
                  </a:lnTo>
                  <a:lnTo>
                    <a:pt x="293346" y="156623"/>
                  </a:lnTo>
                  <a:close/>
                </a:path>
                <a:path w="633730" h="161925">
                  <a:moveTo>
                    <a:pt x="297149" y="158020"/>
                  </a:moveTo>
                  <a:lnTo>
                    <a:pt x="297149" y="156623"/>
                  </a:lnTo>
                  <a:lnTo>
                    <a:pt x="297361" y="156242"/>
                  </a:lnTo>
                  <a:lnTo>
                    <a:pt x="297149" y="158020"/>
                  </a:lnTo>
                  <a:close/>
                </a:path>
                <a:path w="633730" h="161925">
                  <a:moveTo>
                    <a:pt x="297361" y="157385"/>
                  </a:moveTo>
                  <a:lnTo>
                    <a:pt x="297572" y="156242"/>
                  </a:lnTo>
                  <a:lnTo>
                    <a:pt x="298488" y="156242"/>
                  </a:lnTo>
                  <a:lnTo>
                    <a:pt x="297994" y="156369"/>
                  </a:lnTo>
                  <a:lnTo>
                    <a:pt x="297361" y="157385"/>
                  </a:lnTo>
                  <a:close/>
                </a:path>
                <a:path w="633730" h="161925">
                  <a:moveTo>
                    <a:pt x="298276" y="157385"/>
                  </a:moveTo>
                  <a:lnTo>
                    <a:pt x="298276" y="156369"/>
                  </a:lnTo>
                  <a:lnTo>
                    <a:pt x="298488" y="156242"/>
                  </a:lnTo>
                  <a:lnTo>
                    <a:pt x="300459" y="156242"/>
                  </a:lnTo>
                  <a:lnTo>
                    <a:pt x="300107" y="156877"/>
                  </a:lnTo>
                  <a:lnTo>
                    <a:pt x="298699" y="156877"/>
                  </a:lnTo>
                  <a:lnTo>
                    <a:pt x="298276" y="157385"/>
                  </a:lnTo>
                  <a:close/>
                </a:path>
                <a:path w="633730" h="161925">
                  <a:moveTo>
                    <a:pt x="302220" y="158401"/>
                  </a:moveTo>
                  <a:lnTo>
                    <a:pt x="302220" y="156242"/>
                  </a:lnTo>
                  <a:lnTo>
                    <a:pt x="324336" y="156242"/>
                  </a:lnTo>
                  <a:lnTo>
                    <a:pt x="302643" y="156369"/>
                  </a:lnTo>
                  <a:lnTo>
                    <a:pt x="302220" y="158401"/>
                  </a:lnTo>
                  <a:close/>
                </a:path>
                <a:path w="633730" h="161925">
                  <a:moveTo>
                    <a:pt x="325885" y="156877"/>
                  </a:moveTo>
                  <a:lnTo>
                    <a:pt x="325885" y="156369"/>
                  </a:lnTo>
                  <a:lnTo>
                    <a:pt x="325674" y="156242"/>
                  </a:lnTo>
                  <a:lnTo>
                    <a:pt x="326097" y="156242"/>
                  </a:lnTo>
                  <a:lnTo>
                    <a:pt x="326097" y="156623"/>
                  </a:lnTo>
                  <a:lnTo>
                    <a:pt x="325885" y="156877"/>
                  </a:lnTo>
                  <a:close/>
                </a:path>
                <a:path w="633730" h="161925">
                  <a:moveTo>
                    <a:pt x="327012" y="157512"/>
                  </a:moveTo>
                  <a:lnTo>
                    <a:pt x="326860" y="157183"/>
                  </a:lnTo>
                  <a:lnTo>
                    <a:pt x="326801" y="156242"/>
                  </a:lnTo>
                  <a:lnTo>
                    <a:pt x="327012" y="157512"/>
                  </a:lnTo>
                  <a:close/>
                </a:path>
                <a:path w="633730" h="161925">
                  <a:moveTo>
                    <a:pt x="293346" y="156623"/>
                  </a:moveTo>
                  <a:lnTo>
                    <a:pt x="293135" y="156623"/>
                  </a:lnTo>
                  <a:lnTo>
                    <a:pt x="293346" y="156369"/>
                  </a:lnTo>
                  <a:lnTo>
                    <a:pt x="293346" y="156623"/>
                  </a:lnTo>
                  <a:close/>
                </a:path>
                <a:path w="633730" h="161925">
                  <a:moveTo>
                    <a:pt x="293628" y="156877"/>
                  </a:moveTo>
                  <a:lnTo>
                    <a:pt x="293628" y="156623"/>
                  </a:lnTo>
                  <a:lnTo>
                    <a:pt x="293839" y="156369"/>
                  </a:lnTo>
                  <a:lnTo>
                    <a:pt x="293628" y="156877"/>
                  </a:lnTo>
                  <a:close/>
                </a:path>
                <a:path w="633730" h="161925">
                  <a:moveTo>
                    <a:pt x="302009" y="157766"/>
                  </a:moveTo>
                  <a:lnTo>
                    <a:pt x="302009" y="156369"/>
                  </a:lnTo>
                  <a:lnTo>
                    <a:pt x="302203" y="156369"/>
                  </a:lnTo>
                  <a:lnTo>
                    <a:pt x="302009" y="157766"/>
                  </a:lnTo>
                  <a:close/>
                </a:path>
                <a:path w="633730" h="161925">
                  <a:moveTo>
                    <a:pt x="303136" y="158909"/>
                  </a:moveTo>
                  <a:lnTo>
                    <a:pt x="302925" y="158655"/>
                  </a:lnTo>
                  <a:lnTo>
                    <a:pt x="302793" y="158239"/>
                  </a:lnTo>
                  <a:lnTo>
                    <a:pt x="302681" y="157731"/>
                  </a:lnTo>
                  <a:lnTo>
                    <a:pt x="302925" y="157512"/>
                  </a:lnTo>
                  <a:lnTo>
                    <a:pt x="302643" y="156369"/>
                  </a:lnTo>
                  <a:lnTo>
                    <a:pt x="324359" y="156369"/>
                  </a:lnTo>
                  <a:lnTo>
                    <a:pt x="324406" y="156623"/>
                  </a:lnTo>
                  <a:lnTo>
                    <a:pt x="323209" y="156623"/>
                  </a:lnTo>
                  <a:lnTo>
                    <a:pt x="323209" y="156877"/>
                  </a:lnTo>
                  <a:lnTo>
                    <a:pt x="321730" y="156877"/>
                  </a:lnTo>
                  <a:lnTo>
                    <a:pt x="303347" y="157004"/>
                  </a:lnTo>
                  <a:lnTo>
                    <a:pt x="303157" y="157461"/>
                  </a:lnTo>
                  <a:lnTo>
                    <a:pt x="303136" y="158909"/>
                  </a:lnTo>
                  <a:close/>
                </a:path>
                <a:path w="633730" h="161925">
                  <a:moveTo>
                    <a:pt x="324336" y="158020"/>
                  </a:moveTo>
                  <a:lnTo>
                    <a:pt x="323913" y="157385"/>
                  </a:lnTo>
                  <a:lnTo>
                    <a:pt x="323730" y="157055"/>
                  </a:lnTo>
                  <a:lnTo>
                    <a:pt x="323537" y="156877"/>
                  </a:lnTo>
                  <a:lnTo>
                    <a:pt x="323209" y="156623"/>
                  </a:lnTo>
                  <a:lnTo>
                    <a:pt x="324406" y="156623"/>
                  </a:lnTo>
                  <a:lnTo>
                    <a:pt x="324336" y="158020"/>
                  </a:lnTo>
                  <a:close/>
                </a:path>
                <a:path w="633730" h="161925">
                  <a:moveTo>
                    <a:pt x="325674" y="157512"/>
                  </a:moveTo>
                  <a:lnTo>
                    <a:pt x="325537" y="157183"/>
                  </a:lnTo>
                  <a:lnTo>
                    <a:pt x="325463" y="156623"/>
                  </a:lnTo>
                  <a:lnTo>
                    <a:pt x="325674" y="156623"/>
                  </a:lnTo>
                  <a:lnTo>
                    <a:pt x="325674" y="157512"/>
                  </a:lnTo>
                  <a:close/>
                </a:path>
                <a:path w="633730" h="161925">
                  <a:moveTo>
                    <a:pt x="295600" y="157004"/>
                  </a:moveTo>
                  <a:lnTo>
                    <a:pt x="295388" y="156877"/>
                  </a:lnTo>
                  <a:lnTo>
                    <a:pt x="295642" y="156877"/>
                  </a:lnTo>
                  <a:close/>
                </a:path>
                <a:path w="633730" h="161925">
                  <a:moveTo>
                    <a:pt x="299333" y="158401"/>
                  </a:moveTo>
                  <a:lnTo>
                    <a:pt x="298910" y="157512"/>
                  </a:lnTo>
                  <a:lnTo>
                    <a:pt x="298699" y="156877"/>
                  </a:lnTo>
                  <a:lnTo>
                    <a:pt x="300107" y="156877"/>
                  </a:lnTo>
                  <a:lnTo>
                    <a:pt x="299544" y="157004"/>
                  </a:lnTo>
                  <a:lnTo>
                    <a:pt x="299423" y="158020"/>
                  </a:lnTo>
                  <a:lnTo>
                    <a:pt x="299333" y="158401"/>
                  </a:lnTo>
                  <a:close/>
                </a:path>
                <a:path w="633730" h="161925">
                  <a:moveTo>
                    <a:pt x="322152" y="159036"/>
                  </a:moveTo>
                  <a:lnTo>
                    <a:pt x="321730" y="156877"/>
                  </a:lnTo>
                  <a:lnTo>
                    <a:pt x="323209" y="156877"/>
                  </a:lnTo>
                  <a:lnTo>
                    <a:pt x="323167" y="157055"/>
                  </a:lnTo>
                  <a:lnTo>
                    <a:pt x="322892" y="157385"/>
                  </a:lnTo>
                  <a:lnTo>
                    <a:pt x="322448" y="158020"/>
                  </a:lnTo>
                  <a:lnTo>
                    <a:pt x="322342" y="158239"/>
                  </a:lnTo>
                  <a:lnTo>
                    <a:pt x="322152" y="159036"/>
                  </a:lnTo>
                  <a:close/>
                </a:path>
                <a:path w="633730" h="161925">
                  <a:moveTo>
                    <a:pt x="325040" y="157766"/>
                  </a:moveTo>
                  <a:lnTo>
                    <a:pt x="324946" y="156877"/>
                  </a:lnTo>
                  <a:lnTo>
                    <a:pt x="325040" y="157766"/>
                  </a:lnTo>
                  <a:close/>
                </a:path>
                <a:path w="633730" h="161925">
                  <a:moveTo>
                    <a:pt x="299557" y="157731"/>
                  </a:moveTo>
                  <a:lnTo>
                    <a:pt x="299826" y="157004"/>
                  </a:lnTo>
                  <a:lnTo>
                    <a:pt x="300037" y="157004"/>
                  </a:lnTo>
                  <a:lnTo>
                    <a:pt x="299826" y="157385"/>
                  </a:lnTo>
                  <a:lnTo>
                    <a:pt x="299557" y="157731"/>
                  </a:lnTo>
                  <a:close/>
                </a:path>
                <a:path w="633730" h="161925">
                  <a:moveTo>
                    <a:pt x="303347" y="158401"/>
                  </a:moveTo>
                  <a:lnTo>
                    <a:pt x="303347" y="157004"/>
                  </a:lnTo>
                  <a:lnTo>
                    <a:pt x="303770" y="157004"/>
                  </a:lnTo>
                  <a:lnTo>
                    <a:pt x="303580" y="157461"/>
                  </a:lnTo>
                  <a:lnTo>
                    <a:pt x="303482" y="158239"/>
                  </a:lnTo>
                  <a:lnTo>
                    <a:pt x="303347" y="158401"/>
                  </a:lnTo>
                  <a:close/>
                </a:path>
                <a:path w="633730" h="161925">
                  <a:moveTo>
                    <a:pt x="303770" y="158909"/>
                  </a:moveTo>
                  <a:lnTo>
                    <a:pt x="303770" y="157004"/>
                  </a:lnTo>
                  <a:lnTo>
                    <a:pt x="310179" y="157004"/>
                  </a:lnTo>
                  <a:lnTo>
                    <a:pt x="310064" y="157385"/>
                  </a:lnTo>
                  <a:lnTo>
                    <a:pt x="305953" y="157385"/>
                  </a:lnTo>
                  <a:lnTo>
                    <a:pt x="305900" y="157766"/>
                  </a:lnTo>
                  <a:lnTo>
                    <a:pt x="304404" y="157766"/>
                  </a:lnTo>
                  <a:lnTo>
                    <a:pt x="304313" y="158147"/>
                  </a:lnTo>
                  <a:lnTo>
                    <a:pt x="303770" y="158909"/>
                  </a:lnTo>
                  <a:close/>
                </a:path>
                <a:path w="633730" h="161925">
                  <a:moveTo>
                    <a:pt x="310602" y="161068"/>
                  </a:moveTo>
                  <a:lnTo>
                    <a:pt x="310179" y="157004"/>
                  </a:lnTo>
                  <a:lnTo>
                    <a:pt x="321738" y="157004"/>
                  </a:lnTo>
                  <a:lnTo>
                    <a:pt x="321770" y="157512"/>
                  </a:lnTo>
                  <a:lnTo>
                    <a:pt x="316166" y="157512"/>
                  </a:lnTo>
                  <a:lnTo>
                    <a:pt x="316198" y="158020"/>
                  </a:lnTo>
                  <a:lnTo>
                    <a:pt x="311940" y="158020"/>
                  </a:lnTo>
                  <a:lnTo>
                    <a:pt x="311834" y="158401"/>
                  </a:lnTo>
                  <a:lnTo>
                    <a:pt x="311517" y="158401"/>
                  </a:lnTo>
                  <a:lnTo>
                    <a:pt x="311215" y="159036"/>
                  </a:lnTo>
                  <a:lnTo>
                    <a:pt x="310602" y="161068"/>
                  </a:lnTo>
                  <a:close/>
                </a:path>
                <a:path w="633730" h="161925">
                  <a:moveTo>
                    <a:pt x="323491" y="158655"/>
                  </a:moveTo>
                  <a:lnTo>
                    <a:pt x="323260" y="158239"/>
                  </a:lnTo>
                  <a:lnTo>
                    <a:pt x="323209" y="157004"/>
                  </a:lnTo>
                  <a:lnTo>
                    <a:pt x="323491" y="158655"/>
                  </a:lnTo>
                  <a:close/>
                </a:path>
                <a:path w="633730" h="161925">
                  <a:moveTo>
                    <a:pt x="324758" y="157766"/>
                  </a:moveTo>
                  <a:lnTo>
                    <a:pt x="324547" y="157512"/>
                  </a:lnTo>
                  <a:lnTo>
                    <a:pt x="324547" y="157004"/>
                  </a:lnTo>
                  <a:lnTo>
                    <a:pt x="324758" y="157766"/>
                  </a:lnTo>
                  <a:close/>
                </a:path>
                <a:path w="633730" h="161925">
                  <a:moveTo>
                    <a:pt x="306235" y="158020"/>
                  </a:moveTo>
                  <a:lnTo>
                    <a:pt x="306235" y="157385"/>
                  </a:lnTo>
                  <a:lnTo>
                    <a:pt x="306446" y="157385"/>
                  </a:lnTo>
                  <a:lnTo>
                    <a:pt x="306235" y="158020"/>
                  </a:lnTo>
                  <a:close/>
                </a:path>
                <a:path w="633730" h="161925">
                  <a:moveTo>
                    <a:pt x="306446" y="160687"/>
                  </a:moveTo>
                  <a:lnTo>
                    <a:pt x="306573" y="157461"/>
                  </a:lnTo>
                  <a:lnTo>
                    <a:pt x="309757" y="157385"/>
                  </a:lnTo>
                  <a:lnTo>
                    <a:pt x="309545" y="157766"/>
                  </a:lnTo>
                  <a:lnTo>
                    <a:pt x="308630" y="157766"/>
                  </a:lnTo>
                  <a:lnTo>
                    <a:pt x="308630" y="158020"/>
                  </a:lnTo>
                  <a:lnTo>
                    <a:pt x="307784" y="158020"/>
                  </a:lnTo>
                  <a:lnTo>
                    <a:pt x="307784" y="158655"/>
                  </a:lnTo>
                  <a:lnTo>
                    <a:pt x="307503" y="158655"/>
                  </a:lnTo>
                  <a:lnTo>
                    <a:pt x="307503" y="159544"/>
                  </a:lnTo>
                  <a:lnTo>
                    <a:pt x="306657" y="159544"/>
                  </a:lnTo>
                  <a:lnTo>
                    <a:pt x="306446" y="160687"/>
                  </a:lnTo>
                  <a:close/>
                </a:path>
                <a:path w="633730" h="161925">
                  <a:moveTo>
                    <a:pt x="309757" y="158401"/>
                  </a:moveTo>
                  <a:lnTo>
                    <a:pt x="309757" y="157385"/>
                  </a:lnTo>
                  <a:lnTo>
                    <a:pt x="310064" y="157385"/>
                  </a:lnTo>
                  <a:lnTo>
                    <a:pt x="309757" y="158401"/>
                  </a:lnTo>
                  <a:close/>
                </a:path>
                <a:path w="633730" h="161925">
                  <a:moveTo>
                    <a:pt x="322828" y="157461"/>
                  </a:moveTo>
                  <a:close/>
                </a:path>
                <a:path w="633730" h="161925">
                  <a:moveTo>
                    <a:pt x="323702" y="158020"/>
                  </a:moveTo>
                  <a:lnTo>
                    <a:pt x="323721" y="157731"/>
                  </a:lnTo>
                  <a:lnTo>
                    <a:pt x="323913" y="157385"/>
                  </a:lnTo>
                  <a:lnTo>
                    <a:pt x="323702" y="158020"/>
                  </a:lnTo>
                  <a:close/>
                </a:path>
                <a:path w="633730" h="161925">
                  <a:moveTo>
                    <a:pt x="322998" y="158909"/>
                  </a:moveTo>
                  <a:lnTo>
                    <a:pt x="322828" y="157461"/>
                  </a:lnTo>
                  <a:lnTo>
                    <a:pt x="323138" y="158020"/>
                  </a:lnTo>
                  <a:lnTo>
                    <a:pt x="322998" y="158909"/>
                  </a:lnTo>
                  <a:close/>
                </a:path>
                <a:path w="633730" h="161925">
                  <a:moveTo>
                    <a:pt x="316588" y="159925"/>
                  </a:moveTo>
                  <a:lnTo>
                    <a:pt x="316511" y="158655"/>
                  </a:lnTo>
                  <a:lnTo>
                    <a:pt x="316166" y="157512"/>
                  </a:lnTo>
                  <a:lnTo>
                    <a:pt x="321770" y="157512"/>
                  </a:lnTo>
                  <a:lnTo>
                    <a:pt x="321787" y="157766"/>
                  </a:lnTo>
                  <a:lnTo>
                    <a:pt x="320180" y="157766"/>
                  </a:lnTo>
                  <a:lnTo>
                    <a:pt x="320180" y="158401"/>
                  </a:lnTo>
                  <a:lnTo>
                    <a:pt x="319687" y="158401"/>
                  </a:lnTo>
                  <a:lnTo>
                    <a:pt x="319687" y="158655"/>
                  </a:lnTo>
                  <a:lnTo>
                    <a:pt x="317081" y="158655"/>
                  </a:lnTo>
                  <a:lnTo>
                    <a:pt x="316588" y="159925"/>
                  </a:lnTo>
                  <a:close/>
                </a:path>
                <a:path w="633730" h="161925">
                  <a:moveTo>
                    <a:pt x="304404" y="158909"/>
                  </a:moveTo>
                  <a:lnTo>
                    <a:pt x="304192" y="158909"/>
                  </a:lnTo>
                  <a:lnTo>
                    <a:pt x="304253" y="158582"/>
                  </a:lnTo>
                  <a:lnTo>
                    <a:pt x="304404" y="158401"/>
                  </a:lnTo>
                  <a:lnTo>
                    <a:pt x="304404" y="157766"/>
                  </a:lnTo>
                  <a:lnTo>
                    <a:pt x="305900" y="157766"/>
                  </a:lnTo>
                  <a:lnTo>
                    <a:pt x="305848" y="158147"/>
                  </a:lnTo>
                  <a:lnTo>
                    <a:pt x="304685" y="158147"/>
                  </a:lnTo>
                  <a:lnTo>
                    <a:pt x="304577" y="158596"/>
                  </a:lnTo>
                  <a:lnTo>
                    <a:pt x="304404" y="158909"/>
                  </a:lnTo>
                  <a:close/>
                </a:path>
                <a:path w="633730" h="161925">
                  <a:moveTo>
                    <a:pt x="306235" y="158401"/>
                  </a:moveTo>
                  <a:lnTo>
                    <a:pt x="306362" y="157868"/>
                  </a:lnTo>
                  <a:lnTo>
                    <a:pt x="306235" y="158401"/>
                  </a:lnTo>
                  <a:close/>
                </a:path>
                <a:path w="633730" h="161925">
                  <a:moveTo>
                    <a:pt x="308630" y="158655"/>
                  </a:moveTo>
                  <a:lnTo>
                    <a:pt x="308630" y="157766"/>
                  </a:lnTo>
                  <a:lnTo>
                    <a:pt x="309545" y="157766"/>
                  </a:lnTo>
                  <a:lnTo>
                    <a:pt x="309545" y="158401"/>
                  </a:lnTo>
                  <a:lnTo>
                    <a:pt x="308841" y="158401"/>
                  </a:lnTo>
                  <a:lnTo>
                    <a:pt x="308630" y="158655"/>
                  </a:lnTo>
                  <a:close/>
                </a:path>
                <a:path w="633730" h="161925">
                  <a:moveTo>
                    <a:pt x="320603" y="159544"/>
                  </a:moveTo>
                  <a:lnTo>
                    <a:pt x="320392" y="158020"/>
                  </a:lnTo>
                  <a:lnTo>
                    <a:pt x="320180" y="158020"/>
                  </a:lnTo>
                  <a:lnTo>
                    <a:pt x="320180" y="157766"/>
                  </a:lnTo>
                  <a:lnTo>
                    <a:pt x="321787" y="157766"/>
                  </a:lnTo>
                  <a:lnTo>
                    <a:pt x="321827" y="158401"/>
                  </a:lnTo>
                  <a:lnTo>
                    <a:pt x="321026" y="158401"/>
                  </a:lnTo>
                  <a:lnTo>
                    <a:pt x="320814" y="159036"/>
                  </a:lnTo>
                  <a:lnTo>
                    <a:pt x="320603" y="159544"/>
                  </a:lnTo>
                  <a:close/>
                </a:path>
                <a:path w="633730" h="161925">
                  <a:moveTo>
                    <a:pt x="299423" y="158020"/>
                  </a:moveTo>
                  <a:lnTo>
                    <a:pt x="299459" y="157868"/>
                  </a:lnTo>
                  <a:lnTo>
                    <a:pt x="299423" y="158020"/>
                  </a:lnTo>
                  <a:close/>
                </a:path>
                <a:path w="633730" h="161925">
                  <a:moveTo>
                    <a:pt x="299544" y="158655"/>
                  </a:moveTo>
                  <a:lnTo>
                    <a:pt x="299403" y="158105"/>
                  </a:lnTo>
                  <a:lnTo>
                    <a:pt x="299544" y="158020"/>
                  </a:lnTo>
                  <a:lnTo>
                    <a:pt x="299544" y="158655"/>
                  </a:lnTo>
                  <a:close/>
                </a:path>
                <a:path w="633730" h="161925">
                  <a:moveTo>
                    <a:pt x="304340" y="158109"/>
                  </a:moveTo>
                  <a:close/>
                </a:path>
                <a:path w="633730" h="161925">
                  <a:moveTo>
                    <a:pt x="308418" y="159036"/>
                  </a:moveTo>
                  <a:lnTo>
                    <a:pt x="308207" y="159036"/>
                  </a:lnTo>
                  <a:lnTo>
                    <a:pt x="308006" y="158401"/>
                  </a:lnTo>
                  <a:lnTo>
                    <a:pt x="307891" y="158116"/>
                  </a:lnTo>
                  <a:lnTo>
                    <a:pt x="308630" y="158020"/>
                  </a:lnTo>
                  <a:lnTo>
                    <a:pt x="308524" y="158846"/>
                  </a:lnTo>
                  <a:lnTo>
                    <a:pt x="308418" y="159036"/>
                  </a:lnTo>
                  <a:close/>
                </a:path>
                <a:path w="633730" h="161925">
                  <a:moveTo>
                    <a:pt x="312151" y="159671"/>
                  </a:moveTo>
                  <a:lnTo>
                    <a:pt x="311940" y="158020"/>
                  </a:lnTo>
                  <a:lnTo>
                    <a:pt x="316198" y="158020"/>
                  </a:lnTo>
                  <a:lnTo>
                    <a:pt x="316239" y="158655"/>
                  </a:lnTo>
                  <a:lnTo>
                    <a:pt x="313278" y="158655"/>
                  </a:lnTo>
                  <a:lnTo>
                    <a:pt x="313220" y="158909"/>
                  </a:lnTo>
                  <a:lnTo>
                    <a:pt x="312433" y="158909"/>
                  </a:lnTo>
                  <a:lnTo>
                    <a:pt x="312151" y="159671"/>
                  </a:lnTo>
                  <a:close/>
                </a:path>
                <a:path w="633730" h="161925">
                  <a:moveTo>
                    <a:pt x="320603" y="159544"/>
                  </a:moveTo>
                  <a:lnTo>
                    <a:pt x="320180" y="158020"/>
                  </a:lnTo>
                  <a:lnTo>
                    <a:pt x="320392" y="158401"/>
                  </a:lnTo>
                  <a:lnTo>
                    <a:pt x="320603" y="159544"/>
                  </a:lnTo>
                  <a:close/>
                </a:path>
                <a:path w="633730" h="161925">
                  <a:moveTo>
                    <a:pt x="320444" y="158401"/>
                  </a:moveTo>
                  <a:lnTo>
                    <a:pt x="320392" y="158020"/>
                  </a:lnTo>
                  <a:lnTo>
                    <a:pt x="320444" y="158401"/>
                  </a:lnTo>
                  <a:close/>
                </a:path>
                <a:path w="633730" h="161925">
                  <a:moveTo>
                    <a:pt x="304897" y="158909"/>
                  </a:moveTo>
                  <a:lnTo>
                    <a:pt x="304685" y="158909"/>
                  </a:lnTo>
                  <a:lnTo>
                    <a:pt x="304685" y="158147"/>
                  </a:lnTo>
                  <a:lnTo>
                    <a:pt x="305848" y="158147"/>
                  </a:lnTo>
                  <a:lnTo>
                    <a:pt x="305777" y="158655"/>
                  </a:lnTo>
                  <a:lnTo>
                    <a:pt x="305108" y="158655"/>
                  </a:lnTo>
                  <a:lnTo>
                    <a:pt x="304897" y="158909"/>
                  </a:lnTo>
                  <a:close/>
                </a:path>
                <a:path w="633730" h="161925">
                  <a:moveTo>
                    <a:pt x="308630" y="159290"/>
                  </a:moveTo>
                  <a:lnTo>
                    <a:pt x="308841" y="158401"/>
                  </a:lnTo>
                  <a:lnTo>
                    <a:pt x="309545" y="158401"/>
                  </a:lnTo>
                  <a:lnTo>
                    <a:pt x="309052" y="159036"/>
                  </a:lnTo>
                  <a:lnTo>
                    <a:pt x="308841" y="159036"/>
                  </a:lnTo>
                  <a:lnTo>
                    <a:pt x="308630" y="159290"/>
                  </a:lnTo>
                  <a:close/>
                </a:path>
                <a:path w="633730" h="161925">
                  <a:moveTo>
                    <a:pt x="311517" y="159544"/>
                  </a:moveTo>
                  <a:lnTo>
                    <a:pt x="311306" y="159036"/>
                  </a:lnTo>
                  <a:lnTo>
                    <a:pt x="311729" y="158655"/>
                  </a:lnTo>
                  <a:lnTo>
                    <a:pt x="311517" y="158401"/>
                  </a:lnTo>
                  <a:lnTo>
                    <a:pt x="311834" y="158401"/>
                  </a:lnTo>
                  <a:lnTo>
                    <a:pt x="311517" y="159544"/>
                  </a:lnTo>
                  <a:close/>
                </a:path>
                <a:path w="633730" h="161925">
                  <a:moveTo>
                    <a:pt x="320180" y="159036"/>
                  </a:moveTo>
                  <a:lnTo>
                    <a:pt x="319687" y="158401"/>
                  </a:lnTo>
                  <a:lnTo>
                    <a:pt x="320180" y="158401"/>
                  </a:lnTo>
                  <a:lnTo>
                    <a:pt x="320180" y="159036"/>
                  </a:lnTo>
                  <a:close/>
                </a:path>
                <a:path w="633730" h="161925">
                  <a:moveTo>
                    <a:pt x="321448" y="159544"/>
                  </a:moveTo>
                  <a:lnTo>
                    <a:pt x="321237" y="159544"/>
                  </a:lnTo>
                  <a:lnTo>
                    <a:pt x="321237" y="158909"/>
                  </a:lnTo>
                  <a:lnTo>
                    <a:pt x="321026" y="158909"/>
                  </a:lnTo>
                  <a:lnTo>
                    <a:pt x="321026" y="158401"/>
                  </a:lnTo>
                  <a:lnTo>
                    <a:pt x="321448" y="158401"/>
                  </a:lnTo>
                  <a:lnTo>
                    <a:pt x="321448" y="159544"/>
                  </a:lnTo>
                  <a:close/>
                </a:path>
                <a:path w="633730" h="161925">
                  <a:moveTo>
                    <a:pt x="321941" y="160179"/>
                  </a:moveTo>
                  <a:lnTo>
                    <a:pt x="321448" y="158401"/>
                  </a:lnTo>
                  <a:lnTo>
                    <a:pt x="321827" y="158401"/>
                  </a:lnTo>
                  <a:lnTo>
                    <a:pt x="321941" y="160179"/>
                  </a:lnTo>
                  <a:close/>
                </a:path>
                <a:path w="633730" h="161925">
                  <a:moveTo>
                    <a:pt x="305108" y="159544"/>
                  </a:moveTo>
                  <a:lnTo>
                    <a:pt x="304981" y="159036"/>
                  </a:lnTo>
                  <a:lnTo>
                    <a:pt x="305108" y="158655"/>
                  </a:lnTo>
                  <a:lnTo>
                    <a:pt x="305777" y="158655"/>
                  </a:lnTo>
                  <a:lnTo>
                    <a:pt x="305742" y="158909"/>
                  </a:lnTo>
                  <a:lnTo>
                    <a:pt x="305953" y="159036"/>
                  </a:lnTo>
                  <a:lnTo>
                    <a:pt x="305531" y="159036"/>
                  </a:lnTo>
                  <a:lnTo>
                    <a:pt x="305108" y="159544"/>
                  </a:lnTo>
                  <a:close/>
                </a:path>
                <a:path w="633730" h="161925">
                  <a:moveTo>
                    <a:pt x="307784" y="158909"/>
                  </a:moveTo>
                  <a:lnTo>
                    <a:pt x="307503" y="158655"/>
                  </a:lnTo>
                  <a:lnTo>
                    <a:pt x="307784" y="158655"/>
                  </a:lnTo>
                  <a:lnTo>
                    <a:pt x="307784" y="158909"/>
                  </a:lnTo>
                  <a:close/>
                </a:path>
                <a:path w="633730" h="161925">
                  <a:moveTo>
                    <a:pt x="313489" y="160433"/>
                  </a:moveTo>
                  <a:lnTo>
                    <a:pt x="313278" y="158655"/>
                  </a:lnTo>
                  <a:lnTo>
                    <a:pt x="314405" y="158655"/>
                  </a:lnTo>
                  <a:lnTo>
                    <a:pt x="314013" y="159036"/>
                  </a:lnTo>
                  <a:lnTo>
                    <a:pt x="313701" y="159036"/>
                  </a:lnTo>
                  <a:lnTo>
                    <a:pt x="313600" y="159339"/>
                  </a:lnTo>
                  <a:lnTo>
                    <a:pt x="313489" y="160433"/>
                  </a:lnTo>
                  <a:close/>
                </a:path>
                <a:path w="633730" h="161925">
                  <a:moveTo>
                    <a:pt x="316377" y="160814"/>
                  </a:moveTo>
                  <a:lnTo>
                    <a:pt x="315250" y="160179"/>
                  </a:lnTo>
                  <a:lnTo>
                    <a:pt x="314405" y="158655"/>
                  </a:lnTo>
                  <a:lnTo>
                    <a:pt x="316239" y="158655"/>
                  </a:lnTo>
                  <a:lnTo>
                    <a:pt x="316377" y="160814"/>
                  </a:lnTo>
                  <a:close/>
                </a:path>
                <a:path w="633730" h="161925">
                  <a:moveTo>
                    <a:pt x="317715" y="159925"/>
                  </a:moveTo>
                  <a:lnTo>
                    <a:pt x="317081" y="158655"/>
                  </a:lnTo>
                  <a:lnTo>
                    <a:pt x="319265" y="158655"/>
                  </a:lnTo>
                  <a:lnTo>
                    <a:pt x="319265" y="158909"/>
                  </a:lnTo>
                  <a:lnTo>
                    <a:pt x="318349" y="158909"/>
                  </a:lnTo>
                  <a:lnTo>
                    <a:pt x="317715" y="159925"/>
                  </a:lnTo>
                  <a:close/>
                </a:path>
                <a:path w="633730" h="161925">
                  <a:moveTo>
                    <a:pt x="319476" y="159925"/>
                  </a:moveTo>
                  <a:lnTo>
                    <a:pt x="319391" y="159671"/>
                  </a:lnTo>
                  <a:lnTo>
                    <a:pt x="319265" y="158655"/>
                  </a:lnTo>
                  <a:lnTo>
                    <a:pt x="319687" y="158655"/>
                  </a:lnTo>
                  <a:lnTo>
                    <a:pt x="319687" y="158909"/>
                  </a:lnTo>
                  <a:lnTo>
                    <a:pt x="319476" y="158909"/>
                  </a:lnTo>
                  <a:lnTo>
                    <a:pt x="319476" y="159925"/>
                  </a:lnTo>
                  <a:close/>
                </a:path>
                <a:path w="633730" h="161925">
                  <a:moveTo>
                    <a:pt x="303981" y="159925"/>
                  </a:moveTo>
                  <a:lnTo>
                    <a:pt x="304192" y="158846"/>
                  </a:lnTo>
                  <a:lnTo>
                    <a:pt x="304404" y="158909"/>
                  </a:lnTo>
                  <a:lnTo>
                    <a:pt x="304283" y="159290"/>
                  </a:lnTo>
                  <a:lnTo>
                    <a:pt x="303981" y="159925"/>
                  </a:lnTo>
                  <a:close/>
                </a:path>
                <a:path w="633730" h="161925">
                  <a:moveTo>
                    <a:pt x="306235" y="159544"/>
                  </a:moveTo>
                  <a:lnTo>
                    <a:pt x="306446" y="158909"/>
                  </a:lnTo>
                  <a:lnTo>
                    <a:pt x="306320" y="159339"/>
                  </a:lnTo>
                  <a:lnTo>
                    <a:pt x="306235" y="159544"/>
                  </a:lnTo>
                  <a:close/>
                </a:path>
                <a:path w="633730" h="161925">
                  <a:moveTo>
                    <a:pt x="312644" y="161449"/>
                  </a:moveTo>
                  <a:lnTo>
                    <a:pt x="312433" y="158909"/>
                  </a:lnTo>
                  <a:lnTo>
                    <a:pt x="313220" y="158909"/>
                  </a:lnTo>
                  <a:lnTo>
                    <a:pt x="312644" y="161449"/>
                  </a:lnTo>
                  <a:close/>
                </a:path>
                <a:path w="633730" h="161925">
                  <a:moveTo>
                    <a:pt x="318631" y="160179"/>
                  </a:moveTo>
                  <a:lnTo>
                    <a:pt x="318405" y="159671"/>
                  </a:lnTo>
                  <a:lnTo>
                    <a:pt x="318349" y="158909"/>
                  </a:lnTo>
                  <a:lnTo>
                    <a:pt x="318842" y="158909"/>
                  </a:lnTo>
                  <a:lnTo>
                    <a:pt x="318715" y="159925"/>
                  </a:lnTo>
                  <a:lnTo>
                    <a:pt x="318631" y="160179"/>
                  </a:lnTo>
                  <a:close/>
                </a:path>
                <a:path w="633730" h="161925">
                  <a:moveTo>
                    <a:pt x="319265" y="160179"/>
                  </a:moveTo>
                  <a:lnTo>
                    <a:pt x="319053" y="159671"/>
                  </a:lnTo>
                  <a:lnTo>
                    <a:pt x="318927" y="159290"/>
                  </a:lnTo>
                  <a:lnTo>
                    <a:pt x="319053" y="158909"/>
                  </a:lnTo>
                  <a:lnTo>
                    <a:pt x="319265" y="158909"/>
                  </a:lnTo>
                  <a:lnTo>
                    <a:pt x="319265" y="160179"/>
                  </a:lnTo>
                  <a:close/>
                </a:path>
                <a:path w="633730" h="161925">
                  <a:moveTo>
                    <a:pt x="319687" y="159290"/>
                  </a:moveTo>
                  <a:lnTo>
                    <a:pt x="319476" y="158909"/>
                  </a:lnTo>
                  <a:lnTo>
                    <a:pt x="319687" y="158909"/>
                  </a:lnTo>
                  <a:lnTo>
                    <a:pt x="319687" y="159290"/>
                  </a:lnTo>
                  <a:close/>
                </a:path>
                <a:path w="633730" h="161925">
                  <a:moveTo>
                    <a:pt x="311095" y="159290"/>
                  </a:moveTo>
                  <a:lnTo>
                    <a:pt x="311095" y="159036"/>
                  </a:lnTo>
                  <a:lnTo>
                    <a:pt x="311095" y="159290"/>
                  </a:lnTo>
                  <a:close/>
                </a:path>
                <a:path w="633730" h="161925">
                  <a:moveTo>
                    <a:pt x="313701" y="159339"/>
                  </a:moveTo>
                  <a:lnTo>
                    <a:pt x="313701" y="159036"/>
                  </a:lnTo>
                  <a:lnTo>
                    <a:pt x="314013" y="159036"/>
                  </a:lnTo>
                  <a:lnTo>
                    <a:pt x="313701" y="159339"/>
                  </a:lnTo>
                  <a:close/>
                </a:path>
                <a:path w="633730" h="161925">
                  <a:moveTo>
                    <a:pt x="313701" y="159671"/>
                  </a:moveTo>
                  <a:lnTo>
                    <a:pt x="313525" y="159565"/>
                  </a:lnTo>
                  <a:lnTo>
                    <a:pt x="313701" y="159339"/>
                  </a:lnTo>
                  <a:lnTo>
                    <a:pt x="313701" y="159671"/>
                  </a:lnTo>
                  <a:close/>
                </a:path>
                <a:path w="633730" h="161925">
                  <a:moveTo>
                    <a:pt x="306869" y="159671"/>
                  </a:moveTo>
                  <a:lnTo>
                    <a:pt x="306657" y="159671"/>
                  </a:lnTo>
                  <a:lnTo>
                    <a:pt x="307291" y="159544"/>
                  </a:lnTo>
                  <a:lnTo>
                    <a:pt x="306869" y="159671"/>
                  </a:lnTo>
                  <a:close/>
                </a:path>
                <a:path w="633730" h="161925">
                  <a:moveTo>
                    <a:pt x="178314" y="61085"/>
                  </a:moveTo>
                  <a:lnTo>
                    <a:pt x="139172" y="61085"/>
                  </a:lnTo>
                  <a:lnTo>
                    <a:pt x="142693" y="57985"/>
                  </a:lnTo>
                  <a:lnTo>
                    <a:pt x="147553" y="55589"/>
                  </a:lnTo>
                  <a:lnTo>
                    <a:pt x="152202" y="52912"/>
                  </a:lnTo>
                  <a:lnTo>
                    <a:pt x="158400" y="51996"/>
                  </a:lnTo>
                  <a:lnTo>
                    <a:pt x="160865" y="56224"/>
                  </a:lnTo>
                  <a:lnTo>
                    <a:pt x="168513" y="56224"/>
                  </a:lnTo>
                  <a:lnTo>
                    <a:pt x="173894" y="59112"/>
                  </a:lnTo>
                  <a:lnTo>
                    <a:pt x="176571" y="60662"/>
                  </a:lnTo>
                  <a:lnTo>
                    <a:pt x="178314" y="61085"/>
                  </a:lnTo>
                  <a:close/>
                </a:path>
                <a:path w="633730" h="161925">
                  <a:moveTo>
                    <a:pt x="168513" y="56224"/>
                  </a:moveTo>
                  <a:lnTo>
                    <a:pt x="160865" y="56224"/>
                  </a:lnTo>
                  <a:lnTo>
                    <a:pt x="165020" y="54673"/>
                  </a:lnTo>
                  <a:lnTo>
                    <a:pt x="168119" y="56012"/>
                  </a:lnTo>
                  <a:lnTo>
                    <a:pt x="168513" y="56224"/>
                  </a:lnTo>
                  <a:close/>
                </a:path>
                <a:path w="633730" h="161925">
                  <a:moveTo>
                    <a:pt x="179166" y="64608"/>
                  </a:moveTo>
                  <a:lnTo>
                    <a:pt x="135862" y="64608"/>
                  </a:lnTo>
                  <a:lnTo>
                    <a:pt x="136495" y="62212"/>
                  </a:lnTo>
                  <a:lnTo>
                    <a:pt x="135368" y="60662"/>
                  </a:lnTo>
                  <a:lnTo>
                    <a:pt x="139172" y="61085"/>
                  </a:lnTo>
                  <a:lnTo>
                    <a:pt x="178314" y="61085"/>
                  </a:lnTo>
                  <a:lnTo>
                    <a:pt x="181219" y="61790"/>
                  </a:lnTo>
                  <a:lnTo>
                    <a:pt x="181505" y="63058"/>
                  </a:lnTo>
                  <a:lnTo>
                    <a:pt x="177909" y="63058"/>
                  </a:lnTo>
                  <a:lnTo>
                    <a:pt x="178543" y="64396"/>
                  </a:lnTo>
                  <a:lnTo>
                    <a:pt x="179166" y="64608"/>
                  </a:lnTo>
                  <a:close/>
                </a:path>
                <a:path w="633730" h="161925">
                  <a:moveTo>
                    <a:pt x="133608" y="63974"/>
                  </a:moveTo>
                  <a:lnTo>
                    <a:pt x="132974" y="62846"/>
                  </a:lnTo>
                  <a:lnTo>
                    <a:pt x="134312" y="62424"/>
                  </a:lnTo>
                  <a:lnTo>
                    <a:pt x="134972" y="63353"/>
                  </a:lnTo>
                  <a:lnTo>
                    <a:pt x="133608" y="63974"/>
                  </a:lnTo>
                  <a:close/>
                </a:path>
                <a:path w="633730" h="161925">
                  <a:moveTo>
                    <a:pt x="181853" y="64608"/>
                  </a:moveTo>
                  <a:lnTo>
                    <a:pt x="177909" y="63058"/>
                  </a:lnTo>
                  <a:lnTo>
                    <a:pt x="181505" y="63058"/>
                  </a:lnTo>
                  <a:lnTo>
                    <a:pt x="181853" y="64608"/>
                  </a:lnTo>
                  <a:close/>
                </a:path>
                <a:path w="633730" h="161925">
                  <a:moveTo>
                    <a:pt x="135082" y="63508"/>
                  </a:moveTo>
                  <a:lnTo>
                    <a:pt x="134972" y="63353"/>
                  </a:lnTo>
                  <a:lnTo>
                    <a:pt x="135157" y="63269"/>
                  </a:lnTo>
                  <a:lnTo>
                    <a:pt x="135082" y="63508"/>
                  </a:lnTo>
                  <a:close/>
                </a:path>
                <a:path w="633730" h="161925">
                  <a:moveTo>
                    <a:pt x="109943" y="117732"/>
                  </a:moveTo>
                  <a:lnTo>
                    <a:pt x="108605" y="113786"/>
                  </a:lnTo>
                  <a:lnTo>
                    <a:pt x="107971" y="110897"/>
                  </a:lnTo>
                  <a:lnTo>
                    <a:pt x="107548" y="108009"/>
                  </a:lnTo>
                  <a:lnTo>
                    <a:pt x="107548" y="104909"/>
                  </a:lnTo>
                  <a:lnTo>
                    <a:pt x="129875" y="69047"/>
                  </a:lnTo>
                  <a:lnTo>
                    <a:pt x="134735" y="64608"/>
                  </a:lnTo>
                  <a:lnTo>
                    <a:pt x="135082" y="63508"/>
                  </a:lnTo>
                  <a:lnTo>
                    <a:pt x="135862" y="64608"/>
                  </a:lnTo>
                  <a:lnTo>
                    <a:pt x="179166" y="64608"/>
                  </a:lnTo>
                  <a:lnTo>
                    <a:pt x="182487" y="65735"/>
                  </a:lnTo>
                  <a:lnTo>
                    <a:pt x="186079" y="67708"/>
                  </a:lnTo>
                  <a:lnTo>
                    <a:pt x="190234" y="69469"/>
                  </a:lnTo>
                  <a:lnTo>
                    <a:pt x="189812" y="69751"/>
                  </a:lnTo>
                  <a:lnTo>
                    <a:pt x="188263" y="69751"/>
                  </a:lnTo>
                  <a:lnTo>
                    <a:pt x="187629" y="69962"/>
                  </a:lnTo>
                  <a:lnTo>
                    <a:pt x="188685" y="70808"/>
                  </a:lnTo>
                  <a:lnTo>
                    <a:pt x="189601" y="71935"/>
                  </a:lnTo>
                  <a:lnTo>
                    <a:pt x="190023" y="73485"/>
                  </a:lnTo>
                  <a:lnTo>
                    <a:pt x="194249" y="76374"/>
                  </a:lnTo>
                  <a:lnTo>
                    <a:pt x="196357" y="76675"/>
                  </a:lnTo>
                  <a:lnTo>
                    <a:pt x="194249" y="78558"/>
                  </a:lnTo>
                  <a:lnTo>
                    <a:pt x="197137" y="81024"/>
                  </a:lnTo>
                  <a:lnTo>
                    <a:pt x="199291" y="83761"/>
                  </a:lnTo>
                  <a:lnTo>
                    <a:pt x="199532" y="85674"/>
                  </a:lnTo>
                  <a:lnTo>
                    <a:pt x="200359" y="85674"/>
                  </a:lnTo>
                  <a:lnTo>
                    <a:pt x="201785" y="88774"/>
                  </a:lnTo>
                  <a:lnTo>
                    <a:pt x="203969" y="93213"/>
                  </a:lnTo>
                  <a:lnTo>
                    <a:pt x="204170" y="94270"/>
                  </a:lnTo>
                  <a:lnTo>
                    <a:pt x="174810" y="94270"/>
                  </a:lnTo>
                  <a:lnTo>
                    <a:pt x="174810" y="94481"/>
                  </a:lnTo>
                  <a:lnTo>
                    <a:pt x="204210" y="94481"/>
                  </a:lnTo>
                  <a:lnTo>
                    <a:pt x="205096" y="99131"/>
                  </a:lnTo>
                  <a:lnTo>
                    <a:pt x="204884" y="105331"/>
                  </a:lnTo>
                  <a:lnTo>
                    <a:pt x="201081" y="106881"/>
                  </a:lnTo>
                  <a:lnTo>
                    <a:pt x="200870" y="109347"/>
                  </a:lnTo>
                  <a:lnTo>
                    <a:pt x="200447" y="112659"/>
                  </a:lnTo>
                  <a:lnTo>
                    <a:pt x="200024" y="115548"/>
                  </a:lnTo>
                  <a:lnTo>
                    <a:pt x="199521" y="117309"/>
                  </a:lnTo>
                  <a:lnTo>
                    <a:pt x="112830" y="117309"/>
                  </a:lnTo>
                  <a:lnTo>
                    <a:pt x="109943" y="117732"/>
                  </a:lnTo>
                  <a:close/>
                </a:path>
                <a:path w="633730" h="161925">
                  <a:moveTo>
                    <a:pt x="198437" y="76972"/>
                  </a:moveTo>
                  <a:lnTo>
                    <a:pt x="196357" y="76675"/>
                  </a:lnTo>
                  <a:lnTo>
                    <a:pt x="198193" y="75035"/>
                  </a:lnTo>
                  <a:lnTo>
                    <a:pt x="198437" y="76972"/>
                  </a:lnTo>
                  <a:close/>
                </a:path>
                <a:path w="633730" h="161925">
                  <a:moveTo>
                    <a:pt x="200164" y="85252"/>
                  </a:moveTo>
                  <a:lnTo>
                    <a:pt x="199743" y="84336"/>
                  </a:lnTo>
                  <a:lnTo>
                    <a:pt x="199291" y="83761"/>
                  </a:lnTo>
                  <a:lnTo>
                    <a:pt x="198437" y="76972"/>
                  </a:lnTo>
                  <a:lnTo>
                    <a:pt x="198686" y="77008"/>
                  </a:lnTo>
                  <a:lnTo>
                    <a:pt x="203546" y="82997"/>
                  </a:lnTo>
                  <a:lnTo>
                    <a:pt x="200164" y="85252"/>
                  </a:lnTo>
                  <a:close/>
                </a:path>
                <a:path w="633730" h="161925">
                  <a:moveTo>
                    <a:pt x="199532" y="85674"/>
                  </a:moveTo>
                  <a:lnTo>
                    <a:pt x="199291" y="83761"/>
                  </a:lnTo>
                  <a:lnTo>
                    <a:pt x="199743" y="84336"/>
                  </a:lnTo>
                  <a:lnTo>
                    <a:pt x="200164" y="85252"/>
                  </a:lnTo>
                  <a:lnTo>
                    <a:pt x="199532" y="85674"/>
                  </a:lnTo>
                  <a:close/>
                </a:path>
                <a:path w="633730" h="161925">
                  <a:moveTo>
                    <a:pt x="200359" y="85674"/>
                  </a:moveTo>
                  <a:lnTo>
                    <a:pt x="199532" y="85674"/>
                  </a:lnTo>
                  <a:lnTo>
                    <a:pt x="200164" y="85252"/>
                  </a:lnTo>
                  <a:lnTo>
                    <a:pt x="200359" y="85674"/>
                  </a:lnTo>
                  <a:close/>
                </a:path>
                <a:path w="633730" h="161925">
                  <a:moveTo>
                    <a:pt x="174951" y="94481"/>
                  </a:moveTo>
                  <a:lnTo>
                    <a:pt x="174810" y="94481"/>
                  </a:lnTo>
                  <a:lnTo>
                    <a:pt x="174810" y="94270"/>
                  </a:lnTo>
                  <a:lnTo>
                    <a:pt x="174951" y="94481"/>
                  </a:lnTo>
                  <a:close/>
                </a:path>
                <a:path w="633730" h="161925">
                  <a:moveTo>
                    <a:pt x="204210" y="94481"/>
                  </a:moveTo>
                  <a:lnTo>
                    <a:pt x="174951" y="94481"/>
                  </a:lnTo>
                  <a:lnTo>
                    <a:pt x="174810" y="94270"/>
                  </a:lnTo>
                  <a:lnTo>
                    <a:pt x="204170" y="94270"/>
                  </a:lnTo>
                  <a:lnTo>
                    <a:pt x="204210" y="94481"/>
                  </a:lnTo>
                  <a:close/>
                </a:path>
                <a:path w="633730" h="161925">
                  <a:moveTo>
                    <a:pt x="116775" y="121255"/>
                  </a:moveTo>
                  <a:lnTo>
                    <a:pt x="113746" y="119070"/>
                  </a:lnTo>
                  <a:lnTo>
                    <a:pt x="115718" y="118859"/>
                  </a:lnTo>
                  <a:lnTo>
                    <a:pt x="116352" y="117943"/>
                  </a:lnTo>
                  <a:lnTo>
                    <a:pt x="115718" y="117309"/>
                  </a:lnTo>
                  <a:lnTo>
                    <a:pt x="199521" y="117309"/>
                  </a:lnTo>
                  <a:lnTo>
                    <a:pt x="198898" y="119493"/>
                  </a:lnTo>
                  <a:lnTo>
                    <a:pt x="194883" y="120409"/>
                  </a:lnTo>
                  <a:lnTo>
                    <a:pt x="118817" y="120409"/>
                  </a:lnTo>
                  <a:lnTo>
                    <a:pt x="117901" y="120620"/>
                  </a:lnTo>
                  <a:lnTo>
                    <a:pt x="117056" y="120620"/>
                  </a:lnTo>
                  <a:lnTo>
                    <a:pt x="116775" y="121255"/>
                  </a:lnTo>
                  <a:close/>
                </a:path>
                <a:path w="633730" h="161925">
                  <a:moveTo>
                    <a:pt x="134101" y="144294"/>
                  </a:moveTo>
                  <a:lnTo>
                    <a:pt x="134946" y="140982"/>
                  </a:lnTo>
                  <a:lnTo>
                    <a:pt x="133608" y="140560"/>
                  </a:lnTo>
                  <a:lnTo>
                    <a:pt x="132763" y="140066"/>
                  </a:lnTo>
                  <a:lnTo>
                    <a:pt x="132763" y="138094"/>
                  </a:lnTo>
                  <a:lnTo>
                    <a:pt x="132974" y="137671"/>
                  </a:lnTo>
                  <a:lnTo>
                    <a:pt x="129171" y="136332"/>
                  </a:lnTo>
                  <a:lnTo>
                    <a:pt x="125860" y="134359"/>
                  </a:lnTo>
                  <a:lnTo>
                    <a:pt x="123254" y="131259"/>
                  </a:lnTo>
                  <a:lnTo>
                    <a:pt x="125226" y="130132"/>
                  </a:lnTo>
                  <a:lnTo>
                    <a:pt x="125015" y="129921"/>
                  </a:lnTo>
                  <a:lnTo>
                    <a:pt x="123254" y="129075"/>
                  </a:lnTo>
                  <a:lnTo>
                    <a:pt x="121634" y="127243"/>
                  </a:lnTo>
                  <a:lnTo>
                    <a:pt x="120578" y="125482"/>
                  </a:lnTo>
                  <a:lnTo>
                    <a:pt x="119028" y="124636"/>
                  </a:lnTo>
                  <a:lnTo>
                    <a:pt x="117690" y="123721"/>
                  </a:lnTo>
                  <a:lnTo>
                    <a:pt x="115930" y="122593"/>
                  </a:lnTo>
                  <a:lnTo>
                    <a:pt x="117268" y="122382"/>
                  </a:lnTo>
                  <a:lnTo>
                    <a:pt x="118324" y="121959"/>
                  </a:lnTo>
                  <a:lnTo>
                    <a:pt x="119451" y="121748"/>
                  </a:lnTo>
                  <a:lnTo>
                    <a:pt x="119451" y="121043"/>
                  </a:lnTo>
                  <a:lnTo>
                    <a:pt x="119028" y="120832"/>
                  </a:lnTo>
                  <a:lnTo>
                    <a:pt x="119028" y="120620"/>
                  </a:lnTo>
                  <a:lnTo>
                    <a:pt x="118817" y="120409"/>
                  </a:lnTo>
                  <a:lnTo>
                    <a:pt x="194883" y="120409"/>
                  </a:lnTo>
                  <a:lnTo>
                    <a:pt x="197137" y="121255"/>
                  </a:lnTo>
                  <a:lnTo>
                    <a:pt x="195798" y="124636"/>
                  </a:lnTo>
                  <a:lnTo>
                    <a:pt x="195365" y="125059"/>
                  </a:lnTo>
                  <a:lnTo>
                    <a:pt x="192911" y="125059"/>
                  </a:lnTo>
                  <a:lnTo>
                    <a:pt x="192223" y="125693"/>
                  </a:lnTo>
                  <a:lnTo>
                    <a:pt x="190023" y="125693"/>
                  </a:lnTo>
                  <a:lnTo>
                    <a:pt x="189389" y="129709"/>
                  </a:lnTo>
                  <a:lnTo>
                    <a:pt x="187919" y="130837"/>
                  </a:lnTo>
                  <a:lnTo>
                    <a:pt x="180515" y="130837"/>
                  </a:lnTo>
                  <a:lnTo>
                    <a:pt x="181147" y="133443"/>
                  </a:lnTo>
                  <a:lnTo>
                    <a:pt x="174810" y="133443"/>
                  </a:lnTo>
                  <a:lnTo>
                    <a:pt x="173512" y="136755"/>
                  </a:lnTo>
                  <a:lnTo>
                    <a:pt x="171922" y="136755"/>
                  </a:lnTo>
                  <a:lnTo>
                    <a:pt x="171007" y="137037"/>
                  </a:lnTo>
                  <a:lnTo>
                    <a:pt x="171007" y="137671"/>
                  </a:lnTo>
                  <a:lnTo>
                    <a:pt x="167422" y="139009"/>
                  </a:lnTo>
                  <a:lnTo>
                    <a:pt x="148680" y="139009"/>
                  </a:lnTo>
                  <a:lnTo>
                    <a:pt x="146004" y="139644"/>
                  </a:lnTo>
                  <a:lnTo>
                    <a:pt x="145906" y="140066"/>
                  </a:lnTo>
                  <a:lnTo>
                    <a:pt x="145792" y="140982"/>
                  </a:lnTo>
                  <a:lnTo>
                    <a:pt x="140933" y="140982"/>
                  </a:lnTo>
                  <a:lnTo>
                    <a:pt x="140288" y="141405"/>
                  </a:lnTo>
                  <a:lnTo>
                    <a:pt x="135862" y="141405"/>
                  </a:lnTo>
                  <a:lnTo>
                    <a:pt x="134101" y="144294"/>
                  </a:lnTo>
                  <a:close/>
                </a:path>
                <a:path w="633730" h="161925">
                  <a:moveTo>
                    <a:pt x="193122" y="127243"/>
                  </a:moveTo>
                  <a:lnTo>
                    <a:pt x="192911" y="125059"/>
                  </a:lnTo>
                  <a:lnTo>
                    <a:pt x="195365" y="125059"/>
                  </a:lnTo>
                  <a:lnTo>
                    <a:pt x="193122" y="127243"/>
                  </a:lnTo>
                  <a:close/>
                </a:path>
                <a:path w="633730" h="161925">
                  <a:moveTo>
                    <a:pt x="190234" y="127525"/>
                  </a:moveTo>
                  <a:lnTo>
                    <a:pt x="190023" y="125693"/>
                  </a:lnTo>
                  <a:lnTo>
                    <a:pt x="192223" y="125693"/>
                  </a:lnTo>
                  <a:lnTo>
                    <a:pt x="190234" y="127525"/>
                  </a:lnTo>
                  <a:close/>
                </a:path>
                <a:path w="633730" h="161925">
                  <a:moveTo>
                    <a:pt x="181853" y="135487"/>
                  </a:moveTo>
                  <a:lnTo>
                    <a:pt x="180515" y="130837"/>
                  </a:lnTo>
                  <a:lnTo>
                    <a:pt x="187919" y="130837"/>
                  </a:lnTo>
                  <a:lnTo>
                    <a:pt x="181853" y="135487"/>
                  </a:lnTo>
                  <a:close/>
                </a:path>
                <a:path w="633730" h="161925">
                  <a:moveTo>
                    <a:pt x="181642" y="135487"/>
                  </a:moveTo>
                  <a:lnTo>
                    <a:pt x="174810" y="133443"/>
                  </a:lnTo>
                  <a:lnTo>
                    <a:pt x="181147" y="133443"/>
                  </a:lnTo>
                  <a:lnTo>
                    <a:pt x="181642" y="135487"/>
                  </a:lnTo>
                  <a:close/>
                </a:path>
                <a:path w="633730" h="161925">
                  <a:moveTo>
                    <a:pt x="173401" y="137037"/>
                  </a:moveTo>
                  <a:lnTo>
                    <a:pt x="172768" y="136755"/>
                  </a:lnTo>
                  <a:lnTo>
                    <a:pt x="173512" y="136755"/>
                  </a:lnTo>
                  <a:lnTo>
                    <a:pt x="173401" y="137037"/>
                  </a:lnTo>
                  <a:close/>
                </a:path>
                <a:path w="633730" h="161925">
                  <a:moveTo>
                    <a:pt x="147553" y="141898"/>
                  </a:moveTo>
                  <a:lnTo>
                    <a:pt x="147976" y="140560"/>
                  </a:lnTo>
                  <a:lnTo>
                    <a:pt x="148680" y="140066"/>
                  </a:lnTo>
                  <a:lnTo>
                    <a:pt x="148680" y="139009"/>
                  </a:lnTo>
                  <a:lnTo>
                    <a:pt x="167422" y="139009"/>
                  </a:lnTo>
                  <a:lnTo>
                    <a:pt x="165724" y="139644"/>
                  </a:lnTo>
                  <a:lnTo>
                    <a:pt x="165434" y="139855"/>
                  </a:lnTo>
                  <a:lnTo>
                    <a:pt x="149103" y="139855"/>
                  </a:lnTo>
                  <a:lnTo>
                    <a:pt x="147553" y="141898"/>
                  </a:lnTo>
                  <a:close/>
                </a:path>
                <a:path w="633730" h="161925">
                  <a:moveTo>
                    <a:pt x="152624" y="144998"/>
                  </a:moveTo>
                  <a:lnTo>
                    <a:pt x="149103" y="139855"/>
                  </a:lnTo>
                  <a:lnTo>
                    <a:pt x="165434" y="139855"/>
                  </a:lnTo>
                  <a:lnTo>
                    <a:pt x="162625" y="141898"/>
                  </a:lnTo>
                  <a:lnTo>
                    <a:pt x="160184" y="142110"/>
                  </a:lnTo>
                  <a:lnTo>
                    <a:pt x="154878" y="142110"/>
                  </a:lnTo>
                  <a:lnTo>
                    <a:pt x="152624" y="144998"/>
                  </a:lnTo>
                  <a:close/>
                </a:path>
                <a:path w="633730" h="161925">
                  <a:moveTo>
                    <a:pt x="145158" y="142321"/>
                  </a:moveTo>
                  <a:lnTo>
                    <a:pt x="140933" y="140982"/>
                  </a:lnTo>
                  <a:lnTo>
                    <a:pt x="145792" y="140982"/>
                  </a:lnTo>
                  <a:lnTo>
                    <a:pt x="145674" y="141405"/>
                  </a:lnTo>
                  <a:lnTo>
                    <a:pt x="145158" y="142321"/>
                  </a:lnTo>
                  <a:close/>
                </a:path>
                <a:path w="633730" h="161925">
                  <a:moveTo>
                    <a:pt x="138890" y="142321"/>
                  </a:moveTo>
                  <a:lnTo>
                    <a:pt x="135862" y="141405"/>
                  </a:lnTo>
                  <a:lnTo>
                    <a:pt x="140288" y="141405"/>
                  </a:lnTo>
                  <a:lnTo>
                    <a:pt x="138890" y="142321"/>
                  </a:lnTo>
                  <a:close/>
                </a:path>
                <a:path w="633730" h="161925">
                  <a:moveTo>
                    <a:pt x="155301" y="142532"/>
                  </a:moveTo>
                  <a:lnTo>
                    <a:pt x="155301" y="142110"/>
                  </a:lnTo>
                  <a:lnTo>
                    <a:pt x="160184" y="142110"/>
                  </a:lnTo>
                  <a:lnTo>
                    <a:pt x="155301" y="142532"/>
                  </a:lnTo>
                  <a:close/>
                </a:path>
                <a:path w="633730" h="161925">
                  <a:moveTo>
                    <a:pt x="496875" y="58196"/>
                  </a:moveTo>
                  <a:lnTo>
                    <a:pt x="457733" y="58196"/>
                  </a:lnTo>
                  <a:lnTo>
                    <a:pt x="461325" y="55096"/>
                  </a:lnTo>
                  <a:lnTo>
                    <a:pt x="466184" y="52701"/>
                  </a:lnTo>
                  <a:lnTo>
                    <a:pt x="470833" y="50023"/>
                  </a:lnTo>
                  <a:lnTo>
                    <a:pt x="477031" y="49107"/>
                  </a:lnTo>
                  <a:lnTo>
                    <a:pt x="479425" y="53335"/>
                  </a:lnTo>
                  <a:lnTo>
                    <a:pt x="487144" y="53335"/>
                  </a:lnTo>
                  <a:lnTo>
                    <a:pt x="492526" y="56224"/>
                  </a:lnTo>
                  <a:lnTo>
                    <a:pt x="495132" y="57774"/>
                  </a:lnTo>
                  <a:lnTo>
                    <a:pt x="496875" y="58196"/>
                  </a:lnTo>
                  <a:close/>
                </a:path>
                <a:path w="633730" h="161925">
                  <a:moveTo>
                    <a:pt x="487144" y="53335"/>
                  </a:moveTo>
                  <a:lnTo>
                    <a:pt x="479425" y="53335"/>
                  </a:lnTo>
                  <a:lnTo>
                    <a:pt x="483651" y="51785"/>
                  </a:lnTo>
                  <a:lnTo>
                    <a:pt x="486750" y="53123"/>
                  </a:lnTo>
                  <a:lnTo>
                    <a:pt x="487144" y="53335"/>
                  </a:lnTo>
                  <a:close/>
                </a:path>
                <a:path w="633730" h="161925">
                  <a:moveTo>
                    <a:pt x="498005" y="61790"/>
                  </a:moveTo>
                  <a:lnTo>
                    <a:pt x="454422" y="61790"/>
                  </a:lnTo>
                  <a:lnTo>
                    <a:pt x="455127" y="59324"/>
                  </a:lnTo>
                  <a:lnTo>
                    <a:pt x="454000" y="57774"/>
                  </a:lnTo>
                  <a:lnTo>
                    <a:pt x="457733" y="58196"/>
                  </a:lnTo>
                  <a:lnTo>
                    <a:pt x="496875" y="58196"/>
                  </a:lnTo>
                  <a:lnTo>
                    <a:pt x="499780" y="58901"/>
                  </a:lnTo>
                  <a:lnTo>
                    <a:pt x="500089" y="60169"/>
                  </a:lnTo>
                  <a:lnTo>
                    <a:pt x="496470" y="60169"/>
                  </a:lnTo>
                  <a:lnTo>
                    <a:pt x="497174" y="61508"/>
                  </a:lnTo>
                  <a:lnTo>
                    <a:pt x="498005" y="61790"/>
                  </a:lnTo>
                  <a:close/>
                </a:path>
                <a:path w="633730" h="161925">
                  <a:moveTo>
                    <a:pt x="452239" y="61085"/>
                  </a:moveTo>
                  <a:lnTo>
                    <a:pt x="451605" y="59958"/>
                  </a:lnTo>
                  <a:lnTo>
                    <a:pt x="452873" y="59535"/>
                  </a:lnTo>
                  <a:lnTo>
                    <a:pt x="453565" y="60542"/>
                  </a:lnTo>
                  <a:lnTo>
                    <a:pt x="452239" y="61085"/>
                  </a:lnTo>
                  <a:close/>
                </a:path>
                <a:path w="633730" h="161925">
                  <a:moveTo>
                    <a:pt x="500484" y="61790"/>
                  </a:moveTo>
                  <a:lnTo>
                    <a:pt x="496470" y="60169"/>
                  </a:lnTo>
                  <a:lnTo>
                    <a:pt x="500089" y="60169"/>
                  </a:lnTo>
                  <a:lnTo>
                    <a:pt x="500484" y="61790"/>
                  </a:lnTo>
                  <a:close/>
                </a:path>
                <a:path w="633730" h="161925">
                  <a:moveTo>
                    <a:pt x="453698" y="60736"/>
                  </a:moveTo>
                  <a:lnTo>
                    <a:pt x="453565" y="60542"/>
                  </a:lnTo>
                  <a:lnTo>
                    <a:pt x="453789" y="60451"/>
                  </a:lnTo>
                  <a:lnTo>
                    <a:pt x="453698" y="60736"/>
                  </a:lnTo>
                  <a:close/>
                </a:path>
                <a:path w="633730" h="161925">
                  <a:moveTo>
                    <a:pt x="428574" y="114843"/>
                  </a:moveTo>
                  <a:lnTo>
                    <a:pt x="427236" y="110897"/>
                  </a:lnTo>
                  <a:lnTo>
                    <a:pt x="426602" y="108009"/>
                  </a:lnTo>
                  <a:lnTo>
                    <a:pt x="426109" y="105120"/>
                  </a:lnTo>
                  <a:lnTo>
                    <a:pt x="426109" y="102020"/>
                  </a:lnTo>
                  <a:lnTo>
                    <a:pt x="448436" y="66158"/>
                  </a:lnTo>
                  <a:lnTo>
                    <a:pt x="453366" y="61790"/>
                  </a:lnTo>
                  <a:lnTo>
                    <a:pt x="453698" y="60736"/>
                  </a:lnTo>
                  <a:lnTo>
                    <a:pt x="454422" y="61790"/>
                  </a:lnTo>
                  <a:lnTo>
                    <a:pt x="498005" y="61790"/>
                  </a:lnTo>
                  <a:lnTo>
                    <a:pt x="501118" y="62846"/>
                  </a:lnTo>
                  <a:lnTo>
                    <a:pt x="504640" y="64819"/>
                  </a:lnTo>
                  <a:lnTo>
                    <a:pt x="508866" y="66651"/>
                  </a:lnTo>
                  <a:lnTo>
                    <a:pt x="508443" y="66862"/>
                  </a:lnTo>
                  <a:lnTo>
                    <a:pt x="506894" y="66862"/>
                  </a:lnTo>
                  <a:lnTo>
                    <a:pt x="506189" y="67074"/>
                  </a:lnTo>
                  <a:lnTo>
                    <a:pt x="507316" y="67919"/>
                  </a:lnTo>
                  <a:lnTo>
                    <a:pt x="508232" y="69047"/>
                  </a:lnTo>
                  <a:lnTo>
                    <a:pt x="508655" y="70597"/>
                  </a:lnTo>
                  <a:lnTo>
                    <a:pt x="512880" y="73485"/>
                  </a:lnTo>
                  <a:lnTo>
                    <a:pt x="514988" y="73787"/>
                  </a:lnTo>
                  <a:lnTo>
                    <a:pt x="512880" y="75669"/>
                  </a:lnTo>
                  <a:lnTo>
                    <a:pt x="515486" y="78135"/>
                  </a:lnTo>
                  <a:lnTo>
                    <a:pt x="517935" y="80971"/>
                  </a:lnTo>
                  <a:lnTo>
                    <a:pt x="518163" y="82785"/>
                  </a:lnTo>
                  <a:lnTo>
                    <a:pt x="518914" y="82785"/>
                  </a:lnTo>
                  <a:lnTo>
                    <a:pt x="522600" y="90324"/>
                  </a:lnTo>
                  <a:lnTo>
                    <a:pt x="523727" y="96243"/>
                  </a:lnTo>
                  <a:lnTo>
                    <a:pt x="523516" y="102443"/>
                  </a:lnTo>
                  <a:lnTo>
                    <a:pt x="519712" y="103993"/>
                  </a:lnTo>
                  <a:lnTo>
                    <a:pt x="519501" y="106459"/>
                  </a:lnTo>
                  <a:lnTo>
                    <a:pt x="518585" y="112659"/>
                  </a:lnTo>
                  <a:lnTo>
                    <a:pt x="518122" y="114420"/>
                  </a:lnTo>
                  <a:lnTo>
                    <a:pt x="431462" y="114420"/>
                  </a:lnTo>
                  <a:lnTo>
                    <a:pt x="428574" y="114843"/>
                  </a:lnTo>
                  <a:close/>
                </a:path>
                <a:path w="633730" h="161925">
                  <a:moveTo>
                    <a:pt x="517068" y="74084"/>
                  </a:moveTo>
                  <a:lnTo>
                    <a:pt x="514988" y="73787"/>
                  </a:lnTo>
                  <a:lnTo>
                    <a:pt x="516825" y="72147"/>
                  </a:lnTo>
                  <a:lnTo>
                    <a:pt x="517068" y="74084"/>
                  </a:lnTo>
                  <a:close/>
                </a:path>
                <a:path w="633730" h="161925">
                  <a:moveTo>
                    <a:pt x="518731" y="82407"/>
                  </a:moveTo>
                  <a:lnTo>
                    <a:pt x="518163" y="81235"/>
                  </a:lnTo>
                  <a:lnTo>
                    <a:pt x="517935" y="80971"/>
                  </a:lnTo>
                  <a:lnTo>
                    <a:pt x="517068" y="74084"/>
                  </a:lnTo>
                  <a:lnTo>
                    <a:pt x="517318" y="74119"/>
                  </a:lnTo>
                  <a:lnTo>
                    <a:pt x="522177" y="80108"/>
                  </a:lnTo>
                  <a:lnTo>
                    <a:pt x="518731" y="82407"/>
                  </a:lnTo>
                  <a:close/>
                </a:path>
                <a:path w="633730" h="161925">
                  <a:moveTo>
                    <a:pt x="518163" y="82785"/>
                  </a:moveTo>
                  <a:lnTo>
                    <a:pt x="517935" y="80971"/>
                  </a:lnTo>
                  <a:lnTo>
                    <a:pt x="518163" y="81235"/>
                  </a:lnTo>
                  <a:lnTo>
                    <a:pt x="518731" y="82407"/>
                  </a:lnTo>
                  <a:lnTo>
                    <a:pt x="518163" y="82785"/>
                  </a:lnTo>
                  <a:close/>
                </a:path>
                <a:path w="633730" h="161925">
                  <a:moveTo>
                    <a:pt x="518914" y="82785"/>
                  </a:moveTo>
                  <a:lnTo>
                    <a:pt x="518163" y="82785"/>
                  </a:lnTo>
                  <a:lnTo>
                    <a:pt x="518731" y="82407"/>
                  </a:lnTo>
                  <a:lnTo>
                    <a:pt x="518914" y="82785"/>
                  </a:lnTo>
                  <a:close/>
                </a:path>
                <a:path w="633730" h="161925">
                  <a:moveTo>
                    <a:pt x="435406" y="118436"/>
                  </a:moveTo>
                  <a:lnTo>
                    <a:pt x="432307" y="116182"/>
                  </a:lnTo>
                  <a:lnTo>
                    <a:pt x="434279" y="115970"/>
                  </a:lnTo>
                  <a:lnTo>
                    <a:pt x="434983" y="115125"/>
                  </a:lnTo>
                  <a:lnTo>
                    <a:pt x="434772" y="114843"/>
                  </a:lnTo>
                  <a:lnTo>
                    <a:pt x="434561" y="114632"/>
                  </a:lnTo>
                  <a:lnTo>
                    <a:pt x="434279" y="114420"/>
                  </a:lnTo>
                  <a:lnTo>
                    <a:pt x="518122" y="114420"/>
                  </a:lnTo>
                  <a:lnTo>
                    <a:pt x="517529" y="116675"/>
                  </a:lnTo>
                  <a:lnTo>
                    <a:pt x="513514" y="117520"/>
                  </a:lnTo>
                  <a:lnTo>
                    <a:pt x="437378" y="117520"/>
                  </a:lnTo>
                  <a:lnTo>
                    <a:pt x="436533" y="117732"/>
                  </a:lnTo>
                  <a:lnTo>
                    <a:pt x="435617" y="117732"/>
                  </a:lnTo>
                  <a:lnTo>
                    <a:pt x="435406" y="118436"/>
                  </a:lnTo>
                  <a:close/>
                </a:path>
                <a:path w="633730" h="161925">
                  <a:moveTo>
                    <a:pt x="452662" y="141405"/>
                  </a:moveTo>
                  <a:lnTo>
                    <a:pt x="453577" y="138094"/>
                  </a:lnTo>
                  <a:lnTo>
                    <a:pt x="452239" y="137671"/>
                  </a:lnTo>
                  <a:lnTo>
                    <a:pt x="451323" y="137248"/>
                  </a:lnTo>
                  <a:lnTo>
                    <a:pt x="451323" y="135275"/>
                  </a:lnTo>
                  <a:lnTo>
                    <a:pt x="451605" y="134782"/>
                  </a:lnTo>
                  <a:lnTo>
                    <a:pt x="447802" y="133443"/>
                  </a:lnTo>
                  <a:lnTo>
                    <a:pt x="444492" y="131471"/>
                  </a:lnTo>
                  <a:lnTo>
                    <a:pt x="441815" y="128371"/>
                  </a:lnTo>
                  <a:lnTo>
                    <a:pt x="443858" y="127243"/>
                  </a:lnTo>
                  <a:lnTo>
                    <a:pt x="443576" y="127032"/>
                  </a:lnTo>
                  <a:lnTo>
                    <a:pt x="441815" y="126186"/>
                  </a:lnTo>
                  <a:lnTo>
                    <a:pt x="440266" y="124425"/>
                  </a:lnTo>
                  <a:lnTo>
                    <a:pt x="439209" y="122593"/>
                  </a:lnTo>
                  <a:lnTo>
                    <a:pt x="437660" y="121748"/>
                  </a:lnTo>
                  <a:lnTo>
                    <a:pt x="436322" y="120832"/>
                  </a:lnTo>
                  <a:lnTo>
                    <a:pt x="434561" y="119705"/>
                  </a:lnTo>
                  <a:lnTo>
                    <a:pt x="435828" y="119493"/>
                  </a:lnTo>
                  <a:lnTo>
                    <a:pt x="436955" y="119070"/>
                  </a:lnTo>
                  <a:lnTo>
                    <a:pt x="438082" y="118859"/>
                  </a:lnTo>
                  <a:lnTo>
                    <a:pt x="438082" y="118154"/>
                  </a:lnTo>
                  <a:lnTo>
                    <a:pt x="437660" y="117943"/>
                  </a:lnTo>
                  <a:lnTo>
                    <a:pt x="437660" y="117732"/>
                  </a:lnTo>
                  <a:lnTo>
                    <a:pt x="437378" y="117520"/>
                  </a:lnTo>
                  <a:lnTo>
                    <a:pt x="513514" y="117520"/>
                  </a:lnTo>
                  <a:lnTo>
                    <a:pt x="515768" y="118436"/>
                  </a:lnTo>
                  <a:lnTo>
                    <a:pt x="514430" y="121748"/>
                  </a:lnTo>
                  <a:lnTo>
                    <a:pt x="514007" y="122170"/>
                  </a:lnTo>
                  <a:lnTo>
                    <a:pt x="511542" y="122170"/>
                  </a:lnTo>
                  <a:lnTo>
                    <a:pt x="510854" y="122805"/>
                  </a:lnTo>
                  <a:lnTo>
                    <a:pt x="508655" y="122805"/>
                  </a:lnTo>
                  <a:lnTo>
                    <a:pt x="508021" y="126821"/>
                  </a:lnTo>
                  <a:lnTo>
                    <a:pt x="506550" y="127948"/>
                  </a:lnTo>
                  <a:lnTo>
                    <a:pt x="499146" y="127948"/>
                  </a:lnTo>
                  <a:lnTo>
                    <a:pt x="499755" y="130625"/>
                  </a:lnTo>
                  <a:lnTo>
                    <a:pt x="493371" y="130625"/>
                  </a:lnTo>
                  <a:lnTo>
                    <a:pt x="492113" y="133937"/>
                  </a:lnTo>
                  <a:lnTo>
                    <a:pt x="490483" y="133937"/>
                  </a:lnTo>
                  <a:lnTo>
                    <a:pt x="489638" y="134148"/>
                  </a:lnTo>
                  <a:lnTo>
                    <a:pt x="489638" y="134782"/>
                  </a:lnTo>
                  <a:lnTo>
                    <a:pt x="486006" y="136121"/>
                  </a:lnTo>
                  <a:lnTo>
                    <a:pt x="467311" y="136121"/>
                  </a:lnTo>
                  <a:lnTo>
                    <a:pt x="464635" y="136755"/>
                  </a:lnTo>
                  <a:lnTo>
                    <a:pt x="464521" y="137248"/>
                  </a:lnTo>
                  <a:lnTo>
                    <a:pt x="464424" y="138094"/>
                  </a:lnTo>
                  <a:lnTo>
                    <a:pt x="459564" y="138094"/>
                  </a:lnTo>
                  <a:lnTo>
                    <a:pt x="458811" y="138587"/>
                  </a:lnTo>
                  <a:lnTo>
                    <a:pt x="454422" y="138587"/>
                  </a:lnTo>
                  <a:lnTo>
                    <a:pt x="452662" y="141405"/>
                  </a:lnTo>
                  <a:close/>
                </a:path>
                <a:path w="633730" h="161925">
                  <a:moveTo>
                    <a:pt x="511753" y="124425"/>
                  </a:moveTo>
                  <a:lnTo>
                    <a:pt x="511542" y="122170"/>
                  </a:lnTo>
                  <a:lnTo>
                    <a:pt x="514007" y="122170"/>
                  </a:lnTo>
                  <a:lnTo>
                    <a:pt x="511753" y="124425"/>
                  </a:lnTo>
                  <a:close/>
                </a:path>
                <a:path w="633730" h="161925">
                  <a:moveTo>
                    <a:pt x="508866" y="124636"/>
                  </a:moveTo>
                  <a:lnTo>
                    <a:pt x="508655" y="122805"/>
                  </a:lnTo>
                  <a:lnTo>
                    <a:pt x="510854" y="122805"/>
                  </a:lnTo>
                  <a:lnTo>
                    <a:pt x="508866" y="124636"/>
                  </a:lnTo>
                  <a:close/>
                </a:path>
                <a:path w="633730" h="161925">
                  <a:moveTo>
                    <a:pt x="500484" y="132598"/>
                  </a:moveTo>
                  <a:lnTo>
                    <a:pt x="499146" y="127948"/>
                  </a:lnTo>
                  <a:lnTo>
                    <a:pt x="506550" y="127948"/>
                  </a:lnTo>
                  <a:lnTo>
                    <a:pt x="500484" y="132598"/>
                  </a:lnTo>
                  <a:close/>
                </a:path>
                <a:path w="633730" h="161925">
                  <a:moveTo>
                    <a:pt x="500203" y="132598"/>
                  </a:moveTo>
                  <a:lnTo>
                    <a:pt x="493371" y="130625"/>
                  </a:lnTo>
                  <a:lnTo>
                    <a:pt x="499755" y="130625"/>
                  </a:lnTo>
                  <a:lnTo>
                    <a:pt x="500203" y="132598"/>
                  </a:lnTo>
                  <a:close/>
                </a:path>
                <a:path w="633730" h="161925">
                  <a:moveTo>
                    <a:pt x="492033" y="134148"/>
                  </a:moveTo>
                  <a:lnTo>
                    <a:pt x="491399" y="133937"/>
                  </a:lnTo>
                  <a:lnTo>
                    <a:pt x="492113" y="133937"/>
                  </a:lnTo>
                  <a:lnTo>
                    <a:pt x="492033" y="134148"/>
                  </a:lnTo>
                  <a:close/>
                </a:path>
                <a:path w="633730" h="161925">
                  <a:moveTo>
                    <a:pt x="466184" y="139009"/>
                  </a:moveTo>
                  <a:lnTo>
                    <a:pt x="466607" y="137671"/>
                  </a:lnTo>
                  <a:lnTo>
                    <a:pt x="467311" y="137248"/>
                  </a:lnTo>
                  <a:lnTo>
                    <a:pt x="467311" y="136121"/>
                  </a:lnTo>
                  <a:lnTo>
                    <a:pt x="486006" y="136121"/>
                  </a:lnTo>
                  <a:lnTo>
                    <a:pt x="484285" y="136755"/>
                  </a:lnTo>
                  <a:lnTo>
                    <a:pt x="483898" y="137037"/>
                  </a:lnTo>
                  <a:lnTo>
                    <a:pt x="467734" y="137037"/>
                  </a:lnTo>
                  <a:lnTo>
                    <a:pt x="466184" y="139009"/>
                  </a:lnTo>
                  <a:close/>
                </a:path>
                <a:path w="633730" h="161925">
                  <a:moveTo>
                    <a:pt x="471256" y="142110"/>
                  </a:moveTo>
                  <a:lnTo>
                    <a:pt x="467734" y="137037"/>
                  </a:lnTo>
                  <a:lnTo>
                    <a:pt x="483898" y="137037"/>
                  </a:lnTo>
                  <a:lnTo>
                    <a:pt x="481186" y="139009"/>
                  </a:lnTo>
                  <a:lnTo>
                    <a:pt x="478768" y="139221"/>
                  </a:lnTo>
                  <a:lnTo>
                    <a:pt x="473509" y="139221"/>
                  </a:lnTo>
                  <a:lnTo>
                    <a:pt x="471256" y="142110"/>
                  </a:lnTo>
                  <a:close/>
                </a:path>
                <a:path w="633730" h="161925">
                  <a:moveTo>
                    <a:pt x="463719" y="139432"/>
                  </a:moveTo>
                  <a:lnTo>
                    <a:pt x="459564" y="138094"/>
                  </a:lnTo>
                  <a:lnTo>
                    <a:pt x="464424" y="138094"/>
                  </a:lnTo>
                  <a:lnTo>
                    <a:pt x="464424" y="138305"/>
                  </a:lnTo>
                  <a:lnTo>
                    <a:pt x="463719" y="139432"/>
                  </a:lnTo>
                  <a:close/>
                </a:path>
                <a:path w="633730" h="161925">
                  <a:moveTo>
                    <a:pt x="457521" y="139432"/>
                  </a:moveTo>
                  <a:lnTo>
                    <a:pt x="454422" y="138587"/>
                  </a:lnTo>
                  <a:lnTo>
                    <a:pt x="458811" y="138587"/>
                  </a:lnTo>
                  <a:lnTo>
                    <a:pt x="457521" y="139432"/>
                  </a:lnTo>
                  <a:close/>
                </a:path>
                <a:path w="633730" h="161925">
                  <a:moveTo>
                    <a:pt x="473932" y="139644"/>
                  </a:moveTo>
                  <a:lnTo>
                    <a:pt x="473932" y="139221"/>
                  </a:lnTo>
                  <a:lnTo>
                    <a:pt x="478768" y="139221"/>
                  </a:lnTo>
                  <a:lnTo>
                    <a:pt x="473932" y="139644"/>
                  </a:lnTo>
                  <a:close/>
                </a:path>
                <a:path w="633730" h="161925">
                  <a:moveTo>
                    <a:pt x="596060" y="36073"/>
                  </a:moveTo>
                  <a:lnTo>
                    <a:pt x="590073" y="31846"/>
                  </a:lnTo>
                  <a:lnTo>
                    <a:pt x="584579" y="27900"/>
                  </a:lnTo>
                  <a:lnTo>
                    <a:pt x="581410" y="24095"/>
                  </a:lnTo>
                  <a:lnTo>
                    <a:pt x="581692" y="17261"/>
                  </a:lnTo>
                  <a:lnTo>
                    <a:pt x="581903" y="8384"/>
                  </a:lnTo>
                  <a:lnTo>
                    <a:pt x="589228" y="0"/>
                  </a:lnTo>
                  <a:lnTo>
                    <a:pt x="598455" y="422"/>
                  </a:lnTo>
                  <a:lnTo>
                    <a:pt x="612913" y="3570"/>
                  </a:lnTo>
                  <a:lnTo>
                    <a:pt x="624796" y="11228"/>
                  </a:lnTo>
                  <a:lnTo>
                    <a:pt x="632189" y="22784"/>
                  </a:lnTo>
                  <a:lnTo>
                    <a:pt x="632572" y="28534"/>
                  </a:lnTo>
                  <a:lnTo>
                    <a:pt x="611132" y="28534"/>
                  </a:lnTo>
                  <a:lnTo>
                    <a:pt x="610850" y="28746"/>
                  </a:lnTo>
                  <a:lnTo>
                    <a:pt x="610639" y="28746"/>
                  </a:lnTo>
                  <a:lnTo>
                    <a:pt x="610428" y="29239"/>
                  </a:lnTo>
                  <a:lnTo>
                    <a:pt x="605568" y="34312"/>
                  </a:lnTo>
                  <a:lnTo>
                    <a:pt x="596060" y="36073"/>
                  </a:lnTo>
                  <a:close/>
                </a:path>
                <a:path w="633730" h="161925">
                  <a:moveTo>
                    <a:pt x="586129" y="74401"/>
                  </a:moveTo>
                  <a:lnTo>
                    <a:pt x="583241" y="67708"/>
                  </a:lnTo>
                  <a:lnTo>
                    <a:pt x="587186" y="65524"/>
                  </a:lnTo>
                  <a:lnTo>
                    <a:pt x="593299" y="61955"/>
                  </a:lnTo>
                  <a:lnTo>
                    <a:pt x="614442" y="40300"/>
                  </a:lnTo>
                  <a:lnTo>
                    <a:pt x="614331" y="37623"/>
                  </a:lnTo>
                  <a:lnTo>
                    <a:pt x="614231" y="32550"/>
                  </a:lnTo>
                  <a:lnTo>
                    <a:pt x="613104" y="30296"/>
                  </a:lnTo>
                  <a:lnTo>
                    <a:pt x="611132" y="28534"/>
                  </a:lnTo>
                  <a:lnTo>
                    <a:pt x="632572" y="28534"/>
                  </a:lnTo>
                  <a:lnTo>
                    <a:pt x="604395" y="67812"/>
                  </a:lnTo>
                  <a:lnTo>
                    <a:pt x="590284" y="72851"/>
                  </a:lnTo>
                  <a:lnTo>
                    <a:pt x="586129" y="74401"/>
                  </a:lnTo>
                  <a:close/>
                </a:path>
                <a:path w="633730" h="161925">
                  <a:moveTo>
                    <a:pt x="47329" y="76585"/>
                  </a:moveTo>
                  <a:lnTo>
                    <a:pt x="5721" y="54044"/>
                  </a:lnTo>
                  <a:lnTo>
                    <a:pt x="0" y="40089"/>
                  </a:lnTo>
                  <a:lnTo>
                    <a:pt x="988" y="25240"/>
                  </a:lnTo>
                  <a:lnTo>
                    <a:pt x="8381" y="13668"/>
                  </a:lnTo>
                  <a:lnTo>
                    <a:pt x="20264" y="6006"/>
                  </a:lnTo>
                  <a:lnTo>
                    <a:pt x="34722" y="2888"/>
                  </a:lnTo>
                  <a:lnTo>
                    <a:pt x="44019" y="2677"/>
                  </a:lnTo>
                  <a:lnTo>
                    <a:pt x="51344" y="10850"/>
                  </a:lnTo>
                  <a:lnTo>
                    <a:pt x="51555" y="19727"/>
                  </a:lnTo>
                  <a:lnTo>
                    <a:pt x="51555" y="26773"/>
                  </a:lnTo>
                  <a:lnTo>
                    <a:pt x="48668" y="30577"/>
                  </a:lnTo>
                  <a:lnTo>
                    <a:pt x="48038" y="31000"/>
                  </a:lnTo>
                  <a:lnTo>
                    <a:pt x="22115" y="31000"/>
                  </a:lnTo>
                  <a:lnTo>
                    <a:pt x="20143" y="32550"/>
                  </a:lnTo>
                  <a:lnTo>
                    <a:pt x="19016" y="34946"/>
                  </a:lnTo>
                  <a:lnTo>
                    <a:pt x="18909" y="40089"/>
                  </a:lnTo>
                  <a:lnTo>
                    <a:pt x="18805" y="42485"/>
                  </a:lnTo>
                  <a:lnTo>
                    <a:pt x="50006" y="70174"/>
                  </a:lnTo>
                  <a:lnTo>
                    <a:pt x="47329" y="76585"/>
                  </a:lnTo>
                  <a:close/>
                </a:path>
                <a:path w="633730" h="161925">
                  <a:moveTo>
                    <a:pt x="37399" y="38539"/>
                  </a:moveTo>
                  <a:lnTo>
                    <a:pt x="27609" y="36778"/>
                  </a:lnTo>
                  <a:lnTo>
                    <a:pt x="22749" y="31634"/>
                  </a:lnTo>
                  <a:lnTo>
                    <a:pt x="22115" y="31000"/>
                  </a:lnTo>
                  <a:lnTo>
                    <a:pt x="48038" y="31000"/>
                  </a:lnTo>
                  <a:lnTo>
                    <a:pt x="43103" y="34312"/>
                  </a:lnTo>
                  <a:lnTo>
                    <a:pt x="37399" y="38539"/>
                  </a:lnTo>
                  <a:close/>
                </a:path>
              </a:pathLst>
            </a:custGeom>
            <a:solidFill>
              <a:srgbClr val="F5D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327765" y="7842567"/>
              <a:ext cx="5097780" cy="1450975"/>
            </a:xfrm>
            <a:custGeom>
              <a:avLst/>
              <a:gdLst/>
              <a:ahLst/>
              <a:cxnLst/>
              <a:rect l="l" t="t" r="r" b="b"/>
              <a:pathLst>
                <a:path w="5097779" h="1450975">
                  <a:moveTo>
                    <a:pt x="3322878" y="1183233"/>
                  </a:moveTo>
                  <a:lnTo>
                    <a:pt x="36410" y="952068"/>
                  </a:lnTo>
                  <a:lnTo>
                    <a:pt x="0" y="1219314"/>
                  </a:lnTo>
                  <a:lnTo>
                    <a:pt x="3286468" y="1450543"/>
                  </a:lnTo>
                  <a:lnTo>
                    <a:pt x="3322878" y="1183233"/>
                  </a:lnTo>
                  <a:close/>
                </a:path>
                <a:path w="5097779" h="1450975">
                  <a:moveTo>
                    <a:pt x="5097399" y="275412"/>
                  </a:moveTo>
                  <a:lnTo>
                    <a:pt x="1377492" y="0"/>
                  </a:lnTo>
                  <a:lnTo>
                    <a:pt x="1339888" y="267169"/>
                  </a:lnTo>
                  <a:lnTo>
                    <a:pt x="5059794" y="542582"/>
                  </a:lnTo>
                  <a:lnTo>
                    <a:pt x="5097399" y="27541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952750" y="51312"/>
              <a:ext cx="5472795" cy="906887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28600" y="1748780"/>
            <a:ext cx="12039600" cy="7491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Конституцию Республики Казахстан,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Трудовой Кодекс Республики Казахстан,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законы Республики Казахстан "Об образовании",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"О статусе педагога",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"О противодействии коррупции",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"О языках в Республике Казахстан",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"О государственном имуществе" и иные нормативные правовые акты, определяющие направления и перспективы развития образования</a:t>
            </a:r>
            <a:endParaRPr lang="ru-RU" sz="3600" b="1" i="0" dirty="0" smtClean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974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4407" y="1357"/>
            <a:ext cx="447675" cy="10284460"/>
          </a:xfrm>
          <a:custGeom>
            <a:avLst/>
            <a:gdLst/>
            <a:ahLst/>
            <a:cxnLst/>
            <a:rect l="l" t="t" r="r" b="b"/>
            <a:pathLst>
              <a:path w="447675" h="10284460">
                <a:moveTo>
                  <a:pt x="447674" y="10284286"/>
                </a:moveTo>
                <a:lnTo>
                  <a:pt x="0" y="10284286"/>
                </a:lnTo>
                <a:lnTo>
                  <a:pt x="0" y="0"/>
                </a:lnTo>
                <a:lnTo>
                  <a:pt x="447674" y="0"/>
                </a:lnTo>
                <a:lnTo>
                  <a:pt x="447674" y="10284286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852385" y="0"/>
            <a:ext cx="6435725" cy="10287000"/>
            <a:chOff x="11852385" y="0"/>
            <a:chExt cx="6435725" cy="10287000"/>
          </a:xfrm>
        </p:grpSpPr>
        <p:sp>
          <p:nvSpPr>
            <p:cNvPr id="4" name="object 4"/>
            <p:cNvSpPr/>
            <p:nvPr/>
          </p:nvSpPr>
          <p:spPr>
            <a:xfrm>
              <a:off x="11852385" y="0"/>
              <a:ext cx="6435725" cy="10287000"/>
            </a:xfrm>
            <a:custGeom>
              <a:avLst/>
              <a:gdLst/>
              <a:ahLst/>
              <a:cxnLst/>
              <a:rect l="l" t="t" r="r" b="b"/>
              <a:pathLst>
                <a:path w="6435725" h="10287000">
                  <a:moveTo>
                    <a:pt x="6435614" y="10286999"/>
                  </a:moveTo>
                  <a:lnTo>
                    <a:pt x="5143517" y="10286999"/>
                  </a:lnTo>
                  <a:lnTo>
                    <a:pt x="0" y="5143482"/>
                  </a:lnTo>
                  <a:lnTo>
                    <a:pt x="5143482" y="0"/>
                  </a:lnTo>
                  <a:lnTo>
                    <a:pt x="6435614" y="0"/>
                  </a:lnTo>
                  <a:lnTo>
                    <a:pt x="6435614" y="10286999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39491" y="1"/>
              <a:ext cx="5510530" cy="10287000"/>
            </a:xfrm>
            <a:custGeom>
              <a:avLst/>
              <a:gdLst/>
              <a:ahLst/>
              <a:cxnLst/>
              <a:rect l="l" t="t" r="r" b="b"/>
              <a:pathLst>
                <a:path w="5510530" h="10287000">
                  <a:moveTo>
                    <a:pt x="5142992" y="10286998"/>
                  </a:moveTo>
                  <a:lnTo>
                    <a:pt x="0" y="5144005"/>
                  </a:lnTo>
                  <a:lnTo>
                    <a:pt x="5144005" y="0"/>
                  </a:lnTo>
                  <a:lnTo>
                    <a:pt x="5503621" y="0"/>
                  </a:lnTo>
                  <a:lnTo>
                    <a:pt x="363441" y="5140179"/>
                  </a:lnTo>
                  <a:lnTo>
                    <a:pt x="5510259" y="10286998"/>
                  </a:lnTo>
                  <a:lnTo>
                    <a:pt x="5142992" y="102869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720812" y="0"/>
              <a:ext cx="4115435" cy="2058035"/>
            </a:xfrm>
            <a:custGeom>
              <a:avLst/>
              <a:gdLst/>
              <a:ahLst/>
              <a:cxnLst/>
              <a:rect l="l" t="t" r="r" b="b"/>
              <a:pathLst>
                <a:path w="4115434" h="2058035">
                  <a:moveTo>
                    <a:pt x="2057717" y="2057717"/>
                  </a:moveTo>
                  <a:lnTo>
                    <a:pt x="0" y="0"/>
                  </a:lnTo>
                  <a:lnTo>
                    <a:pt x="284889" y="0"/>
                  </a:lnTo>
                  <a:lnTo>
                    <a:pt x="2057717" y="1772828"/>
                  </a:lnTo>
                  <a:lnTo>
                    <a:pt x="3830545" y="0"/>
                  </a:lnTo>
                  <a:lnTo>
                    <a:pt x="4115435" y="0"/>
                  </a:lnTo>
                  <a:lnTo>
                    <a:pt x="2057717" y="2057717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06055" y="232507"/>
            <a:ext cx="10315575" cy="1028700"/>
          </a:xfrm>
          <a:custGeom>
            <a:avLst/>
            <a:gdLst/>
            <a:ahLst/>
            <a:cxnLst/>
            <a:rect l="l" t="t" r="r" b="b"/>
            <a:pathLst>
              <a:path w="10315575" h="1028700">
                <a:moveTo>
                  <a:pt x="10315450" y="513795"/>
                </a:moveTo>
                <a:lnTo>
                  <a:pt x="10313345" y="557984"/>
                </a:lnTo>
                <a:lnTo>
                  <a:pt x="10307380" y="601808"/>
                </a:lnTo>
                <a:lnTo>
                  <a:pt x="10298077" y="644489"/>
                </a:lnTo>
                <a:lnTo>
                  <a:pt x="10285956" y="685245"/>
                </a:lnTo>
                <a:lnTo>
                  <a:pt x="10269254" y="726803"/>
                </a:lnTo>
                <a:lnTo>
                  <a:pt x="10249033" y="766464"/>
                </a:lnTo>
                <a:lnTo>
                  <a:pt x="10225404" y="804045"/>
                </a:lnTo>
                <a:lnTo>
                  <a:pt x="10198476" y="839365"/>
                </a:lnTo>
                <a:lnTo>
                  <a:pt x="10168360" y="872241"/>
                </a:lnTo>
                <a:lnTo>
                  <a:pt x="10135165" y="902492"/>
                </a:lnTo>
                <a:lnTo>
                  <a:pt x="10099002" y="929935"/>
                </a:lnTo>
                <a:lnTo>
                  <a:pt x="10059980" y="954389"/>
                </a:lnTo>
                <a:lnTo>
                  <a:pt x="10018209" y="975672"/>
                </a:lnTo>
                <a:lnTo>
                  <a:pt x="9973800" y="993601"/>
                </a:lnTo>
                <a:lnTo>
                  <a:pt x="9926862" y="1007995"/>
                </a:lnTo>
                <a:lnTo>
                  <a:pt x="9877505" y="1018672"/>
                </a:lnTo>
                <a:lnTo>
                  <a:pt x="9825840" y="1025449"/>
                </a:lnTo>
                <a:lnTo>
                  <a:pt x="9771976" y="1028145"/>
                </a:lnTo>
                <a:lnTo>
                  <a:pt x="0" y="1028145"/>
                </a:lnTo>
                <a:lnTo>
                  <a:pt x="0" y="0"/>
                </a:lnTo>
                <a:lnTo>
                  <a:pt x="9779501" y="0"/>
                </a:lnTo>
                <a:lnTo>
                  <a:pt x="9831643" y="2727"/>
                </a:lnTo>
                <a:lnTo>
                  <a:pt x="9881836" y="9589"/>
                </a:lnTo>
                <a:lnTo>
                  <a:pt x="9929955" y="20389"/>
                </a:lnTo>
                <a:lnTo>
                  <a:pt x="9975873" y="34931"/>
                </a:lnTo>
                <a:lnTo>
                  <a:pt x="10019467" y="53018"/>
                </a:lnTo>
                <a:lnTo>
                  <a:pt x="10060610" y="74454"/>
                </a:lnTo>
                <a:lnTo>
                  <a:pt x="10099177" y="99041"/>
                </a:lnTo>
                <a:lnTo>
                  <a:pt x="10135043" y="126584"/>
                </a:lnTo>
                <a:lnTo>
                  <a:pt x="10168084" y="156886"/>
                </a:lnTo>
                <a:lnTo>
                  <a:pt x="10198173" y="189750"/>
                </a:lnTo>
                <a:lnTo>
                  <a:pt x="10225185" y="224980"/>
                </a:lnTo>
                <a:lnTo>
                  <a:pt x="10248996" y="262379"/>
                </a:lnTo>
                <a:lnTo>
                  <a:pt x="10269480" y="301751"/>
                </a:lnTo>
                <a:lnTo>
                  <a:pt x="10286511" y="342899"/>
                </a:lnTo>
                <a:lnTo>
                  <a:pt x="10287069" y="344009"/>
                </a:lnTo>
                <a:lnTo>
                  <a:pt x="10287069" y="345119"/>
                </a:lnTo>
                <a:lnTo>
                  <a:pt x="10287625" y="346229"/>
                </a:lnTo>
                <a:lnTo>
                  <a:pt x="10299485" y="386143"/>
                </a:lnTo>
                <a:lnTo>
                  <a:pt x="10308215" y="427515"/>
                </a:lnTo>
                <a:lnTo>
                  <a:pt x="10313606" y="470135"/>
                </a:lnTo>
                <a:lnTo>
                  <a:pt x="10315450" y="513795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92" y="2253675"/>
            <a:ext cx="1962150" cy="828675"/>
          </a:xfrm>
          <a:custGeom>
            <a:avLst/>
            <a:gdLst/>
            <a:ahLst/>
            <a:cxnLst/>
            <a:rect l="l" t="t" r="r" b="b"/>
            <a:pathLst>
              <a:path w="1962150" h="828675">
                <a:moveTo>
                  <a:pt x="1961945" y="413890"/>
                </a:moveTo>
                <a:lnTo>
                  <a:pt x="1955473" y="484790"/>
                </a:lnTo>
                <a:lnTo>
                  <a:pt x="1938287" y="552003"/>
                </a:lnTo>
                <a:lnTo>
                  <a:pt x="1920760" y="594351"/>
                </a:lnTo>
                <a:lnTo>
                  <a:pt x="1898810" y="634159"/>
                </a:lnTo>
                <a:lnTo>
                  <a:pt x="1872729" y="671124"/>
                </a:lnTo>
                <a:lnTo>
                  <a:pt x="1842806" y="704943"/>
                </a:lnTo>
                <a:lnTo>
                  <a:pt x="1809334" y="735316"/>
                </a:lnTo>
                <a:lnTo>
                  <a:pt x="1772604" y="761938"/>
                </a:lnTo>
                <a:lnTo>
                  <a:pt x="1732907" y="784509"/>
                </a:lnTo>
                <a:lnTo>
                  <a:pt x="1690536" y="802725"/>
                </a:lnTo>
                <a:lnTo>
                  <a:pt x="1645780" y="816285"/>
                </a:lnTo>
                <a:lnTo>
                  <a:pt x="1598931" y="824887"/>
                </a:lnTo>
                <a:lnTo>
                  <a:pt x="1550281" y="828228"/>
                </a:lnTo>
                <a:lnTo>
                  <a:pt x="0" y="828228"/>
                </a:lnTo>
                <a:lnTo>
                  <a:pt x="0" y="0"/>
                </a:lnTo>
                <a:lnTo>
                  <a:pt x="1551461" y="0"/>
                </a:lnTo>
                <a:lnTo>
                  <a:pt x="1599597" y="3380"/>
                </a:lnTo>
                <a:lnTo>
                  <a:pt x="1646030" y="12087"/>
                </a:lnTo>
                <a:lnTo>
                  <a:pt x="1690467" y="25792"/>
                </a:lnTo>
                <a:lnTo>
                  <a:pt x="1732613" y="44170"/>
                </a:lnTo>
                <a:lnTo>
                  <a:pt x="1772173" y="66893"/>
                </a:lnTo>
                <a:lnTo>
                  <a:pt x="1808853" y="93637"/>
                </a:lnTo>
                <a:lnTo>
                  <a:pt x="1842358" y="124073"/>
                </a:lnTo>
                <a:lnTo>
                  <a:pt x="1872393" y="157877"/>
                </a:lnTo>
                <a:lnTo>
                  <a:pt x="1898664" y="194721"/>
                </a:lnTo>
                <a:lnTo>
                  <a:pt x="1920875" y="234279"/>
                </a:lnTo>
                <a:lnTo>
                  <a:pt x="1938733" y="276224"/>
                </a:lnTo>
                <a:lnTo>
                  <a:pt x="1939180" y="277118"/>
                </a:lnTo>
                <a:lnTo>
                  <a:pt x="1939180" y="278012"/>
                </a:lnTo>
                <a:lnTo>
                  <a:pt x="1939626" y="278906"/>
                </a:lnTo>
                <a:lnTo>
                  <a:pt x="1949139" y="311060"/>
                </a:lnTo>
                <a:lnTo>
                  <a:pt x="1956142" y="344387"/>
                </a:lnTo>
                <a:lnTo>
                  <a:pt x="1960466" y="378719"/>
                </a:lnTo>
                <a:lnTo>
                  <a:pt x="1961945" y="41389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75231" y="316349"/>
            <a:ext cx="9906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dirty="0">
                <a:solidFill>
                  <a:schemeClr val="bg1"/>
                </a:solidFill>
              </a:rPr>
              <a:t>Основные задачи</a:t>
            </a:r>
            <a:endParaRPr sz="5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795" y="4225954"/>
            <a:ext cx="2009775" cy="828675"/>
          </a:xfrm>
          <a:custGeom>
            <a:avLst/>
            <a:gdLst/>
            <a:ahLst/>
            <a:cxnLst/>
            <a:rect l="l" t="t" r="r" b="b"/>
            <a:pathLst>
              <a:path w="2009775" h="828675">
                <a:moveTo>
                  <a:pt x="2009636" y="413890"/>
                </a:moveTo>
                <a:lnTo>
                  <a:pt x="2003156" y="484790"/>
                </a:lnTo>
                <a:lnTo>
                  <a:pt x="1985950" y="552003"/>
                </a:lnTo>
                <a:lnTo>
                  <a:pt x="1968403" y="594351"/>
                </a:lnTo>
                <a:lnTo>
                  <a:pt x="1946427" y="634159"/>
                </a:lnTo>
                <a:lnTo>
                  <a:pt x="1920312" y="671124"/>
                </a:lnTo>
                <a:lnTo>
                  <a:pt x="1890350" y="704943"/>
                </a:lnTo>
                <a:lnTo>
                  <a:pt x="1856831" y="735316"/>
                </a:lnTo>
                <a:lnTo>
                  <a:pt x="1820046" y="761938"/>
                </a:lnTo>
                <a:lnTo>
                  <a:pt x="1780287" y="784509"/>
                </a:lnTo>
                <a:lnTo>
                  <a:pt x="1737844" y="802725"/>
                </a:lnTo>
                <a:lnTo>
                  <a:pt x="1693007" y="816285"/>
                </a:lnTo>
                <a:lnTo>
                  <a:pt x="1646069" y="824887"/>
                </a:lnTo>
                <a:lnTo>
                  <a:pt x="1597319" y="828228"/>
                </a:lnTo>
                <a:lnTo>
                  <a:pt x="0" y="828228"/>
                </a:lnTo>
                <a:lnTo>
                  <a:pt x="0" y="0"/>
                </a:lnTo>
                <a:lnTo>
                  <a:pt x="1598535" y="0"/>
                </a:lnTo>
                <a:lnTo>
                  <a:pt x="1646761" y="3380"/>
                </a:lnTo>
                <a:lnTo>
                  <a:pt x="1693277" y="12087"/>
                </a:lnTo>
                <a:lnTo>
                  <a:pt x="1737789" y="25792"/>
                </a:lnTo>
                <a:lnTo>
                  <a:pt x="1780002" y="44170"/>
                </a:lnTo>
                <a:lnTo>
                  <a:pt x="1819621" y="66893"/>
                </a:lnTo>
                <a:lnTo>
                  <a:pt x="1856353" y="93637"/>
                </a:lnTo>
                <a:lnTo>
                  <a:pt x="1889903" y="124073"/>
                </a:lnTo>
                <a:lnTo>
                  <a:pt x="1919977" y="157877"/>
                </a:lnTo>
                <a:lnTo>
                  <a:pt x="1946280" y="194721"/>
                </a:lnTo>
                <a:lnTo>
                  <a:pt x="1968518" y="234279"/>
                </a:lnTo>
                <a:lnTo>
                  <a:pt x="1986397" y="276224"/>
                </a:lnTo>
                <a:lnTo>
                  <a:pt x="1986844" y="277118"/>
                </a:lnTo>
                <a:lnTo>
                  <a:pt x="1986844" y="278012"/>
                </a:lnTo>
                <a:lnTo>
                  <a:pt x="1987291" y="278906"/>
                </a:lnTo>
                <a:lnTo>
                  <a:pt x="1996815" y="311060"/>
                </a:lnTo>
                <a:lnTo>
                  <a:pt x="2003826" y="344387"/>
                </a:lnTo>
                <a:lnTo>
                  <a:pt x="2008156" y="378719"/>
                </a:lnTo>
                <a:lnTo>
                  <a:pt x="2009636" y="41389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019771" y="2000200"/>
            <a:ext cx="12745959" cy="3622914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руководство деятельностью организации образования в соответствии с ее уставом и законодательством РК</a:t>
            </a:r>
          </a:p>
          <a:p>
            <a:pPr marL="12700" marR="2895600">
              <a:lnSpc>
                <a:spcPct val="79200"/>
              </a:lnSpc>
              <a:spcBef>
                <a:spcPts val="844"/>
              </a:spcBef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895600">
              <a:lnSpc>
                <a:spcPct val="79200"/>
              </a:lnSpc>
              <a:spcBef>
                <a:spcPts val="844"/>
              </a:spcBef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государственного общеобязательного стандарта совместно с педагогическим и методическим советом</a:t>
            </a:r>
            <a:endParaRPr lang="ru-RU" sz="32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ject 18"/>
          <p:cNvSpPr/>
          <p:nvPr/>
        </p:nvSpPr>
        <p:spPr>
          <a:xfrm>
            <a:off x="14449583" y="4172279"/>
            <a:ext cx="3500438" cy="1576388"/>
          </a:xfrm>
          <a:custGeom>
            <a:avLst/>
            <a:gdLst/>
            <a:ahLst/>
            <a:cxnLst/>
            <a:rect l="l" t="t" r="r" b="b"/>
            <a:pathLst>
              <a:path w="619125" h="476250">
                <a:moveTo>
                  <a:pt x="618947" y="103962"/>
                </a:moveTo>
                <a:lnTo>
                  <a:pt x="321729" y="282346"/>
                </a:lnTo>
                <a:lnTo>
                  <a:pt x="317957" y="284619"/>
                </a:lnTo>
                <a:lnTo>
                  <a:pt x="313867" y="285750"/>
                </a:lnTo>
                <a:lnTo>
                  <a:pt x="305066" y="285750"/>
                </a:lnTo>
                <a:lnTo>
                  <a:pt x="300977" y="284619"/>
                </a:lnTo>
                <a:lnTo>
                  <a:pt x="0" y="103962"/>
                </a:lnTo>
                <a:lnTo>
                  <a:pt x="0" y="434936"/>
                </a:lnTo>
                <a:lnTo>
                  <a:pt x="23558" y="470204"/>
                </a:lnTo>
                <a:lnTo>
                  <a:pt x="41300" y="476250"/>
                </a:lnTo>
                <a:lnTo>
                  <a:pt x="577646" y="476250"/>
                </a:lnTo>
                <a:lnTo>
                  <a:pt x="612902" y="452691"/>
                </a:lnTo>
                <a:lnTo>
                  <a:pt x="618947" y="434936"/>
                </a:lnTo>
                <a:lnTo>
                  <a:pt x="618947" y="103962"/>
                </a:lnTo>
                <a:close/>
              </a:path>
              <a:path w="619125" h="476250">
                <a:moveTo>
                  <a:pt x="618947" y="41313"/>
                </a:moveTo>
                <a:lnTo>
                  <a:pt x="595388" y="6045"/>
                </a:lnTo>
                <a:lnTo>
                  <a:pt x="577646" y="0"/>
                </a:lnTo>
                <a:lnTo>
                  <a:pt x="41300" y="0"/>
                </a:lnTo>
                <a:lnTo>
                  <a:pt x="6032" y="23571"/>
                </a:lnTo>
                <a:lnTo>
                  <a:pt x="0" y="41313"/>
                </a:lnTo>
                <a:lnTo>
                  <a:pt x="0" y="48437"/>
                </a:lnTo>
                <a:lnTo>
                  <a:pt x="309473" y="234175"/>
                </a:lnTo>
                <a:lnTo>
                  <a:pt x="618947" y="48437"/>
                </a:lnTo>
                <a:lnTo>
                  <a:pt x="618947" y="41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4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0303" y="5623114"/>
            <a:ext cx="4514114" cy="40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4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4407" y="1357"/>
            <a:ext cx="447675" cy="10284460"/>
          </a:xfrm>
          <a:custGeom>
            <a:avLst/>
            <a:gdLst/>
            <a:ahLst/>
            <a:cxnLst/>
            <a:rect l="l" t="t" r="r" b="b"/>
            <a:pathLst>
              <a:path w="447675" h="10284460">
                <a:moveTo>
                  <a:pt x="447674" y="10284286"/>
                </a:moveTo>
                <a:lnTo>
                  <a:pt x="0" y="10284286"/>
                </a:lnTo>
                <a:lnTo>
                  <a:pt x="0" y="0"/>
                </a:lnTo>
                <a:lnTo>
                  <a:pt x="447674" y="0"/>
                </a:lnTo>
                <a:lnTo>
                  <a:pt x="447674" y="10284286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6055" y="232507"/>
            <a:ext cx="10315575" cy="1028700"/>
          </a:xfrm>
          <a:custGeom>
            <a:avLst/>
            <a:gdLst/>
            <a:ahLst/>
            <a:cxnLst/>
            <a:rect l="l" t="t" r="r" b="b"/>
            <a:pathLst>
              <a:path w="10315575" h="1028700">
                <a:moveTo>
                  <a:pt x="10315450" y="513795"/>
                </a:moveTo>
                <a:lnTo>
                  <a:pt x="10313345" y="557984"/>
                </a:lnTo>
                <a:lnTo>
                  <a:pt x="10307380" y="601808"/>
                </a:lnTo>
                <a:lnTo>
                  <a:pt x="10298077" y="644489"/>
                </a:lnTo>
                <a:lnTo>
                  <a:pt x="10285956" y="685245"/>
                </a:lnTo>
                <a:lnTo>
                  <a:pt x="10269254" y="726803"/>
                </a:lnTo>
                <a:lnTo>
                  <a:pt x="10249033" y="766464"/>
                </a:lnTo>
                <a:lnTo>
                  <a:pt x="10225404" y="804045"/>
                </a:lnTo>
                <a:lnTo>
                  <a:pt x="10198476" y="839365"/>
                </a:lnTo>
                <a:lnTo>
                  <a:pt x="10168360" y="872241"/>
                </a:lnTo>
                <a:lnTo>
                  <a:pt x="10135165" y="902492"/>
                </a:lnTo>
                <a:lnTo>
                  <a:pt x="10099002" y="929935"/>
                </a:lnTo>
                <a:lnTo>
                  <a:pt x="10059980" y="954389"/>
                </a:lnTo>
                <a:lnTo>
                  <a:pt x="10018209" y="975672"/>
                </a:lnTo>
                <a:lnTo>
                  <a:pt x="9973800" y="993601"/>
                </a:lnTo>
                <a:lnTo>
                  <a:pt x="9926862" y="1007995"/>
                </a:lnTo>
                <a:lnTo>
                  <a:pt x="9877505" y="1018672"/>
                </a:lnTo>
                <a:lnTo>
                  <a:pt x="9825840" y="1025449"/>
                </a:lnTo>
                <a:lnTo>
                  <a:pt x="9771976" y="1028145"/>
                </a:lnTo>
                <a:lnTo>
                  <a:pt x="0" y="1028145"/>
                </a:lnTo>
                <a:lnTo>
                  <a:pt x="0" y="0"/>
                </a:lnTo>
                <a:lnTo>
                  <a:pt x="9779501" y="0"/>
                </a:lnTo>
                <a:lnTo>
                  <a:pt x="9831643" y="2727"/>
                </a:lnTo>
                <a:lnTo>
                  <a:pt x="9881836" y="9589"/>
                </a:lnTo>
                <a:lnTo>
                  <a:pt x="9929955" y="20389"/>
                </a:lnTo>
                <a:lnTo>
                  <a:pt x="9975873" y="34931"/>
                </a:lnTo>
                <a:lnTo>
                  <a:pt x="10019467" y="53018"/>
                </a:lnTo>
                <a:lnTo>
                  <a:pt x="10060610" y="74454"/>
                </a:lnTo>
                <a:lnTo>
                  <a:pt x="10099177" y="99041"/>
                </a:lnTo>
                <a:lnTo>
                  <a:pt x="10135043" y="126584"/>
                </a:lnTo>
                <a:lnTo>
                  <a:pt x="10168084" y="156886"/>
                </a:lnTo>
                <a:lnTo>
                  <a:pt x="10198173" y="189750"/>
                </a:lnTo>
                <a:lnTo>
                  <a:pt x="10225185" y="224980"/>
                </a:lnTo>
                <a:lnTo>
                  <a:pt x="10248996" y="262379"/>
                </a:lnTo>
                <a:lnTo>
                  <a:pt x="10269480" y="301751"/>
                </a:lnTo>
                <a:lnTo>
                  <a:pt x="10286511" y="342899"/>
                </a:lnTo>
                <a:lnTo>
                  <a:pt x="10287069" y="344009"/>
                </a:lnTo>
                <a:lnTo>
                  <a:pt x="10287069" y="345119"/>
                </a:lnTo>
                <a:lnTo>
                  <a:pt x="10287625" y="346229"/>
                </a:lnTo>
                <a:lnTo>
                  <a:pt x="10299485" y="386143"/>
                </a:lnTo>
                <a:lnTo>
                  <a:pt x="10308215" y="427515"/>
                </a:lnTo>
                <a:lnTo>
                  <a:pt x="10313606" y="470135"/>
                </a:lnTo>
                <a:lnTo>
                  <a:pt x="10315450" y="513795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2792" y="2253675"/>
            <a:ext cx="1962150" cy="828675"/>
            <a:chOff x="22792" y="1427621"/>
            <a:chExt cx="1962150" cy="828675"/>
          </a:xfrm>
        </p:grpSpPr>
        <p:sp>
          <p:nvSpPr>
            <p:cNvPr id="9" name="object 9"/>
            <p:cNvSpPr/>
            <p:nvPr/>
          </p:nvSpPr>
          <p:spPr>
            <a:xfrm>
              <a:off x="22792" y="1427621"/>
              <a:ext cx="1962150" cy="828675"/>
            </a:xfrm>
            <a:custGeom>
              <a:avLst/>
              <a:gdLst/>
              <a:ahLst/>
              <a:cxnLst/>
              <a:rect l="l" t="t" r="r" b="b"/>
              <a:pathLst>
                <a:path w="1962150" h="828675">
                  <a:moveTo>
                    <a:pt x="1961945" y="413890"/>
                  </a:moveTo>
                  <a:lnTo>
                    <a:pt x="1955473" y="484790"/>
                  </a:lnTo>
                  <a:lnTo>
                    <a:pt x="1938287" y="552003"/>
                  </a:lnTo>
                  <a:lnTo>
                    <a:pt x="1920760" y="594351"/>
                  </a:lnTo>
                  <a:lnTo>
                    <a:pt x="1898810" y="634159"/>
                  </a:lnTo>
                  <a:lnTo>
                    <a:pt x="1872729" y="671124"/>
                  </a:lnTo>
                  <a:lnTo>
                    <a:pt x="1842806" y="704943"/>
                  </a:lnTo>
                  <a:lnTo>
                    <a:pt x="1809334" y="735316"/>
                  </a:lnTo>
                  <a:lnTo>
                    <a:pt x="1772604" y="761938"/>
                  </a:lnTo>
                  <a:lnTo>
                    <a:pt x="1732907" y="784509"/>
                  </a:lnTo>
                  <a:lnTo>
                    <a:pt x="1690536" y="802725"/>
                  </a:lnTo>
                  <a:lnTo>
                    <a:pt x="1645780" y="816285"/>
                  </a:lnTo>
                  <a:lnTo>
                    <a:pt x="1598931" y="824887"/>
                  </a:lnTo>
                  <a:lnTo>
                    <a:pt x="1550281" y="828228"/>
                  </a:lnTo>
                  <a:lnTo>
                    <a:pt x="0" y="828228"/>
                  </a:lnTo>
                  <a:lnTo>
                    <a:pt x="0" y="0"/>
                  </a:lnTo>
                  <a:lnTo>
                    <a:pt x="1551461" y="0"/>
                  </a:lnTo>
                  <a:lnTo>
                    <a:pt x="1599597" y="3380"/>
                  </a:lnTo>
                  <a:lnTo>
                    <a:pt x="1646030" y="12087"/>
                  </a:lnTo>
                  <a:lnTo>
                    <a:pt x="1690467" y="25792"/>
                  </a:lnTo>
                  <a:lnTo>
                    <a:pt x="1732613" y="44170"/>
                  </a:lnTo>
                  <a:lnTo>
                    <a:pt x="1772173" y="66893"/>
                  </a:lnTo>
                  <a:lnTo>
                    <a:pt x="1808853" y="93637"/>
                  </a:lnTo>
                  <a:lnTo>
                    <a:pt x="1842358" y="124073"/>
                  </a:lnTo>
                  <a:lnTo>
                    <a:pt x="1872393" y="157877"/>
                  </a:lnTo>
                  <a:lnTo>
                    <a:pt x="1898664" y="194721"/>
                  </a:lnTo>
                  <a:lnTo>
                    <a:pt x="1920875" y="234279"/>
                  </a:lnTo>
                  <a:lnTo>
                    <a:pt x="1938733" y="276224"/>
                  </a:lnTo>
                  <a:lnTo>
                    <a:pt x="1939180" y="277118"/>
                  </a:lnTo>
                  <a:lnTo>
                    <a:pt x="1939180" y="278012"/>
                  </a:lnTo>
                  <a:lnTo>
                    <a:pt x="1939626" y="278906"/>
                  </a:lnTo>
                  <a:lnTo>
                    <a:pt x="1949139" y="311060"/>
                  </a:lnTo>
                  <a:lnTo>
                    <a:pt x="1956142" y="344387"/>
                  </a:lnTo>
                  <a:lnTo>
                    <a:pt x="1960466" y="378719"/>
                  </a:lnTo>
                  <a:lnTo>
                    <a:pt x="1961945" y="41389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3170" y="1602523"/>
              <a:ext cx="619125" cy="476250"/>
            </a:xfrm>
            <a:custGeom>
              <a:avLst/>
              <a:gdLst/>
              <a:ahLst/>
              <a:cxnLst/>
              <a:rect l="l" t="t" r="r" b="b"/>
              <a:pathLst>
                <a:path w="619125" h="476250">
                  <a:moveTo>
                    <a:pt x="618947" y="103974"/>
                  </a:moveTo>
                  <a:lnTo>
                    <a:pt x="321741" y="282346"/>
                  </a:lnTo>
                  <a:lnTo>
                    <a:pt x="317969" y="284619"/>
                  </a:lnTo>
                  <a:lnTo>
                    <a:pt x="313880" y="285750"/>
                  </a:lnTo>
                  <a:lnTo>
                    <a:pt x="305079" y="285750"/>
                  </a:lnTo>
                  <a:lnTo>
                    <a:pt x="300990" y="284619"/>
                  </a:lnTo>
                  <a:lnTo>
                    <a:pt x="0" y="103974"/>
                  </a:lnTo>
                  <a:lnTo>
                    <a:pt x="0" y="434949"/>
                  </a:lnTo>
                  <a:lnTo>
                    <a:pt x="23558" y="470217"/>
                  </a:lnTo>
                  <a:lnTo>
                    <a:pt x="41300" y="476250"/>
                  </a:lnTo>
                  <a:lnTo>
                    <a:pt x="577659" y="476250"/>
                  </a:lnTo>
                  <a:lnTo>
                    <a:pt x="612914" y="452691"/>
                  </a:lnTo>
                  <a:lnTo>
                    <a:pt x="618947" y="434949"/>
                  </a:lnTo>
                  <a:lnTo>
                    <a:pt x="618947" y="103974"/>
                  </a:lnTo>
                  <a:close/>
                </a:path>
                <a:path w="619125" h="476250">
                  <a:moveTo>
                    <a:pt x="618947" y="41313"/>
                  </a:moveTo>
                  <a:lnTo>
                    <a:pt x="595388" y="6045"/>
                  </a:lnTo>
                  <a:lnTo>
                    <a:pt x="577659" y="0"/>
                  </a:lnTo>
                  <a:lnTo>
                    <a:pt x="41300" y="0"/>
                  </a:lnTo>
                  <a:lnTo>
                    <a:pt x="6045" y="23571"/>
                  </a:lnTo>
                  <a:lnTo>
                    <a:pt x="0" y="41313"/>
                  </a:lnTo>
                  <a:lnTo>
                    <a:pt x="0" y="48437"/>
                  </a:lnTo>
                  <a:lnTo>
                    <a:pt x="309473" y="234175"/>
                  </a:lnTo>
                  <a:lnTo>
                    <a:pt x="618947" y="48437"/>
                  </a:lnTo>
                  <a:lnTo>
                    <a:pt x="618947" y="413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75231" y="316349"/>
            <a:ext cx="9906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dirty="0">
                <a:solidFill>
                  <a:schemeClr val="bg1"/>
                </a:solidFill>
              </a:rPr>
              <a:t>Квалификация директора</a:t>
            </a:r>
            <a:endParaRPr sz="5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795" y="4225954"/>
            <a:ext cx="2009775" cy="828675"/>
            <a:chOff x="22795" y="3539316"/>
            <a:chExt cx="2009775" cy="828675"/>
          </a:xfrm>
        </p:grpSpPr>
        <p:sp>
          <p:nvSpPr>
            <p:cNvPr id="17" name="object 17"/>
            <p:cNvSpPr/>
            <p:nvPr/>
          </p:nvSpPr>
          <p:spPr>
            <a:xfrm>
              <a:off x="22795" y="3539316"/>
              <a:ext cx="2009775" cy="828675"/>
            </a:xfrm>
            <a:custGeom>
              <a:avLst/>
              <a:gdLst/>
              <a:ahLst/>
              <a:cxnLst/>
              <a:rect l="l" t="t" r="r" b="b"/>
              <a:pathLst>
                <a:path w="2009775" h="828675">
                  <a:moveTo>
                    <a:pt x="2009636" y="413890"/>
                  </a:moveTo>
                  <a:lnTo>
                    <a:pt x="2003156" y="484790"/>
                  </a:lnTo>
                  <a:lnTo>
                    <a:pt x="1985950" y="552003"/>
                  </a:lnTo>
                  <a:lnTo>
                    <a:pt x="1968403" y="594351"/>
                  </a:lnTo>
                  <a:lnTo>
                    <a:pt x="1946427" y="634159"/>
                  </a:lnTo>
                  <a:lnTo>
                    <a:pt x="1920312" y="671124"/>
                  </a:lnTo>
                  <a:lnTo>
                    <a:pt x="1890350" y="704943"/>
                  </a:lnTo>
                  <a:lnTo>
                    <a:pt x="1856831" y="735316"/>
                  </a:lnTo>
                  <a:lnTo>
                    <a:pt x="1820046" y="761938"/>
                  </a:lnTo>
                  <a:lnTo>
                    <a:pt x="1780287" y="784509"/>
                  </a:lnTo>
                  <a:lnTo>
                    <a:pt x="1737844" y="802725"/>
                  </a:lnTo>
                  <a:lnTo>
                    <a:pt x="1693007" y="816285"/>
                  </a:lnTo>
                  <a:lnTo>
                    <a:pt x="1646069" y="824887"/>
                  </a:lnTo>
                  <a:lnTo>
                    <a:pt x="1597319" y="828228"/>
                  </a:lnTo>
                  <a:lnTo>
                    <a:pt x="0" y="828228"/>
                  </a:lnTo>
                  <a:lnTo>
                    <a:pt x="0" y="0"/>
                  </a:lnTo>
                  <a:lnTo>
                    <a:pt x="1598535" y="0"/>
                  </a:lnTo>
                  <a:lnTo>
                    <a:pt x="1646761" y="3380"/>
                  </a:lnTo>
                  <a:lnTo>
                    <a:pt x="1693277" y="12087"/>
                  </a:lnTo>
                  <a:lnTo>
                    <a:pt x="1737789" y="25792"/>
                  </a:lnTo>
                  <a:lnTo>
                    <a:pt x="1780002" y="44170"/>
                  </a:lnTo>
                  <a:lnTo>
                    <a:pt x="1819621" y="66893"/>
                  </a:lnTo>
                  <a:lnTo>
                    <a:pt x="1856353" y="93637"/>
                  </a:lnTo>
                  <a:lnTo>
                    <a:pt x="1889903" y="124073"/>
                  </a:lnTo>
                  <a:lnTo>
                    <a:pt x="1919977" y="157877"/>
                  </a:lnTo>
                  <a:lnTo>
                    <a:pt x="1946280" y="194721"/>
                  </a:lnTo>
                  <a:lnTo>
                    <a:pt x="1968518" y="234279"/>
                  </a:lnTo>
                  <a:lnTo>
                    <a:pt x="1986397" y="276224"/>
                  </a:lnTo>
                  <a:lnTo>
                    <a:pt x="1986844" y="277118"/>
                  </a:lnTo>
                  <a:lnTo>
                    <a:pt x="1986844" y="278012"/>
                  </a:lnTo>
                  <a:lnTo>
                    <a:pt x="1987291" y="278906"/>
                  </a:lnTo>
                  <a:lnTo>
                    <a:pt x="1996815" y="311060"/>
                  </a:lnTo>
                  <a:lnTo>
                    <a:pt x="2003826" y="344387"/>
                  </a:lnTo>
                  <a:lnTo>
                    <a:pt x="2008156" y="378719"/>
                  </a:lnTo>
                  <a:lnTo>
                    <a:pt x="2009636" y="41389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3322" y="3711371"/>
              <a:ext cx="619125" cy="476250"/>
            </a:xfrm>
            <a:custGeom>
              <a:avLst/>
              <a:gdLst/>
              <a:ahLst/>
              <a:cxnLst/>
              <a:rect l="l" t="t" r="r" b="b"/>
              <a:pathLst>
                <a:path w="619125" h="476250">
                  <a:moveTo>
                    <a:pt x="618947" y="103962"/>
                  </a:moveTo>
                  <a:lnTo>
                    <a:pt x="321729" y="282346"/>
                  </a:lnTo>
                  <a:lnTo>
                    <a:pt x="317957" y="284619"/>
                  </a:lnTo>
                  <a:lnTo>
                    <a:pt x="313867" y="285750"/>
                  </a:lnTo>
                  <a:lnTo>
                    <a:pt x="305066" y="285750"/>
                  </a:lnTo>
                  <a:lnTo>
                    <a:pt x="300977" y="284619"/>
                  </a:lnTo>
                  <a:lnTo>
                    <a:pt x="0" y="103962"/>
                  </a:lnTo>
                  <a:lnTo>
                    <a:pt x="0" y="434936"/>
                  </a:lnTo>
                  <a:lnTo>
                    <a:pt x="23558" y="470204"/>
                  </a:lnTo>
                  <a:lnTo>
                    <a:pt x="41300" y="476250"/>
                  </a:lnTo>
                  <a:lnTo>
                    <a:pt x="577646" y="476250"/>
                  </a:lnTo>
                  <a:lnTo>
                    <a:pt x="612902" y="452691"/>
                  </a:lnTo>
                  <a:lnTo>
                    <a:pt x="618947" y="434936"/>
                  </a:lnTo>
                  <a:lnTo>
                    <a:pt x="618947" y="103962"/>
                  </a:lnTo>
                  <a:close/>
                </a:path>
                <a:path w="619125" h="476250">
                  <a:moveTo>
                    <a:pt x="618947" y="41313"/>
                  </a:moveTo>
                  <a:lnTo>
                    <a:pt x="595388" y="6045"/>
                  </a:lnTo>
                  <a:lnTo>
                    <a:pt x="577646" y="0"/>
                  </a:lnTo>
                  <a:lnTo>
                    <a:pt x="41300" y="0"/>
                  </a:lnTo>
                  <a:lnTo>
                    <a:pt x="6032" y="23571"/>
                  </a:lnTo>
                  <a:lnTo>
                    <a:pt x="0" y="41313"/>
                  </a:lnTo>
                  <a:lnTo>
                    <a:pt x="0" y="48437"/>
                  </a:lnTo>
                  <a:lnTo>
                    <a:pt x="309473" y="234175"/>
                  </a:lnTo>
                  <a:lnTo>
                    <a:pt x="618947" y="48437"/>
                  </a:lnTo>
                  <a:lnTo>
                    <a:pt x="618947" y="413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8"/>
          <p:cNvSpPr/>
          <p:nvPr/>
        </p:nvSpPr>
        <p:spPr>
          <a:xfrm>
            <a:off x="4413623" y="6743700"/>
            <a:ext cx="3500438" cy="1576388"/>
          </a:xfrm>
          <a:custGeom>
            <a:avLst/>
            <a:gdLst/>
            <a:ahLst/>
            <a:cxnLst/>
            <a:rect l="l" t="t" r="r" b="b"/>
            <a:pathLst>
              <a:path w="619125" h="476250">
                <a:moveTo>
                  <a:pt x="618947" y="103962"/>
                </a:moveTo>
                <a:lnTo>
                  <a:pt x="321729" y="282346"/>
                </a:lnTo>
                <a:lnTo>
                  <a:pt x="317957" y="284619"/>
                </a:lnTo>
                <a:lnTo>
                  <a:pt x="313867" y="285750"/>
                </a:lnTo>
                <a:lnTo>
                  <a:pt x="305066" y="285750"/>
                </a:lnTo>
                <a:lnTo>
                  <a:pt x="300977" y="284619"/>
                </a:lnTo>
                <a:lnTo>
                  <a:pt x="0" y="103962"/>
                </a:lnTo>
                <a:lnTo>
                  <a:pt x="0" y="434936"/>
                </a:lnTo>
                <a:lnTo>
                  <a:pt x="23558" y="470204"/>
                </a:lnTo>
                <a:lnTo>
                  <a:pt x="41300" y="476250"/>
                </a:lnTo>
                <a:lnTo>
                  <a:pt x="577646" y="476250"/>
                </a:lnTo>
                <a:lnTo>
                  <a:pt x="612902" y="452691"/>
                </a:lnTo>
                <a:lnTo>
                  <a:pt x="618947" y="434936"/>
                </a:lnTo>
                <a:lnTo>
                  <a:pt x="618947" y="103962"/>
                </a:lnTo>
                <a:close/>
              </a:path>
              <a:path w="619125" h="476250">
                <a:moveTo>
                  <a:pt x="618947" y="41313"/>
                </a:moveTo>
                <a:lnTo>
                  <a:pt x="595388" y="6045"/>
                </a:lnTo>
                <a:lnTo>
                  <a:pt x="577646" y="0"/>
                </a:lnTo>
                <a:lnTo>
                  <a:pt x="41300" y="0"/>
                </a:lnTo>
                <a:lnTo>
                  <a:pt x="6032" y="23571"/>
                </a:lnTo>
                <a:lnTo>
                  <a:pt x="0" y="41313"/>
                </a:lnTo>
                <a:lnTo>
                  <a:pt x="0" y="48437"/>
                </a:lnTo>
                <a:lnTo>
                  <a:pt x="309473" y="234175"/>
                </a:lnTo>
                <a:lnTo>
                  <a:pt x="618947" y="48437"/>
                </a:lnTo>
                <a:lnTo>
                  <a:pt x="618947" y="41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Объект 10">
            <a:extLst>
              <a:ext uri="{FF2B5EF4-FFF2-40B4-BE49-F238E27FC236}">
                <a16:creationId xmlns:a16="http://schemas.microsoft.com/office/drawing/2014/main" xmlns="" id="{DA6E233A-A29C-565A-6048-AA34F6934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037399"/>
              </p:ext>
            </p:extLst>
          </p:nvPr>
        </p:nvGraphicFramePr>
        <p:xfrm>
          <a:off x="5431238" y="1663484"/>
          <a:ext cx="12475762" cy="7717034"/>
        </p:xfrm>
        <a:graphic>
          <a:graphicData uri="http://schemas.openxmlformats.org/drawingml/2006/table">
            <a:tbl>
              <a:tblPr firstRow="1" firstCol="1" bandRow="1"/>
              <a:tblGrid>
                <a:gridCol w="2083596">
                  <a:extLst>
                    <a:ext uri="{9D8B030D-6E8A-4147-A177-3AD203B41FA5}">
                      <a16:colId xmlns:a16="http://schemas.microsoft.com/office/drawing/2014/main" xmlns="" val="2355108543"/>
                    </a:ext>
                  </a:extLst>
                </a:gridCol>
                <a:gridCol w="10392166">
                  <a:extLst>
                    <a:ext uri="{9D8B030D-6E8A-4147-A177-3AD203B41FA5}">
                      <a16:colId xmlns:a16="http://schemas.microsoft.com/office/drawing/2014/main" xmlns="" val="1196462592"/>
                    </a:ext>
                  </a:extLst>
                </a:gridCol>
              </a:tblGrid>
              <a:tr h="802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Образование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spc="1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 высшее педагогическое образование или документ, подтверждающий педагогическую переподготовку.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7506255"/>
                  </a:ext>
                </a:extLst>
              </a:tr>
              <a:tr h="6863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Профессиональная компетентность 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Знание 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Конституции Республики Казахстан, Трудовой Кодекс Республики Казахстан, законы Республики Казахстан "Об образовании", "О статусе педагога", "О противодействии коррупции", "О языках в Республике Казахстан", "О государственном имуществе" и иные нормативные правовые акты, определяющие направления и перспективы развития образования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  основы педагогики и психологии; 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государственный 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общеобязательный стандарт образования, достижения педагогической науки и практики; </a:t>
                      </a:r>
                      <a:endParaRPr lang="ru-RU" sz="28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- нормы педагогической этики;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основы 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менеджмента, финансово-хозяйственной деятельности; </a:t>
                      </a:r>
                      <a:endParaRPr lang="ru-RU" sz="28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 правила безопасности и охраны труда, противопожарной защиты, санитарные правила и нормы;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0363252"/>
                  </a:ext>
                </a:extLst>
              </a:tr>
            </a:tbl>
          </a:graphicData>
        </a:graphic>
      </p:graphicFrame>
      <p:pic>
        <p:nvPicPr>
          <p:cNvPr id="31" name="object 1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850" y="2061599"/>
            <a:ext cx="3368150" cy="43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9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4407" y="1357"/>
            <a:ext cx="447675" cy="10284460"/>
          </a:xfrm>
          <a:custGeom>
            <a:avLst/>
            <a:gdLst/>
            <a:ahLst/>
            <a:cxnLst/>
            <a:rect l="l" t="t" r="r" b="b"/>
            <a:pathLst>
              <a:path w="447675" h="10284460">
                <a:moveTo>
                  <a:pt x="447674" y="10284286"/>
                </a:moveTo>
                <a:lnTo>
                  <a:pt x="0" y="10284286"/>
                </a:lnTo>
                <a:lnTo>
                  <a:pt x="0" y="0"/>
                </a:lnTo>
                <a:lnTo>
                  <a:pt x="447674" y="0"/>
                </a:lnTo>
                <a:lnTo>
                  <a:pt x="447674" y="10284286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6055" y="232507"/>
            <a:ext cx="10315575" cy="1028700"/>
          </a:xfrm>
          <a:custGeom>
            <a:avLst/>
            <a:gdLst/>
            <a:ahLst/>
            <a:cxnLst/>
            <a:rect l="l" t="t" r="r" b="b"/>
            <a:pathLst>
              <a:path w="10315575" h="1028700">
                <a:moveTo>
                  <a:pt x="10315450" y="513795"/>
                </a:moveTo>
                <a:lnTo>
                  <a:pt x="10313345" y="557984"/>
                </a:lnTo>
                <a:lnTo>
                  <a:pt x="10307380" y="601808"/>
                </a:lnTo>
                <a:lnTo>
                  <a:pt x="10298077" y="644489"/>
                </a:lnTo>
                <a:lnTo>
                  <a:pt x="10285956" y="685245"/>
                </a:lnTo>
                <a:lnTo>
                  <a:pt x="10269254" y="726803"/>
                </a:lnTo>
                <a:lnTo>
                  <a:pt x="10249033" y="766464"/>
                </a:lnTo>
                <a:lnTo>
                  <a:pt x="10225404" y="804045"/>
                </a:lnTo>
                <a:lnTo>
                  <a:pt x="10198476" y="839365"/>
                </a:lnTo>
                <a:lnTo>
                  <a:pt x="10168360" y="872241"/>
                </a:lnTo>
                <a:lnTo>
                  <a:pt x="10135165" y="902492"/>
                </a:lnTo>
                <a:lnTo>
                  <a:pt x="10099002" y="929935"/>
                </a:lnTo>
                <a:lnTo>
                  <a:pt x="10059980" y="954389"/>
                </a:lnTo>
                <a:lnTo>
                  <a:pt x="10018209" y="975672"/>
                </a:lnTo>
                <a:lnTo>
                  <a:pt x="9973800" y="993601"/>
                </a:lnTo>
                <a:lnTo>
                  <a:pt x="9926862" y="1007995"/>
                </a:lnTo>
                <a:lnTo>
                  <a:pt x="9877505" y="1018672"/>
                </a:lnTo>
                <a:lnTo>
                  <a:pt x="9825840" y="1025449"/>
                </a:lnTo>
                <a:lnTo>
                  <a:pt x="9771976" y="1028145"/>
                </a:lnTo>
                <a:lnTo>
                  <a:pt x="0" y="1028145"/>
                </a:lnTo>
                <a:lnTo>
                  <a:pt x="0" y="0"/>
                </a:lnTo>
                <a:lnTo>
                  <a:pt x="9779501" y="0"/>
                </a:lnTo>
                <a:lnTo>
                  <a:pt x="9831643" y="2727"/>
                </a:lnTo>
                <a:lnTo>
                  <a:pt x="9881836" y="9589"/>
                </a:lnTo>
                <a:lnTo>
                  <a:pt x="9929955" y="20389"/>
                </a:lnTo>
                <a:lnTo>
                  <a:pt x="9975873" y="34931"/>
                </a:lnTo>
                <a:lnTo>
                  <a:pt x="10019467" y="53018"/>
                </a:lnTo>
                <a:lnTo>
                  <a:pt x="10060610" y="74454"/>
                </a:lnTo>
                <a:lnTo>
                  <a:pt x="10099177" y="99041"/>
                </a:lnTo>
                <a:lnTo>
                  <a:pt x="10135043" y="126584"/>
                </a:lnTo>
                <a:lnTo>
                  <a:pt x="10168084" y="156886"/>
                </a:lnTo>
                <a:lnTo>
                  <a:pt x="10198173" y="189750"/>
                </a:lnTo>
                <a:lnTo>
                  <a:pt x="10225185" y="224980"/>
                </a:lnTo>
                <a:lnTo>
                  <a:pt x="10248996" y="262379"/>
                </a:lnTo>
                <a:lnTo>
                  <a:pt x="10269480" y="301751"/>
                </a:lnTo>
                <a:lnTo>
                  <a:pt x="10286511" y="342899"/>
                </a:lnTo>
                <a:lnTo>
                  <a:pt x="10287069" y="344009"/>
                </a:lnTo>
                <a:lnTo>
                  <a:pt x="10287069" y="345119"/>
                </a:lnTo>
                <a:lnTo>
                  <a:pt x="10287625" y="346229"/>
                </a:lnTo>
                <a:lnTo>
                  <a:pt x="10299485" y="386143"/>
                </a:lnTo>
                <a:lnTo>
                  <a:pt x="10308215" y="427515"/>
                </a:lnTo>
                <a:lnTo>
                  <a:pt x="10313606" y="470135"/>
                </a:lnTo>
                <a:lnTo>
                  <a:pt x="10315450" y="513795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2792" y="2253675"/>
            <a:ext cx="1962150" cy="828675"/>
            <a:chOff x="22792" y="1427621"/>
            <a:chExt cx="1962150" cy="828675"/>
          </a:xfrm>
        </p:grpSpPr>
        <p:sp>
          <p:nvSpPr>
            <p:cNvPr id="9" name="object 9"/>
            <p:cNvSpPr/>
            <p:nvPr/>
          </p:nvSpPr>
          <p:spPr>
            <a:xfrm>
              <a:off x="22792" y="1427621"/>
              <a:ext cx="1962150" cy="828675"/>
            </a:xfrm>
            <a:custGeom>
              <a:avLst/>
              <a:gdLst/>
              <a:ahLst/>
              <a:cxnLst/>
              <a:rect l="l" t="t" r="r" b="b"/>
              <a:pathLst>
                <a:path w="1962150" h="828675">
                  <a:moveTo>
                    <a:pt x="1961945" y="413890"/>
                  </a:moveTo>
                  <a:lnTo>
                    <a:pt x="1955473" y="484790"/>
                  </a:lnTo>
                  <a:lnTo>
                    <a:pt x="1938287" y="552003"/>
                  </a:lnTo>
                  <a:lnTo>
                    <a:pt x="1920760" y="594351"/>
                  </a:lnTo>
                  <a:lnTo>
                    <a:pt x="1898810" y="634159"/>
                  </a:lnTo>
                  <a:lnTo>
                    <a:pt x="1872729" y="671124"/>
                  </a:lnTo>
                  <a:lnTo>
                    <a:pt x="1842806" y="704943"/>
                  </a:lnTo>
                  <a:lnTo>
                    <a:pt x="1809334" y="735316"/>
                  </a:lnTo>
                  <a:lnTo>
                    <a:pt x="1772604" y="761938"/>
                  </a:lnTo>
                  <a:lnTo>
                    <a:pt x="1732907" y="784509"/>
                  </a:lnTo>
                  <a:lnTo>
                    <a:pt x="1690536" y="802725"/>
                  </a:lnTo>
                  <a:lnTo>
                    <a:pt x="1645780" y="816285"/>
                  </a:lnTo>
                  <a:lnTo>
                    <a:pt x="1598931" y="824887"/>
                  </a:lnTo>
                  <a:lnTo>
                    <a:pt x="1550281" y="828228"/>
                  </a:lnTo>
                  <a:lnTo>
                    <a:pt x="0" y="828228"/>
                  </a:lnTo>
                  <a:lnTo>
                    <a:pt x="0" y="0"/>
                  </a:lnTo>
                  <a:lnTo>
                    <a:pt x="1551461" y="0"/>
                  </a:lnTo>
                  <a:lnTo>
                    <a:pt x="1599597" y="3380"/>
                  </a:lnTo>
                  <a:lnTo>
                    <a:pt x="1646030" y="12087"/>
                  </a:lnTo>
                  <a:lnTo>
                    <a:pt x="1690467" y="25792"/>
                  </a:lnTo>
                  <a:lnTo>
                    <a:pt x="1732613" y="44170"/>
                  </a:lnTo>
                  <a:lnTo>
                    <a:pt x="1772173" y="66893"/>
                  </a:lnTo>
                  <a:lnTo>
                    <a:pt x="1808853" y="93637"/>
                  </a:lnTo>
                  <a:lnTo>
                    <a:pt x="1842358" y="124073"/>
                  </a:lnTo>
                  <a:lnTo>
                    <a:pt x="1872393" y="157877"/>
                  </a:lnTo>
                  <a:lnTo>
                    <a:pt x="1898664" y="194721"/>
                  </a:lnTo>
                  <a:lnTo>
                    <a:pt x="1920875" y="234279"/>
                  </a:lnTo>
                  <a:lnTo>
                    <a:pt x="1938733" y="276224"/>
                  </a:lnTo>
                  <a:lnTo>
                    <a:pt x="1939180" y="277118"/>
                  </a:lnTo>
                  <a:lnTo>
                    <a:pt x="1939180" y="278012"/>
                  </a:lnTo>
                  <a:lnTo>
                    <a:pt x="1939626" y="278906"/>
                  </a:lnTo>
                  <a:lnTo>
                    <a:pt x="1949139" y="311060"/>
                  </a:lnTo>
                  <a:lnTo>
                    <a:pt x="1956142" y="344387"/>
                  </a:lnTo>
                  <a:lnTo>
                    <a:pt x="1960466" y="378719"/>
                  </a:lnTo>
                  <a:lnTo>
                    <a:pt x="1961945" y="41389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3170" y="1602523"/>
              <a:ext cx="619125" cy="476250"/>
            </a:xfrm>
            <a:custGeom>
              <a:avLst/>
              <a:gdLst/>
              <a:ahLst/>
              <a:cxnLst/>
              <a:rect l="l" t="t" r="r" b="b"/>
              <a:pathLst>
                <a:path w="619125" h="476250">
                  <a:moveTo>
                    <a:pt x="618947" y="103974"/>
                  </a:moveTo>
                  <a:lnTo>
                    <a:pt x="321741" y="282346"/>
                  </a:lnTo>
                  <a:lnTo>
                    <a:pt x="317969" y="284619"/>
                  </a:lnTo>
                  <a:lnTo>
                    <a:pt x="313880" y="285750"/>
                  </a:lnTo>
                  <a:lnTo>
                    <a:pt x="305079" y="285750"/>
                  </a:lnTo>
                  <a:lnTo>
                    <a:pt x="300990" y="284619"/>
                  </a:lnTo>
                  <a:lnTo>
                    <a:pt x="0" y="103974"/>
                  </a:lnTo>
                  <a:lnTo>
                    <a:pt x="0" y="434949"/>
                  </a:lnTo>
                  <a:lnTo>
                    <a:pt x="23558" y="470217"/>
                  </a:lnTo>
                  <a:lnTo>
                    <a:pt x="41300" y="476250"/>
                  </a:lnTo>
                  <a:lnTo>
                    <a:pt x="577659" y="476250"/>
                  </a:lnTo>
                  <a:lnTo>
                    <a:pt x="612914" y="452691"/>
                  </a:lnTo>
                  <a:lnTo>
                    <a:pt x="618947" y="434949"/>
                  </a:lnTo>
                  <a:lnTo>
                    <a:pt x="618947" y="103974"/>
                  </a:lnTo>
                  <a:close/>
                </a:path>
                <a:path w="619125" h="476250">
                  <a:moveTo>
                    <a:pt x="618947" y="41313"/>
                  </a:moveTo>
                  <a:lnTo>
                    <a:pt x="595388" y="6045"/>
                  </a:lnTo>
                  <a:lnTo>
                    <a:pt x="577659" y="0"/>
                  </a:lnTo>
                  <a:lnTo>
                    <a:pt x="41300" y="0"/>
                  </a:lnTo>
                  <a:lnTo>
                    <a:pt x="6045" y="23571"/>
                  </a:lnTo>
                  <a:lnTo>
                    <a:pt x="0" y="41313"/>
                  </a:lnTo>
                  <a:lnTo>
                    <a:pt x="0" y="48437"/>
                  </a:lnTo>
                  <a:lnTo>
                    <a:pt x="309473" y="234175"/>
                  </a:lnTo>
                  <a:lnTo>
                    <a:pt x="618947" y="48437"/>
                  </a:lnTo>
                  <a:lnTo>
                    <a:pt x="618947" y="413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75231" y="316349"/>
            <a:ext cx="9906000" cy="891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Практический опыт 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795" y="4225954"/>
            <a:ext cx="2009775" cy="828675"/>
            <a:chOff x="22795" y="3539316"/>
            <a:chExt cx="2009775" cy="828675"/>
          </a:xfrm>
        </p:grpSpPr>
        <p:sp>
          <p:nvSpPr>
            <p:cNvPr id="17" name="object 17"/>
            <p:cNvSpPr/>
            <p:nvPr/>
          </p:nvSpPr>
          <p:spPr>
            <a:xfrm>
              <a:off x="22795" y="3539316"/>
              <a:ext cx="2009775" cy="828675"/>
            </a:xfrm>
            <a:custGeom>
              <a:avLst/>
              <a:gdLst/>
              <a:ahLst/>
              <a:cxnLst/>
              <a:rect l="l" t="t" r="r" b="b"/>
              <a:pathLst>
                <a:path w="2009775" h="828675">
                  <a:moveTo>
                    <a:pt x="2009636" y="413890"/>
                  </a:moveTo>
                  <a:lnTo>
                    <a:pt x="2003156" y="484790"/>
                  </a:lnTo>
                  <a:lnTo>
                    <a:pt x="1985950" y="552003"/>
                  </a:lnTo>
                  <a:lnTo>
                    <a:pt x="1968403" y="594351"/>
                  </a:lnTo>
                  <a:lnTo>
                    <a:pt x="1946427" y="634159"/>
                  </a:lnTo>
                  <a:lnTo>
                    <a:pt x="1920312" y="671124"/>
                  </a:lnTo>
                  <a:lnTo>
                    <a:pt x="1890350" y="704943"/>
                  </a:lnTo>
                  <a:lnTo>
                    <a:pt x="1856831" y="735316"/>
                  </a:lnTo>
                  <a:lnTo>
                    <a:pt x="1820046" y="761938"/>
                  </a:lnTo>
                  <a:lnTo>
                    <a:pt x="1780287" y="784509"/>
                  </a:lnTo>
                  <a:lnTo>
                    <a:pt x="1737844" y="802725"/>
                  </a:lnTo>
                  <a:lnTo>
                    <a:pt x="1693007" y="816285"/>
                  </a:lnTo>
                  <a:lnTo>
                    <a:pt x="1646069" y="824887"/>
                  </a:lnTo>
                  <a:lnTo>
                    <a:pt x="1597319" y="828228"/>
                  </a:lnTo>
                  <a:lnTo>
                    <a:pt x="0" y="828228"/>
                  </a:lnTo>
                  <a:lnTo>
                    <a:pt x="0" y="0"/>
                  </a:lnTo>
                  <a:lnTo>
                    <a:pt x="1598535" y="0"/>
                  </a:lnTo>
                  <a:lnTo>
                    <a:pt x="1646761" y="3380"/>
                  </a:lnTo>
                  <a:lnTo>
                    <a:pt x="1693277" y="12087"/>
                  </a:lnTo>
                  <a:lnTo>
                    <a:pt x="1737789" y="25792"/>
                  </a:lnTo>
                  <a:lnTo>
                    <a:pt x="1780002" y="44170"/>
                  </a:lnTo>
                  <a:lnTo>
                    <a:pt x="1819621" y="66893"/>
                  </a:lnTo>
                  <a:lnTo>
                    <a:pt x="1856353" y="93637"/>
                  </a:lnTo>
                  <a:lnTo>
                    <a:pt x="1889903" y="124073"/>
                  </a:lnTo>
                  <a:lnTo>
                    <a:pt x="1919977" y="157877"/>
                  </a:lnTo>
                  <a:lnTo>
                    <a:pt x="1946280" y="194721"/>
                  </a:lnTo>
                  <a:lnTo>
                    <a:pt x="1968518" y="234279"/>
                  </a:lnTo>
                  <a:lnTo>
                    <a:pt x="1986397" y="276224"/>
                  </a:lnTo>
                  <a:lnTo>
                    <a:pt x="1986844" y="277118"/>
                  </a:lnTo>
                  <a:lnTo>
                    <a:pt x="1986844" y="278012"/>
                  </a:lnTo>
                  <a:lnTo>
                    <a:pt x="1987291" y="278906"/>
                  </a:lnTo>
                  <a:lnTo>
                    <a:pt x="1996815" y="311060"/>
                  </a:lnTo>
                  <a:lnTo>
                    <a:pt x="2003826" y="344387"/>
                  </a:lnTo>
                  <a:lnTo>
                    <a:pt x="2008156" y="378719"/>
                  </a:lnTo>
                  <a:lnTo>
                    <a:pt x="2009636" y="41389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3322" y="3711371"/>
              <a:ext cx="619125" cy="476250"/>
            </a:xfrm>
            <a:custGeom>
              <a:avLst/>
              <a:gdLst/>
              <a:ahLst/>
              <a:cxnLst/>
              <a:rect l="l" t="t" r="r" b="b"/>
              <a:pathLst>
                <a:path w="619125" h="476250">
                  <a:moveTo>
                    <a:pt x="618947" y="103962"/>
                  </a:moveTo>
                  <a:lnTo>
                    <a:pt x="321729" y="282346"/>
                  </a:lnTo>
                  <a:lnTo>
                    <a:pt x="317957" y="284619"/>
                  </a:lnTo>
                  <a:lnTo>
                    <a:pt x="313867" y="285750"/>
                  </a:lnTo>
                  <a:lnTo>
                    <a:pt x="305066" y="285750"/>
                  </a:lnTo>
                  <a:lnTo>
                    <a:pt x="300977" y="284619"/>
                  </a:lnTo>
                  <a:lnTo>
                    <a:pt x="0" y="103962"/>
                  </a:lnTo>
                  <a:lnTo>
                    <a:pt x="0" y="434936"/>
                  </a:lnTo>
                  <a:lnTo>
                    <a:pt x="23558" y="470204"/>
                  </a:lnTo>
                  <a:lnTo>
                    <a:pt x="41300" y="476250"/>
                  </a:lnTo>
                  <a:lnTo>
                    <a:pt x="577646" y="476250"/>
                  </a:lnTo>
                  <a:lnTo>
                    <a:pt x="612902" y="452691"/>
                  </a:lnTo>
                  <a:lnTo>
                    <a:pt x="618947" y="434936"/>
                  </a:lnTo>
                  <a:lnTo>
                    <a:pt x="618947" y="103962"/>
                  </a:lnTo>
                  <a:close/>
                </a:path>
                <a:path w="619125" h="476250">
                  <a:moveTo>
                    <a:pt x="618947" y="41313"/>
                  </a:moveTo>
                  <a:lnTo>
                    <a:pt x="595388" y="6045"/>
                  </a:lnTo>
                  <a:lnTo>
                    <a:pt x="577646" y="0"/>
                  </a:lnTo>
                  <a:lnTo>
                    <a:pt x="41300" y="0"/>
                  </a:lnTo>
                  <a:lnTo>
                    <a:pt x="6032" y="23571"/>
                  </a:lnTo>
                  <a:lnTo>
                    <a:pt x="0" y="41313"/>
                  </a:lnTo>
                  <a:lnTo>
                    <a:pt x="0" y="48437"/>
                  </a:lnTo>
                  <a:lnTo>
                    <a:pt x="309473" y="234175"/>
                  </a:lnTo>
                  <a:lnTo>
                    <a:pt x="618947" y="48437"/>
                  </a:lnTo>
                  <a:lnTo>
                    <a:pt x="618947" y="413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8"/>
          <p:cNvSpPr/>
          <p:nvPr/>
        </p:nvSpPr>
        <p:spPr>
          <a:xfrm>
            <a:off x="4413623" y="6743700"/>
            <a:ext cx="3500438" cy="1576388"/>
          </a:xfrm>
          <a:custGeom>
            <a:avLst/>
            <a:gdLst/>
            <a:ahLst/>
            <a:cxnLst/>
            <a:rect l="l" t="t" r="r" b="b"/>
            <a:pathLst>
              <a:path w="619125" h="476250">
                <a:moveTo>
                  <a:pt x="618947" y="103962"/>
                </a:moveTo>
                <a:lnTo>
                  <a:pt x="321729" y="282346"/>
                </a:lnTo>
                <a:lnTo>
                  <a:pt x="317957" y="284619"/>
                </a:lnTo>
                <a:lnTo>
                  <a:pt x="313867" y="285750"/>
                </a:lnTo>
                <a:lnTo>
                  <a:pt x="305066" y="285750"/>
                </a:lnTo>
                <a:lnTo>
                  <a:pt x="300977" y="284619"/>
                </a:lnTo>
                <a:lnTo>
                  <a:pt x="0" y="103962"/>
                </a:lnTo>
                <a:lnTo>
                  <a:pt x="0" y="434936"/>
                </a:lnTo>
                <a:lnTo>
                  <a:pt x="23558" y="470204"/>
                </a:lnTo>
                <a:lnTo>
                  <a:pt x="41300" y="476250"/>
                </a:lnTo>
                <a:lnTo>
                  <a:pt x="577646" y="476250"/>
                </a:lnTo>
                <a:lnTo>
                  <a:pt x="612902" y="452691"/>
                </a:lnTo>
                <a:lnTo>
                  <a:pt x="618947" y="434936"/>
                </a:lnTo>
                <a:lnTo>
                  <a:pt x="618947" y="103962"/>
                </a:lnTo>
                <a:close/>
              </a:path>
              <a:path w="619125" h="476250">
                <a:moveTo>
                  <a:pt x="618947" y="41313"/>
                </a:moveTo>
                <a:lnTo>
                  <a:pt x="595388" y="6045"/>
                </a:lnTo>
                <a:lnTo>
                  <a:pt x="577646" y="0"/>
                </a:lnTo>
                <a:lnTo>
                  <a:pt x="41300" y="0"/>
                </a:lnTo>
                <a:lnTo>
                  <a:pt x="6032" y="23571"/>
                </a:lnTo>
                <a:lnTo>
                  <a:pt x="0" y="41313"/>
                </a:lnTo>
                <a:lnTo>
                  <a:pt x="0" y="48437"/>
                </a:lnTo>
                <a:lnTo>
                  <a:pt x="309473" y="234175"/>
                </a:lnTo>
                <a:lnTo>
                  <a:pt x="618947" y="48437"/>
                </a:lnTo>
                <a:lnTo>
                  <a:pt x="618947" y="41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2043835" y="1866900"/>
            <a:ext cx="10681565" cy="7613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spc="10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800" b="1" spc="1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стаж педагогической работы не менее 5 лет, в том числе последние 2 года непрерывного педагогического стажа, стаж в должности заместителя руководителя или в должности руководителя организации среднего образования не менее 2 лет;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spc="1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При осуществлении педагогической деятельности, наличие первой или высшей квалификационной категории педагога, или квалификационной категории педагога – эксперта или педагога – исследователя, или педагога – мастера; либо наличие квалификационной категории "заместитель руководителя третьей квалификационной категории" или "заместитель руководителя второй квалификационной категории", или "заместитель руководителя первой квалификационной категории" организации образования либо квалификационной категории "руководитель-организатор" или "руководитель-менеджер", или "руководитель-лидер";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object 14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16000" y="2666703"/>
            <a:ext cx="4285514" cy="52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7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" y="1"/>
            <a:ext cx="227329" cy="930910"/>
          </a:xfrm>
          <a:custGeom>
            <a:avLst/>
            <a:gdLst/>
            <a:ahLst/>
            <a:cxnLst/>
            <a:rect l="l" t="t" r="r" b="b"/>
            <a:pathLst>
              <a:path w="227329" h="930910">
                <a:moveTo>
                  <a:pt x="0" y="930828"/>
                </a:moveTo>
                <a:lnTo>
                  <a:pt x="227006" y="930828"/>
                </a:lnTo>
                <a:lnTo>
                  <a:pt x="227006" y="0"/>
                </a:lnTo>
                <a:lnTo>
                  <a:pt x="0" y="0"/>
                </a:lnTo>
                <a:lnTo>
                  <a:pt x="0" y="930828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137" y="1"/>
            <a:ext cx="17640935" cy="930910"/>
          </a:xfrm>
          <a:custGeom>
            <a:avLst/>
            <a:gdLst/>
            <a:ahLst/>
            <a:cxnLst/>
            <a:rect l="l" t="t" r="r" b="b"/>
            <a:pathLst>
              <a:path w="17640935" h="930910">
                <a:moveTo>
                  <a:pt x="0" y="930828"/>
                </a:moveTo>
                <a:lnTo>
                  <a:pt x="17640861" y="930828"/>
                </a:lnTo>
                <a:lnTo>
                  <a:pt x="17640861" y="0"/>
                </a:lnTo>
                <a:lnTo>
                  <a:pt x="0" y="0"/>
                </a:lnTo>
                <a:lnTo>
                  <a:pt x="0" y="930828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19201" y="1195707"/>
            <a:ext cx="16815678" cy="9092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руководит деятельностью организации образования в соответствии с ее уставом и в соответствии с настоящими Квалификационными характеристиками;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организует реализацию государственного общеобязательного стандарта совместно с педагогическим и методическим советом;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руководит педагогическим советом;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утверждает Программу развития школы, план учебно-воспитательной работы, рабочие учебные планы и программы, план </a:t>
            </a:r>
            <a:r>
              <a:rPr lang="ru-RU" sz="2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внутришкольного</a:t>
            </a: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контроля, план воспитательной работы;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формирует и совершенствует научно - методическую и материально-техническую базу организации образования;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организует и совершенствует методическое обеспечение учебно-воспитательного процесса;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обеспечивает развитие современных информационных технологий;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организовывает и контролирует процесс проведения дистанционного обучения, утверждает откорректированную учебную программу дистанционного обучения для всех классов и расписание занятий;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содействует деятельности педагогических организаций, методических объединений, детских организаций;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формирует контингент учащихся, воспитанников в соответствии с лицензией на правоведения образовательной деятельности, обеспечивает социальную защиту обучающихся и воспитанников;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защищает законные права и интересы (личные, имущественные, жилищные, трудовые и иные) воспитанников из числа детей-сирот и детей, оставшихся без попечения родителей, принимает меры по созданию им условий для поддержания родственных связей;</a:t>
            </a:r>
            <a:endParaRPr lang="ru-RU" sz="2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81"/>
            <a:ext cx="228600" cy="10286365"/>
          </a:xfrm>
          <a:custGeom>
            <a:avLst/>
            <a:gdLst/>
            <a:ahLst/>
            <a:cxnLst/>
            <a:rect l="l" t="t" r="r" b="b"/>
            <a:pathLst>
              <a:path w="228600" h="10286365">
                <a:moveTo>
                  <a:pt x="0" y="10286240"/>
                </a:moveTo>
                <a:lnTo>
                  <a:pt x="228037" y="10286240"/>
                </a:lnTo>
                <a:lnTo>
                  <a:pt x="228037" y="0"/>
                </a:lnTo>
                <a:lnTo>
                  <a:pt x="0" y="0"/>
                </a:lnTo>
                <a:lnTo>
                  <a:pt x="0" y="1028624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7137" y="381"/>
            <a:ext cx="229235" cy="10286365"/>
          </a:xfrm>
          <a:custGeom>
            <a:avLst/>
            <a:gdLst/>
            <a:ahLst/>
            <a:cxnLst/>
            <a:rect l="l" t="t" r="r" b="b"/>
            <a:pathLst>
              <a:path w="229234" h="10286365">
                <a:moveTo>
                  <a:pt x="0" y="10286240"/>
                </a:moveTo>
                <a:lnTo>
                  <a:pt x="229162" y="10286240"/>
                </a:lnTo>
                <a:lnTo>
                  <a:pt x="229162" y="0"/>
                </a:lnTo>
                <a:lnTo>
                  <a:pt x="0" y="0"/>
                </a:lnTo>
                <a:lnTo>
                  <a:pt x="0" y="1028624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4270" y="3316449"/>
            <a:ext cx="365125" cy="365125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295762" y="364615"/>
                </a:moveTo>
                <a:lnTo>
                  <a:pt x="228008" y="349280"/>
                </a:lnTo>
                <a:lnTo>
                  <a:pt x="191802" y="330547"/>
                </a:lnTo>
                <a:lnTo>
                  <a:pt x="155595" y="305989"/>
                </a:lnTo>
                <a:lnTo>
                  <a:pt x="120554" y="276772"/>
                </a:lnTo>
                <a:lnTo>
                  <a:pt x="87842" y="244061"/>
                </a:lnTo>
                <a:lnTo>
                  <a:pt x="58625" y="209019"/>
                </a:lnTo>
                <a:lnTo>
                  <a:pt x="34068" y="172813"/>
                </a:lnTo>
                <a:lnTo>
                  <a:pt x="15334" y="136606"/>
                </a:lnTo>
                <a:lnTo>
                  <a:pt x="0" y="68852"/>
                </a:lnTo>
                <a:lnTo>
                  <a:pt x="5728" y="39634"/>
                </a:lnTo>
                <a:lnTo>
                  <a:pt x="21939" y="15075"/>
                </a:lnTo>
                <a:lnTo>
                  <a:pt x="38967" y="3768"/>
                </a:lnTo>
                <a:lnTo>
                  <a:pt x="58338" y="0"/>
                </a:lnTo>
                <a:lnTo>
                  <a:pt x="77709" y="3768"/>
                </a:lnTo>
                <a:lnTo>
                  <a:pt x="131136" y="51484"/>
                </a:lnTo>
                <a:lnTo>
                  <a:pt x="146211" y="87883"/>
                </a:lnTo>
                <a:lnTo>
                  <a:pt x="131136" y="124282"/>
                </a:lnTo>
                <a:lnTo>
                  <a:pt x="104204" y="138446"/>
                </a:lnTo>
                <a:lnTo>
                  <a:pt x="116367" y="177758"/>
                </a:lnTo>
                <a:lnTo>
                  <a:pt x="144086" y="214408"/>
                </a:lnTo>
                <a:lnTo>
                  <a:pt x="182381" y="243417"/>
                </a:lnTo>
                <a:lnTo>
                  <a:pt x="226273" y="259807"/>
                </a:lnTo>
                <a:lnTo>
                  <a:pt x="228227" y="252680"/>
                </a:lnTo>
                <a:lnTo>
                  <a:pt x="231219" y="245834"/>
                </a:lnTo>
                <a:lnTo>
                  <a:pt x="235255" y="239392"/>
                </a:lnTo>
                <a:lnTo>
                  <a:pt x="240343" y="233479"/>
                </a:lnTo>
                <a:lnTo>
                  <a:pt x="257365" y="222172"/>
                </a:lnTo>
                <a:lnTo>
                  <a:pt x="276733" y="218404"/>
                </a:lnTo>
                <a:lnTo>
                  <a:pt x="296103" y="222172"/>
                </a:lnTo>
                <a:lnTo>
                  <a:pt x="313131" y="233479"/>
                </a:lnTo>
                <a:lnTo>
                  <a:pt x="349540" y="269888"/>
                </a:lnTo>
                <a:lnTo>
                  <a:pt x="360840" y="286916"/>
                </a:lnTo>
                <a:lnTo>
                  <a:pt x="364607" y="306286"/>
                </a:lnTo>
                <a:lnTo>
                  <a:pt x="360840" y="325654"/>
                </a:lnTo>
                <a:lnTo>
                  <a:pt x="349540" y="342676"/>
                </a:lnTo>
                <a:lnTo>
                  <a:pt x="324981" y="358887"/>
                </a:lnTo>
                <a:lnTo>
                  <a:pt x="295762" y="364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95232" y="0"/>
            <a:ext cx="1297316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dirty="0">
                <a:solidFill>
                  <a:schemeClr val="bg1"/>
                </a:solidFill>
              </a:rPr>
              <a:t>Должностные обязанности</a:t>
            </a:r>
            <a:endParaRPr sz="58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" y="1"/>
            <a:ext cx="227329" cy="930910"/>
          </a:xfrm>
          <a:custGeom>
            <a:avLst/>
            <a:gdLst/>
            <a:ahLst/>
            <a:cxnLst/>
            <a:rect l="l" t="t" r="r" b="b"/>
            <a:pathLst>
              <a:path w="227329" h="930910">
                <a:moveTo>
                  <a:pt x="0" y="930828"/>
                </a:moveTo>
                <a:lnTo>
                  <a:pt x="227006" y="930828"/>
                </a:lnTo>
                <a:lnTo>
                  <a:pt x="227006" y="0"/>
                </a:lnTo>
                <a:lnTo>
                  <a:pt x="0" y="0"/>
                </a:lnTo>
                <a:lnTo>
                  <a:pt x="0" y="930828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137" y="1"/>
            <a:ext cx="17640935" cy="930910"/>
          </a:xfrm>
          <a:custGeom>
            <a:avLst/>
            <a:gdLst/>
            <a:ahLst/>
            <a:cxnLst/>
            <a:rect l="l" t="t" r="r" b="b"/>
            <a:pathLst>
              <a:path w="17640935" h="930910">
                <a:moveTo>
                  <a:pt x="0" y="930828"/>
                </a:moveTo>
                <a:lnTo>
                  <a:pt x="17640861" y="930828"/>
                </a:lnTo>
                <a:lnTo>
                  <a:pt x="17640861" y="0"/>
                </a:lnTo>
                <a:lnTo>
                  <a:pt x="0" y="0"/>
                </a:lnTo>
                <a:lnTo>
                  <a:pt x="0" y="930828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19201" y="1195707"/>
            <a:ext cx="16815678" cy="89315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обеспечивает условия содержания и проживания воспитанников и обучающихся с учетом норм, установленных законодательством Республики Казахстан;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создает условия безопасности жизни и здоровья обучающихся (воспитанников) и работников организации образования во время учебно-воспитательного процесса;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создает условия для организации воспитания и обучения детей с особыми образовательными потребностями;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обеспечивает психолого-педагогическое сопровождение детей и родителей в вопросах воспитания и развития ребенка с особыми образовательными потребностями;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организует работу и контроль по обеспечению питанием, (медицинским обслуживанием в рамках обязательств школы) учащихся в целях охраны и укрепления их здоровья;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распоряжается имуществом и средствами организации образования в установленном законодательством порядке, представляет ежегодный отчет о поступлениях и расходовании финансовых средств;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представляет ежегодный отчет о деятельности организации, в том числе о поступлении и расходовании финансовых и материальных средств, перед попечительским советом и родительской общественностью;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обеспечивает учет, сохранность и пополнение учебно-материальной базы в соответствии с нормативными требованиями, отвечает за соблюдение правил внутреннего трудового распорядка, санитарно-гигиенического режима, безопасности и охраны труда;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81"/>
            <a:ext cx="228600" cy="10286365"/>
          </a:xfrm>
          <a:custGeom>
            <a:avLst/>
            <a:gdLst/>
            <a:ahLst/>
            <a:cxnLst/>
            <a:rect l="l" t="t" r="r" b="b"/>
            <a:pathLst>
              <a:path w="228600" h="10286365">
                <a:moveTo>
                  <a:pt x="0" y="10286240"/>
                </a:moveTo>
                <a:lnTo>
                  <a:pt x="228037" y="10286240"/>
                </a:lnTo>
                <a:lnTo>
                  <a:pt x="228037" y="0"/>
                </a:lnTo>
                <a:lnTo>
                  <a:pt x="0" y="0"/>
                </a:lnTo>
                <a:lnTo>
                  <a:pt x="0" y="1028624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7137" y="381"/>
            <a:ext cx="229235" cy="10286365"/>
          </a:xfrm>
          <a:custGeom>
            <a:avLst/>
            <a:gdLst/>
            <a:ahLst/>
            <a:cxnLst/>
            <a:rect l="l" t="t" r="r" b="b"/>
            <a:pathLst>
              <a:path w="229234" h="10286365">
                <a:moveTo>
                  <a:pt x="0" y="10286240"/>
                </a:moveTo>
                <a:lnTo>
                  <a:pt x="229162" y="10286240"/>
                </a:lnTo>
                <a:lnTo>
                  <a:pt x="229162" y="0"/>
                </a:lnTo>
                <a:lnTo>
                  <a:pt x="0" y="0"/>
                </a:lnTo>
                <a:lnTo>
                  <a:pt x="0" y="1028624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4270" y="3316449"/>
            <a:ext cx="365125" cy="365125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295762" y="364615"/>
                </a:moveTo>
                <a:lnTo>
                  <a:pt x="228008" y="349280"/>
                </a:lnTo>
                <a:lnTo>
                  <a:pt x="191802" y="330547"/>
                </a:lnTo>
                <a:lnTo>
                  <a:pt x="155595" y="305989"/>
                </a:lnTo>
                <a:lnTo>
                  <a:pt x="120554" y="276772"/>
                </a:lnTo>
                <a:lnTo>
                  <a:pt x="87842" y="244061"/>
                </a:lnTo>
                <a:lnTo>
                  <a:pt x="58625" y="209019"/>
                </a:lnTo>
                <a:lnTo>
                  <a:pt x="34068" y="172813"/>
                </a:lnTo>
                <a:lnTo>
                  <a:pt x="15334" y="136606"/>
                </a:lnTo>
                <a:lnTo>
                  <a:pt x="0" y="68852"/>
                </a:lnTo>
                <a:lnTo>
                  <a:pt x="5728" y="39634"/>
                </a:lnTo>
                <a:lnTo>
                  <a:pt x="21939" y="15075"/>
                </a:lnTo>
                <a:lnTo>
                  <a:pt x="38967" y="3768"/>
                </a:lnTo>
                <a:lnTo>
                  <a:pt x="58338" y="0"/>
                </a:lnTo>
                <a:lnTo>
                  <a:pt x="77709" y="3768"/>
                </a:lnTo>
                <a:lnTo>
                  <a:pt x="131136" y="51484"/>
                </a:lnTo>
                <a:lnTo>
                  <a:pt x="146211" y="87883"/>
                </a:lnTo>
                <a:lnTo>
                  <a:pt x="131136" y="124282"/>
                </a:lnTo>
                <a:lnTo>
                  <a:pt x="104204" y="138446"/>
                </a:lnTo>
                <a:lnTo>
                  <a:pt x="116367" y="177758"/>
                </a:lnTo>
                <a:lnTo>
                  <a:pt x="144086" y="214408"/>
                </a:lnTo>
                <a:lnTo>
                  <a:pt x="182381" y="243417"/>
                </a:lnTo>
                <a:lnTo>
                  <a:pt x="226273" y="259807"/>
                </a:lnTo>
                <a:lnTo>
                  <a:pt x="228227" y="252680"/>
                </a:lnTo>
                <a:lnTo>
                  <a:pt x="231219" y="245834"/>
                </a:lnTo>
                <a:lnTo>
                  <a:pt x="235255" y="239392"/>
                </a:lnTo>
                <a:lnTo>
                  <a:pt x="240343" y="233479"/>
                </a:lnTo>
                <a:lnTo>
                  <a:pt x="257365" y="222172"/>
                </a:lnTo>
                <a:lnTo>
                  <a:pt x="276733" y="218404"/>
                </a:lnTo>
                <a:lnTo>
                  <a:pt x="296103" y="222172"/>
                </a:lnTo>
                <a:lnTo>
                  <a:pt x="313131" y="233479"/>
                </a:lnTo>
                <a:lnTo>
                  <a:pt x="349540" y="269888"/>
                </a:lnTo>
                <a:lnTo>
                  <a:pt x="360840" y="286916"/>
                </a:lnTo>
                <a:lnTo>
                  <a:pt x="364607" y="306286"/>
                </a:lnTo>
                <a:lnTo>
                  <a:pt x="360840" y="325654"/>
                </a:lnTo>
                <a:lnTo>
                  <a:pt x="349540" y="342676"/>
                </a:lnTo>
                <a:lnTo>
                  <a:pt x="324981" y="358887"/>
                </a:lnTo>
                <a:lnTo>
                  <a:pt x="295762" y="364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95232" y="0"/>
            <a:ext cx="1297316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dirty="0">
                <a:solidFill>
                  <a:schemeClr val="bg1"/>
                </a:solidFill>
              </a:rPr>
              <a:t>Должностные обязанности</a:t>
            </a:r>
            <a:endParaRPr sz="58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7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" y="1"/>
            <a:ext cx="227329" cy="930910"/>
          </a:xfrm>
          <a:custGeom>
            <a:avLst/>
            <a:gdLst/>
            <a:ahLst/>
            <a:cxnLst/>
            <a:rect l="l" t="t" r="r" b="b"/>
            <a:pathLst>
              <a:path w="227329" h="930910">
                <a:moveTo>
                  <a:pt x="0" y="930828"/>
                </a:moveTo>
                <a:lnTo>
                  <a:pt x="227006" y="930828"/>
                </a:lnTo>
                <a:lnTo>
                  <a:pt x="227006" y="0"/>
                </a:lnTo>
                <a:lnTo>
                  <a:pt x="0" y="0"/>
                </a:lnTo>
                <a:lnTo>
                  <a:pt x="0" y="930828"/>
                </a:lnTo>
                <a:close/>
              </a:path>
            </a:pathLst>
          </a:custGeom>
          <a:solidFill>
            <a:srgbClr val="2A4A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137" y="1"/>
            <a:ext cx="17640935" cy="930910"/>
          </a:xfrm>
          <a:custGeom>
            <a:avLst/>
            <a:gdLst/>
            <a:ahLst/>
            <a:cxnLst/>
            <a:rect l="l" t="t" r="r" b="b"/>
            <a:pathLst>
              <a:path w="17640935" h="930910">
                <a:moveTo>
                  <a:pt x="0" y="930828"/>
                </a:moveTo>
                <a:lnTo>
                  <a:pt x="17640861" y="930828"/>
                </a:lnTo>
                <a:lnTo>
                  <a:pt x="17640861" y="0"/>
                </a:lnTo>
                <a:lnTo>
                  <a:pt x="0" y="0"/>
                </a:lnTo>
                <a:lnTo>
                  <a:pt x="0" y="930828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19201" y="1195707"/>
            <a:ext cx="16815678" cy="8612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 подбор и расстановку педагогов и вспомогательного персонала, утверждает, штатное расписание и должностные обязанности работников, создает условия для повышения их профессиональной компетентности;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владеет компьютерной грамотностью, информационно-коммуникационными технологиями;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организует процедуру аттестации и присвоения (подтверждения) квалификационной категории педагогов;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представляет работников и педагогов организации образования, имеющих высокие показатели и достижения, к поощрениям;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 Советом по педагогической этике, налагает взыскания в пределах своей компетенции с учетом рекомендации Совета по педагогической этике;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налагает взыскания в пределах своей компетенции на других работников школы;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 связь с общественностью, координирует работу с родителями (лицами их заменяющими), попечительским советом;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представляет организацию образования в государственных и иных организациях, обеспечивает подготовку и представление отчетности;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работает над собственным профессиональным развитием, в том числе в области менеджмента;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прививает антикоррупционную культуру, принципы академической честности среди обучающихся, воспитанников, педагогов и других работников;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отвечает за качество предоставления образовательных услуг.</a:t>
            </a:r>
            <a:endParaRPr lang="ru-RU" sz="2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81"/>
            <a:ext cx="228600" cy="10286365"/>
          </a:xfrm>
          <a:custGeom>
            <a:avLst/>
            <a:gdLst/>
            <a:ahLst/>
            <a:cxnLst/>
            <a:rect l="l" t="t" r="r" b="b"/>
            <a:pathLst>
              <a:path w="228600" h="10286365">
                <a:moveTo>
                  <a:pt x="0" y="10286240"/>
                </a:moveTo>
                <a:lnTo>
                  <a:pt x="228037" y="10286240"/>
                </a:lnTo>
                <a:lnTo>
                  <a:pt x="228037" y="0"/>
                </a:lnTo>
                <a:lnTo>
                  <a:pt x="0" y="0"/>
                </a:lnTo>
                <a:lnTo>
                  <a:pt x="0" y="1028624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7137" y="381"/>
            <a:ext cx="229235" cy="10286365"/>
          </a:xfrm>
          <a:custGeom>
            <a:avLst/>
            <a:gdLst/>
            <a:ahLst/>
            <a:cxnLst/>
            <a:rect l="l" t="t" r="r" b="b"/>
            <a:pathLst>
              <a:path w="229234" h="10286365">
                <a:moveTo>
                  <a:pt x="0" y="10286240"/>
                </a:moveTo>
                <a:lnTo>
                  <a:pt x="229162" y="10286240"/>
                </a:lnTo>
                <a:lnTo>
                  <a:pt x="229162" y="0"/>
                </a:lnTo>
                <a:lnTo>
                  <a:pt x="0" y="0"/>
                </a:lnTo>
                <a:lnTo>
                  <a:pt x="0" y="1028624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95232" y="0"/>
            <a:ext cx="1297316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dirty="0">
                <a:solidFill>
                  <a:schemeClr val="bg1"/>
                </a:solidFill>
              </a:rPr>
              <a:t>Должностные обязанности</a:t>
            </a:r>
            <a:endParaRPr sz="58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80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B4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874</Words>
  <Application>Microsoft Office PowerPoint</Application>
  <PresentationFormat>Произвольный</PresentationFormat>
  <Paragraphs>104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Информация о должности</vt:lpstr>
      <vt:lpstr>Директор руководствуется в своей работе  следующими законами и НПА</vt:lpstr>
      <vt:lpstr>Основные задачи</vt:lpstr>
      <vt:lpstr>Квалификация директора</vt:lpstr>
      <vt:lpstr>Практический опыт </vt:lpstr>
      <vt:lpstr>Должностные обязанности</vt:lpstr>
      <vt:lpstr>Должностные обязанности</vt:lpstr>
      <vt:lpstr>Должностные обязанности</vt:lpstr>
      <vt:lpstr>Права директора:</vt:lpstr>
      <vt:lpstr>Ответственность директора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</dc:title>
  <dc:creator>Сәтжан Омаров</dc:creator>
  <cp:keywords>DAFQM1LzIVc,BAEwwLZCbpY</cp:keywords>
  <cp:lastModifiedBy>notebook_school_66</cp:lastModifiedBy>
  <cp:revision>15</cp:revision>
  <dcterms:created xsi:type="dcterms:W3CDTF">2022-10-29T01:03:42Z</dcterms:created>
  <dcterms:modified xsi:type="dcterms:W3CDTF">2022-10-29T03:51:46Z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2022-10-27T00:00:00Z</vt:filetime>
  </property>
  <property fmtid="{D5CDD505-2E9C-101B-9397-08002B2CF9AE}" pid="3" name="Creator">
    <vt:lpwstr>Canva</vt:lpwstr>
  </property>
  <property fmtid="{D5CDD505-2E9C-101B-9397-08002B2CF9AE}" pid="4" name="LastSaved">
    <vt:filetime>2022-10-27T00:00:00Z</vt:filetime>
  </property>
</Properties>
</file>