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7">
  <p:sldMasterIdLst>
    <p:sldMasterId id="2147483803" r:id="rId1"/>
  </p:sldMasterIdLst>
  <p:notesMasterIdLst>
    <p:notesMasterId r:id="rId9"/>
  </p:notesMasterIdLst>
  <p:handoutMasterIdLst>
    <p:handoutMasterId r:id="rId10"/>
  </p:handoutMasterIdLst>
  <p:sldIdLst>
    <p:sldId id="282" r:id="rId2"/>
    <p:sldId id="306" r:id="rId3"/>
    <p:sldId id="322" r:id="rId4"/>
    <p:sldId id="327" r:id="rId5"/>
    <p:sldId id="324" r:id="rId6"/>
    <p:sldId id="325" r:id="rId7"/>
    <p:sldId id="32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71" autoAdjust="0"/>
  </p:normalViewPr>
  <p:slideViewPr>
    <p:cSldViewPr snapToGrid="0">
      <p:cViewPr varScale="1">
        <p:scale>
          <a:sx n="40" d="100"/>
          <a:sy n="40" d="100"/>
        </p:scale>
        <p:origin x="54" y="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C6C0ABE4-1A37-48C1-A87C-62DC63EE2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14669EC-747D-4EB5-9BD4-79DCA6A62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FAFCB-D972-439F-A227-B1457678075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8857E8B-BF5B-4376-BE07-2F671037C4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337B9BE-8C50-4347-8C0D-AFEE56215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409A-8A39-4EC2-B3FD-3D62C4AB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EFBB-9713-4C04-9D84-8D6929D85C2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092-04AE-4E63-9181-79630A791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5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3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7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9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3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5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4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8904" y="1433014"/>
            <a:ext cx="10293096" cy="160900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«МАТЕМАТИКА АЙНАЛАМЫЗДА»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атематикалық сауаттылық апталығы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D:\слайд22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6"/>
            <a:ext cx="12192000" cy="13923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xtLst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601200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Қарағанды облысының білім басқармасы</a:t>
            </a:r>
          </a:p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Қарағанды облысында білім беруді дамытудың оқу-әдістемелік орталығы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9" name="Picture 8" descr="О развитии кадрового потенциала в сфере науки | НТ НП Биотех2030">
            <a:extLst>
              <a:ext uri="{FF2B5EF4-FFF2-40B4-BE49-F238E27FC236}">
                <a16:creationId xmlns:a16="http://schemas.microsoft.com/office/drawing/2014/main" xmlns="" xmlns:lc="http://schemas.openxmlformats.org/drawingml/2006/lockedCanvas" id="{0271AA6E-D147-4D3D-82B2-25347089A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104" y="3966138"/>
            <a:ext cx="5238664" cy="2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4710AB-9937-4768-821D-5E29E2605217}"/>
              </a:ext>
            </a:extLst>
          </p:cNvPr>
          <p:cNvSpPr/>
          <p:nvPr/>
        </p:nvSpPr>
        <p:spPr>
          <a:xfrm>
            <a:off x="4086978" y="2943696"/>
            <a:ext cx="794084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Өткізілу күні: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23-27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қаңтар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kk-K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Өткізілу орны : Қарағанды облысының білім беру ұйымдары</a:t>
            </a:r>
            <a:endParaRPr lang="kk-K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E4710AB-9937-4768-821D-5E29E2605217}"/>
              </a:ext>
            </a:extLst>
          </p:cNvPr>
          <p:cNvSpPr/>
          <p:nvPr/>
        </p:nvSpPr>
        <p:spPr>
          <a:xfrm>
            <a:off x="656170" y="575153"/>
            <a:ext cx="1094227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solidFill>
                  <a:srgbClr val="002060"/>
                </a:solidFill>
              </a:rPr>
              <a:t>Іс-шаралар мақсаты: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kk-KZ" sz="2000" dirty="0"/>
              <a:t>Математикалық мәдениетті қалыптастыру, математикалық сауаттылықты дамыту, ашық іс-шараларды ұйымдастыру және өткізу арқылы педагогтар мен оқушылардың кәсіби шеберлігін жетілдіру.</a:t>
            </a:r>
            <a:endParaRPr lang="ru-RU" sz="2000" dirty="0"/>
          </a:p>
          <a:p>
            <a:pPr algn="just"/>
            <a:r>
              <a:rPr lang="kk-KZ" sz="2000" b="1" dirty="0">
                <a:solidFill>
                  <a:srgbClr val="002060"/>
                </a:solidFill>
              </a:rPr>
              <a:t>Міндеттері: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kk-KZ" sz="2000" dirty="0"/>
              <a:t>- білім алушыларды математикалық тапсырмаларды орындауға тарту;</a:t>
            </a:r>
            <a:endParaRPr lang="ru-RU" sz="2000" dirty="0"/>
          </a:p>
          <a:p>
            <a:pPr algn="just"/>
            <a:r>
              <a:rPr lang="kk-KZ" sz="2000" dirty="0"/>
              <a:t>- математика бойынша білім деңгейі жоғары білім алушыларды анықтау;</a:t>
            </a:r>
            <a:endParaRPr lang="ru-RU" sz="2000" dirty="0"/>
          </a:p>
          <a:p>
            <a:pPr algn="just"/>
            <a:r>
              <a:rPr lang="kk-KZ" sz="2000" dirty="0"/>
              <a:t>- оқушылар арасында математиканың өмірдегі маңыздылығын насихаттау;</a:t>
            </a:r>
            <a:endParaRPr lang="ru-RU" sz="2000" dirty="0"/>
          </a:p>
          <a:p>
            <a:pPr algn="just"/>
            <a:r>
              <a:rPr lang="kk-KZ" sz="2000" dirty="0"/>
              <a:t>- білім алушыларды өз бетінше жұмысқа тарту, олардың математикаға қызығушылығын арттыру;</a:t>
            </a:r>
            <a:endParaRPr lang="ru-RU" sz="2000" dirty="0"/>
          </a:p>
          <a:p>
            <a:pPr algn="just"/>
            <a:r>
              <a:rPr lang="kk-KZ" sz="2000" dirty="0"/>
              <a:t>- математикалық қабілеттері бар білім алушыларды анықтау, математикалық ғылымдарды тереңдетіп оқуға ұмтылу;</a:t>
            </a:r>
            <a:endParaRPr lang="ru-RU" sz="2000" dirty="0"/>
          </a:p>
          <a:p>
            <a:pPr algn="just"/>
            <a:r>
              <a:rPr lang="kk-KZ" sz="2000" dirty="0"/>
              <a:t>- математика саласында білім алушыларды дамыту үшін педагогикалық технологиялар банкін қалыптастыру.</a:t>
            </a:r>
            <a:endParaRPr lang="ru-RU" sz="20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4B3A91-78E8-4484-B0DE-BCBECC9A6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982" y="245151"/>
            <a:ext cx="8672514" cy="5832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2023ж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 АПТАЛЫҒЫНЫҢ АШЫЛУЫ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03456"/>
              </p:ext>
            </p:extLst>
          </p:nvPr>
        </p:nvGraphicFramePr>
        <p:xfrm>
          <a:off x="923922" y="1057391"/>
          <a:ext cx="10674519" cy="5271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983"/>
                <a:gridCol w="4701666"/>
                <a:gridCol w="2650258"/>
                <a:gridCol w="2437612"/>
              </a:tblGrid>
              <a:tr h="240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ІС-шара атауы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Өткізу түрі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Қатысушылар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1.2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"Күнделікті өмірдегі математикалық сауаттылық"білім беру ұйымдарында стенд ресімдеу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</a:rPr>
                        <a:t>стенд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пәнінің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</a:rPr>
                        <a:t> мұғалімдері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"Оқушылардың математикалық сауаттылығы функционалдық сауаттылықтың компоненті ретінде"саптық жиынын өткізу.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саптық жиын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Оқушылар, мұғалімдер, ата-аналар қоғамдастығы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1.4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Математикалық сауаттылық күніне арналған сынып сағаттары "Математика адам өмірінде" / " Сандар күні" / Сандарды қалай дұрыс қолдану керек?»/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Сынып сағаты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</a:rPr>
                        <a:t>-7 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сынып оқушылары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1.5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Математикалық сауаттылық күніне арналған сынып сағаттары "Математика адам өмірінде" / " Сандар күні" / Сандарды қалай дұрыс қолдану керек?»/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Сынып сағаты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8-9 сынып оқушылары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1.6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Математикалық сауаттылық күніне арналған сынып сағаттары "Математика адам өмірінде" / " Сандар күні" / Сандарды қалай дұрыс қолдану керек?»/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effectLst/>
                        </a:rPr>
                        <a:t>Сынып сағаты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10-11 сынып оқушылары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36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E93232-82CA-4074-A773-4EAB649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92628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/>
              </a:rPr>
              <a:t>І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І </a:t>
            </a:r>
            <a:r>
              <a:rPr lang="kk-KZ" sz="2400" b="1" dirty="0">
                <a:solidFill>
                  <a:srgbClr val="002060"/>
                </a:solidFill>
                <a:effectLst/>
              </a:rPr>
              <a:t>күн - 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24 </a:t>
            </a:r>
            <a:r>
              <a:rPr lang="kk-KZ" sz="2400" b="1" dirty="0">
                <a:solidFill>
                  <a:srgbClr val="002060"/>
                </a:solidFill>
                <a:effectLst/>
              </a:rPr>
              <a:t>қаңтар 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2023ж</a:t>
            </a:r>
            <a:r>
              <a:rPr lang="kk-KZ" sz="2400" b="1" dirty="0">
                <a:solidFill>
                  <a:srgbClr val="002060"/>
                </a:solidFill>
                <a:effectLst/>
              </a:rPr>
              <a:t>. 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БАЙҚАУЛАР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60712"/>
              </p:ext>
            </p:extLst>
          </p:nvPr>
        </p:nvGraphicFramePr>
        <p:xfrm>
          <a:off x="935057" y="1083386"/>
          <a:ext cx="10783700" cy="6008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035"/>
                <a:gridCol w="4749756"/>
                <a:gridCol w="2677365"/>
                <a:gridCol w="2462544"/>
              </a:tblGrid>
              <a:tr h="468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ІС-шара атауы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Өткізу түрі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Қатысушылар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2.1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«Үздік видеосабақ</a:t>
                      </a:r>
                      <a:r>
                        <a:rPr lang="kk-K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2023» математика пәнінің мұғалімдеріне арналған облыстық байқау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байқау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r>
                        <a:rPr lang="kk-K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пәнінің мұғалімдері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2.2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Математикалық ребустар, сөзжұмбақтар сайысы "Мен математикамен доспын»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байқау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1-4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«Мен және менің отбасым жобасы»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Оқушы жобаларының байқауы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5-7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6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2.3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"Менің өмірімдегі Математика» математика бойынша шығармашылық жұмыстар байқауы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Шығармашылық жұмыстар байқауы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8-9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5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2.4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«Математикасыз өткен бір күн " эссе байқауы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Эссе байқауы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10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4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E439EB-C73E-4AB6-9F66-5713E646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25 қаңтар 2023ж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КЕЗДЕСУЛЕР, САЯХАТТАР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3437"/>
              </p:ext>
            </p:extLst>
          </p:nvPr>
        </p:nvGraphicFramePr>
        <p:xfrm>
          <a:off x="849219" y="1018675"/>
          <a:ext cx="10845475" cy="5502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808"/>
                <a:gridCol w="3027230"/>
                <a:gridCol w="1706403"/>
                <a:gridCol w="1569488"/>
                <a:gridCol w="1147668"/>
                <a:gridCol w="2824878"/>
              </a:tblGrid>
              <a:tr h="86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ІС-шара атауы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Өткізу түрі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Қатысушылар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Өткізу орны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Ссылка, өткізу алгоритмі немесе ережесі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53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3.1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Математика саласында жоғары сынып оқушыларымен кездесу / "Өнегелі өмір" жобасы аясында»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Кездесулер, әңгімелесу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1-4 сынып оқушылары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Zoom платформасы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ББҰ жоспары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9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3.2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Математика саласында табысты қызметкерлермен кездесу / "Өнегелі өмір" жобасы аясында»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Кездесулер, әңгімелесу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5-7 сынып оқушылары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Zoom платформасы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ББҰ жоспары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9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3.3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Математика саласында табысты қызметкерлермен кездесу / "Өнегелі өмір" жобасы аясында»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Кездесулер, әңгімелесу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8-9 сынып оқушылары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Zoom платформасы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ББҰ жоспары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5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3.4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 ЖОО-на онлайн саяхат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Кездесулер, әңгімелесу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10-11 сынып оқушылары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Zoom платформасы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2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87F1F5-8AA0-4489-BF92-18B34496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95528"/>
            <a:ext cx="9997440" cy="79059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IV </a:t>
            </a:r>
            <a:r>
              <a:rPr lang="ru-RU" sz="2400" b="1" dirty="0">
                <a:solidFill>
                  <a:srgbClr val="002060"/>
                </a:solidFill>
              </a:rPr>
              <a:t>күн - </a:t>
            </a:r>
            <a:r>
              <a:rPr lang="ru-RU" sz="2400" b="1" dirty="0" smtClean="0">
                <a:solidFill>
                  <a:srgbClr val="002060"/>
                </a:solidFill>
              </a:rPr>
              <a:t>26 </a:t>
            </a:r>
            <a:r>
              <a:rPr lang="ru-RU" sz="2400" b="1" dirty="0">
                <a:solidFill>
                  <a:srgbClr val="002060"/>
                </a:solidFill>
              </a:rPr>
              <a:t>қаңтар </a:t>
            </a:r>
            <a:r>
              <a:rPr lang="ru-RU" sz="2400" b="1" dirty="0" smtClean="0">
                <a:solidFill>
                  <a:srgbClr val="002060"/>
                </a:solidFill>
              </a:rPr>
              <a:t>2023ж</a:t>
            </a:r>
            <a:r>
              <a:rPr lang="ru-RU" sz="2400" b="1" dirty="0">
                <a:solidFill>
                  <a:srgbClr val="002060"/>
                </a:solidFill>
              </a:rPr>
              <a:t>. ӘҢГІМЕЛЕСУ, ТАЛҚЫЛАУ, ФИЛЬМДЕР КӨРУ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20018"/>
              </p:ext>
            </p:extLst>
          </p:nvPr>
        </p:nvGraphicFramePr>
        <p:xfrm>
          <a:off x="588834" y="881902"/>
          <a:ext cx="10913355" cy="5205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784"/>
                <a:gridCol w="4806863"/>
                <a:gridCol w="2709556"/>
                <a:gridCol w="2492152"/>
              </a:tblGrid>
              <a:tr h="3708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ІС-шара атауы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Өткізу түрі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Қатысушылар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4.1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Оқушылармен "Қызықты сандар мен фигуралар", "Сандар кіммен дос?", "Мамандықтағы математика" тақырыптары бойынша әңгіме-сұхбат өткізу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әңгімелесу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1-4 сынып оқушылары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4.2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Сандар мен олардың мағыналары туралы «Бір саны қайдан пайда болды» фильмін көру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Фильмдер көру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5-7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5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4.3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"Математика және өркениеттің гүлденуі"атты сандар мен олардың мағыналары туралы фильмдер көру.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Фильмдер көру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8-9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4.4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"Адам өміріндегі сандардың маңызы»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Әңгімелесу, талқылаулар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</a:rPr>
                        <a:t>10-11 сынып оқушылары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87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8D255E-A53C-4D76-87C7-3EA3CDC5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45122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V </a:t>
            </a:r>
            <a:r>
              <a:rPr lang="ru-RU" sz="2400" b="1" dirty="0">
                <a:solidFill>
                  <a:srgbClr val="002060"/>
                </a:solidFill>
              </a:rPr>
              <a:t>күн </a:t>
            </a:r>
            <a:r>
              <a:rPr lang="ru-RU" sz="2400" b="1" dirty="0" smtClean="0">
                <a:solidFill>
                  <a:srgbClr val="002060"/>
                </a:solidFill>
              </a:rPr>
              <a:t>– 27 қаңтар 2023ж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Олимпиадалар, ТАНЫМДЫҚ</a:t>
            </a:r>
            <a:r>
              <a:rPr lang="ru-RU" sz="2400" b="1" dirty="0">
                <a:solidFill>
                  <a:srgbClr val="002060"/>
                </a:solidFill>
              </a:rPr>
              <a:t>, ІСКЕРЛІК ЖӘНЕ КВЕСТ </a:t>
            </a:r>
            <a:r>
              <a:rPr lang="ru-RU" sz="2400" b="1" dirty="0" smtClean="0">
                <a:solidFill>
                  <a:srgbClr val="002060"/>
                </a:solidFill>
              </a:rPr>
              <a:t>ОЙЫНДАРЫ, ДӨҢГЕЛЕК ҮСТЕЛДЕР </a:t>
            </a:r>
            <a:r>
              <a:rPr lang="ru-RU" sz="2400" b="1" dirty="0" err="1" smtClean="0">
                <a:solidFill>
                  <a:srgbClr val="002060"/>
                </a:solidFill>
              </a:rPr>
              <a:t>және</a:t>
            </a:r>
            <a:r>
              <a:rPr lang="ru-RU" sz="2400" b="1" dirty="0" smtClean="0">
                <a:solidFill>
                  <a:srgbClr val="002060"/>
                </a:solidFill>
              </a:rPr>
              <a:t> СУРЕТТЕР КӨРМЕСІ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15010"/>
              </p:ext>
            </p:extLst>
          </p:nvPr>
        </p:nvGraphicFramePr>
        <p:xfrm>
          <a:off x="409074" y="800996"/>
          <a:ext cx="11502510" cy="623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769"/>
                <a:gridCol w="6208295"/>
                <a:gridCol w="1993756"/>
                <a:gridCol w="2626690"/>
              </a:tblGrid>
              <a:tr h="426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ІС-шара атауы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Өткізу түрі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Қатысушылар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</a:t>
                      </a:r>
                      <a:r>
                        <a:rPr lang="kk-KZ" sz="1800" dirty="0" smtClean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"Математикалық сауаттылық-адамның әлемдегі математиканың рөлін анықтау және түсіну қабілеті" дөңгелек үстелі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Дөңгелек</a:t>
                      </a:r>
                      <a:r>
                        <a:rPr lang="kk-K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үстел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r>
                        <a:rPr lang="kk-K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пәнінің мұғалімдері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мұғалімдеріне арналған "Математикалық РЕГАТА – 2023"республикалық олимпиадасының облыстық кезеңі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олимпиада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пәнінің мұғалімдері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"Ойшылдар және ақылдылар" танымдық ойыны»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Танымдық ойын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2-4 сынып оқушылары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0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5.3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«Математика дамуындағы Қазақстан ғалымдары» іскерлік ойыны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Іскерлік ойын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3-4 сынып оқушылары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5.4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 «Математикалық викторина» танымдық ойыны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Танымдық ойын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 сынып оқушылары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5.5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 «Әр күнге арналған Математика» математикалық квест-ойыны»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Квест-ойын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</a:t>
                      </a:r>
                      <a:r>
                        <a:rPr lang="kk-KZ" sz="1800" dirty="0" smtClean="0">
                          <a:effectLst/>
                        </a:rPr>
                        <a:t>-9 </a:t>
                      </a:r>
                      <a:r>
                        <a:rPr lang="kk-KZ" sz="1800" dirty="0">
                          <a:effectLst/>
                        </a:rPr>
                        <a:t>сынып оқушылары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5.6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ЖОО мен колледждердің қатысуымен квест-ойын "Математикасыз өмір сүру мүмкін емес»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Квест-ойын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10-11 сынып оқушылары, ЖОО , колледж студенттері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«Математика балалардың көзімен" суреттер көрмесі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Суреттер көрмесі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2-4 сынып оқушылары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56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707</Words>
  <Application>Microsoft Office PowerPoint</Application>
  <PresentationFormat>Широкоэкранный</PresentationFormat>
  <Paragraphs>159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І күн - 23 қаңтар 2023ж.  МАТЕМАТИКАЛЫҚ САУАТТЫЛЫҚ АПТАЛЫҒЫНЫҢ АШЫЛУЫ</vt:lpstr>
      <vt:lpstr>ІІ күн - 24 қаңтар 2023ж. БАЙҚАУЛАР</vt:lpstr>
      <vt:lpstr>ІІІ күн – 25 қаңтар 2023ж. КЕЗДЕСУЛЕР, САЯХАТТАР</vt:lpstr>
      <vt:lpstr>IV күн - 26 қаңтар 2023ж. ӘҢГІМЕЛЕСУ, ТАЛҚЫЛАУ, ФИЛЬМДЕР КӨРУ</vt:lpstr>
      <vt:lpstr>V күн – 27 қаңтар 2023ж. Олимпиадалар, ТАНЫМДЫҚ, ІСКЕРЛІК ЖӘНЕ КВЕСТ ОЙЫНДАРЫ, ДӨҢГЕЛЕК ҮСТЕЛДЕР және СУРЕТТЕР КӨРМЕСІ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madel</dc:creator>
  <cp:lastModifiedBy>Каламкач</cp:lastModifiedBy>
  <cp:revision>170</cp:revision>
  <dcterms:created xsi:type="dcterms:W3CDTF">2019-10-16T15:05:38Z</dcterms:created>
  <dcterms:modified xsi:type="dcterms:W3CDTF">2023-01-18T12:36:36Z</dcterms:modified>
</cp:coreProperties>
</file>