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6" autoAdjust="0"/>
    <p:restoredTop sz="94712" autoAdjust="0"/>
  </p:normalViewPr>
  <p:slideViewPr>
    <p:cSldViewPr showGuides="1">
      <p:cViewPr varScale="1">
        <p:scale>
          <a:sx n="64" d="100"/>
          <a:sy n="64" d="100"/>
        </p:scale>
        <p:origin x="384" y="72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52034" y="147422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111000" y="1550921"/>
            <a:ext cx="678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7 </a:t>
            </a:r>
            <a:r>
              <a:rPr lang="kk-KZ" sz="3200" b="1" noProof="1"/>
              <a:t>сынып оқушылары үшін облыстық "ЭКОНОМ и К" олимпиадасын өткізу туралы </a:t>
            </a:r>
            <a:r>
              <a:rPr lang="kk-KZ" sz="3200" b="1" noProof="1" smtClean="0"/>
              <a:t>(ОНЛАЙН)</a:t>
            </a:r>
            <a:endParaRPr lang="kk-KZ" sz="3200" b="1" noProof="1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9CE2EAD-2412-417F-88FB-C550E9606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020" y="6197271"/>
            <a:ext cx="495000" cy="495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FE21C2C-180F-4B4C-9AF2-4857121235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294021" y="6193200"/>
            <a:ext cx="495000" cy="495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97388F-E907-4FD3-A95C-5CF6C4C8D4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104020" y="6193200"/>
            <a:ext cx="495000" cy="495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0C7A6D-3872-4E59-9AC3-40A2003338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2914020" y="6193200"/>
            <a:ext cx="495000" cy="495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111000" y="3268936"/>
            <a:ext cx="51024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/>
              <a:t>Өткізілу күні: </a:t>
            </a:r>
            <a:r>
              <a:rPr lang="kk-KZ" sz="2400" b="1" dirty="0" smtClean="0"/>
              <a:t>28 ақпан</a:t>
            </a:r>
            <a:r>
              <a:rPr lang="kk-KZ" sz="2400" b="1" dirty="0" smtClean="0"/>
              <a:t> 2023 </a:t>
            </a:r>
            <a:r>
              <a:rPr lang="kk-KZ" sz="2400" b="1" dirty="0"/>
              <a:t>жыл</a:t>
            </a:r>
          </a:p>
          <a:p>
            <a:r>
              <a:rPr lang="ru-RU" sz="2400" dirty="0" err="1"/>
              <a:t>Тіркелу</a:t>
            </a:r>
            <a:r>
              <a:rPr lang="ru-RU" sz="2400" dirty="0"/>
              <a:t> </a:t>
            </a:r>
            <a:r>
              <a:rPr lang="ru-RU" sz="2400" dirty="0" err="1"/>
              <a:t>уақыты</a:t>
            </a:r>
            <a:r>
              <a:rPr lang="ru-RU" sz="2400" dirty="0"/>
              <a:t>: 9.00 </a:t>
            </a:r>
            <a:r>
              <a:rPr lang="ru-RU" sz="2400" dirty="0" err="1"/>
              <a:t>сағат</a:t>
            </a:r>
            <a:endParaRPr lang="ru-RU" sz="2400" dirty="0"/>
          </a:p>
          <a:p>
            <a:r>
              <a:rPr lang="ru-RU" sz="2400" dirty="0" err="1"/>
              <a:t>Олимпиаданың</a:t>
            </a:r>
            <a:r>
              <a:rPr lang="ru-RU" sz="2400" dirty="0"/>
              <a:t> </a:t>
            </a:r>
            <a:r>
              <a:rPr lang="ru-RU" sz="2400" dirty="0" err="1"/>
              <a:t>басталуы</a:t>
            </a:r>
            <a:r>
              <a:rPr lang="ru-RU" sz="2400" dirty="0"/>
              <a:t>: 10.00 </a:t>
            </a:r>
            <a:r>
              <a:rPr lang="ru-RU" sz="2400" dirty="0" err="1"/>
              <a:t>сағат</a:t>
            </a:r>
            <a:endParaRPr lang="ru-RU" sz="2400" dirty="0"/>
          </a:p>
          <a:p>
            <a:r>
              <a:rPr lang="kk-KZ" sz="2400" dirty="0"/>
              <a:t>Олимпиада ұзақтығы: 60 мин</a:t>
            </a:r>
            <a:endParaRPr lang="ru-RU" sz="2400" dirty="0"/>
          </a:p>
          <a:p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A97388F-E907-4FD3-A95C-5CF6C4C8D4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256420" y="6345600"/>
            <a:ext cx="495000" cy="49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090" y="3182090"/>
            <a:ext cx="4938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3BAE0C-219F-4C00-B25C-58B34363EC13}"/>
              </a:ext>
            </a:extLst>
          </p:cNvPr>
          <p:cNvSpPr/>
          <p:nvPr/>
        </p:nvSpPr>
        <p:spPr>
          <a:xfrm>
            <a:off x="1596000" y="1080834"/>
            <a:ext cx="8339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noProof="1"/>
              <a:t>Қатысушының жұмыс үстелін дайындау;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noProof="1"/>
              <a:t>Қатысушының жұмыс орны көрінетіндей етіп камера орнату;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580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Барлық</a:t>
            </a:r>
            <a:r>
              <a:rPr lang="ru-RU" sz="2800" b="1" dirty="0"/>
              <a:t> </a:t>
            </a:r>
            <a:r>
              <a:rPr lang="ru-RU" sz="2800" b="1" dirty="0" err="1"/>
              <a:t>білім</a:t>
            </a:r>
            <a:r>
              <a:rPr lang="ru-RU" sz="2800" b="1" dirty="0"/>
              <a:t> беру </a:t>
            </a:r>
            <a:r>
              <a:rPr lang="ru-RU" sz="2800" b="1" dirty="0" err="1"/>
              <a:t>ұйымдары</a:t>
            </a:r>
            <a:r>
              <a:rPr lang="ru-RU" sz="2800" b="1" dirty="0"/>
              <a:t> </a:t>
            </a:r>
            <a:r>
              <a:rPr lang="ru-RU" sz="2800" b="1" dirty="0" err="1"/>
              <a:t>үшін</a:t>
            </a:r>
            <a:r>
              <a:rPr lang="ru-RU" sz="2800" b="1" dirty="0"/>
              <a:t>: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608E83C-2F35-4258-B8BA-A12FE2C6896C}"/>
              </a:ext>
            </a:extLst>
          </p:cNvPr>
          <p:cNvGrpSpPr/>
          <p:nvPr/>
        </p:nvGrpSpPr>
        <p:grpSpPr>
          <a:xfrm>
            <a:off x="9914410" y="4885537"/>
            <a:ext cx="252659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xmlns="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xmlns="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xmlns="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xmlns="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2807A6-6CD8-223A-5BEB-1F31B7424FE2}"/>
              </a:ext>
            </a:extLst>
          </p:cNvPr>
          <p:cNvSpPr txBox="1"/>
          <p:nvPr/>
        </p:nvSpPr>
        <p:spPr>
          <a:xfrm>
            <a:off x="876000" y="1909329"/>
            <a:ext cx="639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Қатысушы</a:t>
            </a:r>
            <a:r>
              <a:rPr lang="ru-RU" sz="2800" b="1" dirty="0"/>
              <a:t> </a:t>
            </a:r>
            <a:r>
              <a:rPr lang="ru-RU" sz="2800" b="1" dirty="0" err="1"/>
              <a:t>үшін</a:t>
            </a:r>
            <a:r>
              <a:rPr lang="ru-RU" sz="2800" b="1" dirty="0"/>
              <a:t>:</a:t>
            </a:r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C231B9-A098-6DEA-C144-06DCF27AB740}"/>
              </a:ext>
            </a:extLst>
          </p:cNvPr>
          <p:cNvSpPr/>
          <p:nvPr/>
        </p:nvSpPr>
        <p:spPr>
          <a:xfrm>
            <a:off x="1657410" y="2494104"/>
            <a:ext cx="8339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mtClean="0"/>
              <a:t>Берілген</a:t>
            </a:r>
            <a:r>
              <a:rPr lang="ru-RU" dirty="0" smtClean="0"/>
              <a:t> </a:t>
            </a:r>
            <a:r>
              <a:rPr lang="ru-RU" dirty="0" err="1"/>
              <a:t>сілтеме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en-US" dirty="0"/>
              <a:t>Google Forms </a:t>
            </a:r>
            <a:r>
              <a:rPr lang="ru-RU" dirty="0" err="1"/>
              <a:t>бағдарламасына</a:t>
            </a:r>
            <a:r>
              <a:rPr lang="ru-RU" dirty="0"/>
              <a:t> </a:t>
            </a:r>
            <a:r>
              <a:rPr lang="ru-RU" dirty="0" err="1"/>
              <a:t>кіргеннен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қатысушыға</a:t>
            </a:r>
            <a:r>
              <a:rPr lang="ru-RU" dirty="0"/>
              <a:t> тест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  <a:r>
              <a:rPr lang="ru-RU" dirty="0" err="1"/>
              <a:t>ашылады</a:t>
            </a:r>
            <a:r>
              <a:rPr lang="ru-RU" dirty="0"/>
              <a:t>. </a:t>
            </a:r>
            <a:r>
              <a:rPr lang="ru-RU" dirty="0" err="1"/>
              <a:t>Қатысушы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сұраққа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беруі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!.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қатысушы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сұраққа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беріп</a:t>
            </a:r>
            <a:r>
              <a:rPr lang="ru-RU" dirty="0"/>
              <a:t>, 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сұраққа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бермеген</a:t>
            </a:r>
            <a:r>
              <a:rPr lang="ru-RU" dirty="0"/>
              <a:t> </a:t>
            </a:r>
            <a:r>
              <a:rPr lang="ru-RU" dirty="0" err="1"/>
              <a:t>жағдайдың</a:t>
            </a:r>
            <a:r>
              <a:rPr lang="ru-RU" dirty="0"/>
              <a:t> </a:t>
            </a:r>
            <a:r>
              <a:rPr lang="ru-RU" dirty="0" err="1"/>
              <a:t>өзінде</a:t>
            </a:r>
            <a:r>
              <a:rPr lang="ru-RU" dirty="0"/>
              <a:t> </a:t>
            </a:r>
            <a:r>
              <a:rPr lang="ru-RU" dirty="0" err="1"/>
              <a:t>бағдарлама</a:t>
            </a:r>
            <a:r>
              <a:rPr lang="ru-RU" dirty="0"/>
              <a:t> </a:t>
            </a:r>
            <a:r>
              <a:rPr lang="ru-RU" dirty="0" err="1"/>
              <a:t>қатысушыға</a:t>
            </a:r>
            <a:r>
              <a:rPr lang="ru-RU" dirty="0"/>
              <a:t> </a:t>
            </a:r>
            <a:r>
              <a:rPr lang="ru-RU" dirty="0" err="1"/>
              <a:t>тестілеуді</a:t>
            </a:r>
            <a:r>
              <a:rPr lang="ru-RU" dirty="0"/>
              <a:t> </a:t>
            </a:r>
            <a:r>
              <a:rPr lang="ru-RU" dirty="0" err="1"/>
              <a:t>аяқтауға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бермейді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қатысушы</a:t>
            </a:r>
            <a:r>
              <a:rPr lang="ru-RU" dirty="0"/>
              <a:t> </a:t>
            </a:r>
            <a:r>
              <a:rPr lang="ru-RU" dirty="0" err="1"/>
              <a:t>уақытты</a:t>
            </a:r>
            <a:r>
              <a:rPr lang="ru-RU" dirty="0"/>
              <a:t> </a:t>
            </a:r>
            <a:r>
              <a:rPr lang="ru-RU" dirty="0" err="1"/>
              <a:t>қадағалап</a:t>
            </a:r>
            <a:r>
              <a:rPr lang="ru-RU" dirty="0"/>
              <a:t> </a:t>
            </a:r>
            <a:r>
              <a:rPr lang="ru-RU" dirty="0" err="1"/>
              <a:t>отыруы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қатысушы</a:t>
            </a:r>
            <a:r>
              <a:rPr lang="ru-RU" dirty="0"/>
              <a:t> </a:t>
            </a:r>
            <a:r>
              <a:rPr lang="ru-RU" dirty="0" err="1"/>
              <a:t>тестілеуді</a:t>
            </a:r>
            <a:r>
              <a:rPr lang="ru-RU" dirty="0"/>
              <a:t> </a:t>
            </a:r>
            <a:r>
              <a:rPr lang="ru-RU" dirty="0" err="1"/>
              <a:t>аяқтауға</a:t>
            </a:r>
            <a:r>
              <a:rPr lang="ru-RU" dirty="0"/>
              <a:t> </a:t>
            </a:r>
            <a:r>
              <a:rPr lang="ru-RU" dirty="0" err="1"/>
              <a:t>үлгермеген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қатысушының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тіркелмейді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74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3BAE0C-219F-4C00-B25C-58B34363EC13}"/>
              </a:ext>
            </a:extLst>
          </p:cNvPr>
          <p:cNvSpPr/>
          <p:nvPr/>
        </p:nvSpPr>
        <p:spPr>
          <a:xfrm>
            <a:off x="1698000" y="1584776"/>
            <a:ext cx="83395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Олимпиадалық тапсырмаларды ұжым болып орындауға, бөгде адамның көмегін пайдалануға (ата-аналар, мұғалімдер, интернет желісі және т. б.);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Интернеттен жүктелген мәтіндік, графикалық немесе аудио форматта ақпарат беруге қабілетті кез келген байланыс құрылғыларын, смартфондарды, смарт-сағаттарды немесе кез келген басқа гаджеттерді пайдалануға;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Кез-келген электрондық немесе қағаз түріндегі анықтамалық ақпараттарды, оқулықтарды, басқа да әдебиеттерді, рефераттарды, басқа да жазбаларды, калькуляторларды қолдануға;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Жұмыс орнынан тұрып кетуге.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723351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Олимпиада </a:t>
            </a:r>
            <a:r>
              <a:rPr lang="ru-RU" sz="2800" b="1" dirty="0" err="1"/>
              <a:t>кезінде</a:t>
            </a:r>
            <a:r>
              <a:rPr lang="ru-RU" sz="2800" b="1" dirty="0"/>
              <a:t> </a:t>
            </a:r>
            <a:r>
              <a:rPr lang="ru-RU" sz="2800" b="1" dirty="0" err="1"/>
              <a:t>қатаң</a:t>
            </a:r>
            <a:r>
              <a:rPr lang="ru-RU" sz="2800" b="1" dirty="0"/>
              <a:t> </a:t>
            </a:r>
            <a:r>
              <a:rPr lang="ru-RU" sz="2800" b="1" dirty="0" err="1"/>
              <a:t>тыйым</a:t>
            </a:r>
            <a:r>
              <a:rPr lang="ru-RU" sz="2800" b="1" dirty="0"/>
              <a:t> </a:t>
            </a:r>
            <a:r>
              <a:rPr lang="ru-RU" sz="2800" b="1" dirty="0" err="1"/>
              <a:t>салынады</a:t>
            </a:r>
            <a:r>
              <a:rPr lang="ru-RU" sz="2800" b="1" dirty="0"/>
              <a:t>:</a:t>
            </a:r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608E83C-2F35-4258-B8BA-A12FE2C6896C}"/>
              </a:ext>
            </a:extLst>
          </p:cNvPr>
          <p:cNvGrpSpPr/>
          <p:nvPr/>
        </p:nvGrpSpPr>
        <p:grpSpPr>
          <a:xfrm>
            <a:off x="9561000" y="4885537"/>
            <a:ext cx="288000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xmlns="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xmlns="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xmlns="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xmlns="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33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3BAE0C-219F-4C00-B25C-58B34363EC13}"/>
              </a:ext>
            </a:extLst>
          </p:cNvPr>
          <p:cNvSpPr/>
          <p:nvPr/>
        </p:nvSpPr>
        <p:spPr>
          <a:xfrm>
            <a:off x="1465513" y="1668548"/>
            <a:ext cx="8339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1.Қалалық/аудандық білім бөлімдерінің басшыларымен және мамандандырылған мектеп-лицей-интернаттарының директорларымен 2023 жылдың 28 ақпанында онлайн режимде "ЭКОНОМ и К" облыстық олимпиадасының өткізілетіндігі туралы ақпарат педагогтердің назарына жеткізілсін;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2. «ЭКОНОМ и К» </a:t>
            </a:r>
            <a:r>
              <a:rPr lang="kk-KZ" noProof="1"/>
              <a:t>олимпиадасының </a:t>
            </a:r>
            <a:r>
              <a:rPr lang="kk-KZ" noProof="1" smtClean="0"/>
              <a:t>қалалық/аудандық </a:t>
            </a:r>
            <a:r>
              <a:rPr lang="kk-KZ" noProof="1"/>
              <a:t>кезеңінің қорытындысы бойынша өтінім 2023 жылдың 24 ақпанына дейін </a:t>
            </a:r>
            <a:r>
              <a:rPr lang="en-US" noProof="1"/>
              <a:t>techliceum@kargoo.kz </a:t>
            </a:r>
            <a:r>
              <a:rPr lang="kk-KZ" noProof="1"/>
              <a:t>электрондық мекенжайына жіберілсін;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kk-KZ" noProof="1"/>
              <a:t>3. «ЭКОНОМ и К» олимпиадасының аудандық/қалалық деңгейдегі жеңімпаздарының (әрбір өңірден және ММЛИ-нан 3 қатысушыдан) облыстық кезеңге қатысуы қамтамасыз етілсін.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kk-KZ" noProof="1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B2797BE5-D4C6-48B7-A238-05BCC384657F}"/>
              </a:ext>
            </a:extLst>
          </p:cNvPr>
          <p:cNvSpPr/>
          <p:nvPr/>
        </p:nvSpPr>
        <p:spPr>
          <a:xfrm>
            <a:off x="690885" y="1404000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8327" y="1477217"/>
            <a:ext cx="360000" cy="360000"/>
          </a:xfrm>
          <a:prstGeom prst="rect">
            <a:avLst/>
          </a:prstGeom>
        </p:spPr>
      </p:pic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xmlns="" id="{F5123C87-61F3-4D25-B595-D69417829DBF}"/>
              </a:ext>
            </a:extLst>
          </p:cNvPr>
          <p:cNvSpPr/>
          <p:nvPr/>
        </p:nvSpPr>
        <p:spPr>
          <a:xfrm>
            <a:off x="684390" y="4173445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708" y="4245557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808327" y="444814"/>
            <a:ext cx="95052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/>
              <a:t>«ЭКОНОМ </a:t>
            </a:r>
            <a:r>
              <a:rPr lang="kk-KZ" sz="2800" b="1" dirty="0"/>
              <a:t>и К» - 2023 олимпиадасының өткізілуі </a:t>
            </a:r>
            <a:r>
              <a:rPr lang="kk-KZ" sz="2800" b="1" dirty="0" smtClean="0"/>
              <a:t>бойынша </a:t>
            </a:r>
          </a:p>
          <a:p>
            <a:pPr algn="ctr"/>
            <a:r>
              <a:rPr lang="kk-KZ" sz="2800" b="1" dirty="0" smtClean="0"/>
              <a:t>ҰСЫНЫСТАР</a:t>
            </a:r>
            <a:endParaRPr lang="ru-RU" sz="2800" b="1" dirty="0"/>
          </a:p>
          <a:p>
            <a:endParaRPr lang="ru-RU" sz="88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608E83C-2F35-4258-B8BA-A12FE2C6896C}"/>
              </a:ext>
            </a:extLst>
          </p:cNvPr>
          <p:cNvGrpSpPr/>
          <p:nvPr/>
        </p:nvGrpSpPr>
        <p:grpSpPr>
          <a:xfrm>
            <a:off x="9561000" y="4885537"/>
            <a:ext cx="2880000" cy="1800000"/>
            <a:chOff x="6975027" y="2069853"/>
            <a:chExt cx="4002786" cy="3478614"/>
          </a:xfrm>
          <a:blipFill>
            <a:blip r:embed="rId6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xmlns="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xmlns="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xmlns="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xmlns="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95126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288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Каламкач</cp:lastModifiedBy>
  <cp:revision>86</cp:revision>
  <cp:lastPrinted>2022-02-24T04:45:54Z</cp:lastPrinted>
  <dcterms:created xsi:type="dcterms:W3CDTF">2020-06-06T17:14:33Z</dcterms:created>
  <dcterms:modified xsi:type="dcterms:W3CDTF">2023-02-14T13:43:43Z</dcterms:modified>
</cp:coreProperties>
</file>