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7" r:id="rId3"/>
    <p:sldId id="266" r:id="rId4"/>
    <p:sldId id="257" r:id="rId5"/>
    <p:sldId id="260" r:id="rId6"/>
    <p:sldId id="259" r:id="rId7"/>
    <p:sldId id="262" r:id="rId8"/>
    <p:sldId id="263" r:id="rId9"/>
    <p:sldId id="265" r:id="rId10"/>
    <p:sldId id="25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954"/>
    <a:srgbClr val="CED4DA"/>
    <a:srgbClr val="26A19A"/>
    <a:srgbClr val="F6F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2954"/>
  </p:normalViewPr>
  <p:slideViewPr>
    <p:cSldViewPr snapToGrid="0" snapToObjects="1" showGuides="1">
      <p:cViewPr>
        <p:scale>
          <a:sx n="99" d="100"/>
          <a:sy n="99" d="100"/>
        </p:scale>
        <p:origin x="1616" y="6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EE52F4-1944-0E4B-B395-7A7676C50F96}" type="doc">
      <dgm:prSet loTypeId="urn:microsoft.com/office/officeart/2005/8/layout/hierarchy3" loCatId="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B79D75E3-ECBC-9D4F-8A17-4C523F9790EF}">
      <dgm:prSet custT="1"/>
      <dgm:spPr>
        <a:solidFill>
          <a:srgbClr val="274954">
            <a:alpha val="90000"/>
          </a:srgbClr>
        </a:solidFill>
        <a:ln>
          <a:solidFill>
            <a:srgbClr val="27495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</a:rPr>
            <a:t>ЯЗЫКОВОЙ КУРС </a:t>
          </a:r>
          <a:endParaRPr lang="en-US" sz="1800" b="1" dirty="0" smtClean="0">
            <a:solidFill>
              <a:schemeClr val="bg1"/>
            </a:solidFill>
          </a:endParaRPr>
        </a:p>
        <a:p>
          <a:pPr rtl="0"/>
          <a:r>
            <a:rPr lang="ru-RU" sz="1800" b="1" dirty="0" smtClean="0">
              <a:solidFill>
                <a:schemeClr val="bg1"/>
              </a:solidFill>
            </a:rPr>
            <a:t>УРОВЕНЬ </a:t>
          </a:r>
          <a:r>
            <a:rPr lang="ru-RU" sz="2400" b="1" dirty="0" smtClean="0">
              <a:solidFill>
                <a:schemeClr val="bg1"/>
              </a:solidFill>
            </a:rPr>
            <a:t>B2</a:t>
          </a:r>
          <a:endParaRPr lang="ru-RU" sz="1800" dirty="0">
            <a:solidFill>
              <a:schemeClr val="bg1"/>
            </a:solidFill>
          </a:endParaRPr>
        </a:p>
      </dgm:t>
    </dgm:pt>
    <dgm:pt modelId="{F2F2BF7A-F324-1445-94AA-30C9644F9F66}" type="parTrans" cxnId="{3190C256-FC8E-8547-983E-E45B6050E0D6}">
      <dgm:prSet/>
      <dgm:spPr>
        <a:ln w="38100"/>
      </dgm:spPr>
      <dgm:t>
        <a:bodyPr/>
        <a:lstStyle/>
        <a:p>
          <a:endParaRPr lang="ru-RU"/>
        </a:p>
      </dgm:t>
    </dgm:pt>
    <dgm:pt modelId="{9C1228AB-676A-7147-B186-D93CBE4E7387}" type="sibTrans" cxnId="{3190C256-FC8E-8547-983E-E45B6050E0D6}">
      <dgm:prSet/>
      <dgm:spPr/>
      <dgm:t>
        <a:bodyPr/>
        <a:lstStyle/>
        <a:p>
          <a:endParaRPr lang="ru-RU"/>
        </a:p>
      </dgm:t>
    </dgm:pt>
    <dgm:pt modelId="{87AD41B2-296E-7F4F-829B-91A5C1E3CD1F}">
      <dgm:prSet custT="1"/>
      <dgm:spPr>
        <a:solidFill>
          <a:srgbClr val="274954">
            <a:alpha val="90000"/>
          </a:srgbClr>
        </a:solidFill>
        <a:ln>
          <a:solidFill>
            <a:srgbClr val="27495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</a:rPr>
            <a:t>ПРЕДМЕТНЫЙ КУРС </a:t>
          </a:r>
          <a:r>
            <a:rPr lang="ru-RU" sz="2400" b="1" dirty="0" smtClean="0">
              <a:solidFill>
                <a:schemeClr val="bg1"/>
              </a:solidFill>
            </a:rPr>
            <a:t>CLIL </a:t>
          </a:r>
          <a:endParaRPr lang="en-US" sz="2400" b="1" dirty="0" smtClean="0">
            <a:solidFill>
              <a:schemeClr val="bg1"/>
            </a:solidFill>
          </a:endParaRPr>
        </a:p>
        <a:p>
          <a:pPr rtl="0"/>
          <a:r>
            <a:rPr lang="ru-RU" sz="1800" b="1" dirty="0" smtClean="0">
              <a:solidFill>
                <a:schemeClr val="bg1"/>
              </a:solidFill>
            </a:rPr>
            <a:t>72 ЧАСА</a:t>
          </a:r>
          <a:endParaRPr lang="ru-RU" sz="1800" dirty="0">
            <a:solidFill>
              <a:schemeClr val="bg1"/>
            </a:solidFill>
          </a:endParaRPr>
        </a:p>
      </dgm:t>
    </dgm:pt>
    <dgm:pt modelId="{3153F07B-09E7-B844-A3A2-8882DB17444D}" type="parTrans" cxnId="{6801F0CE-D081-0049-8753-44E73FCC989E}">
      <dgm:prSet/>
      <dgm:spPr>
        <a:ln w="38100"/>
      </dgm:spPr>
      <dgm:t>
        <a:bodyPr/>
        <a:lstStyle/>
        <a:p>
          <a:endParaRPr lang="ru-RU"/>
        </a:p>
      </dgm:t>
    </dgm:pt>
    <dgm:pt modelId="{468389F2-4FD3-064B-B2B3-43A85F08CA2E}" type="sibTrans" cxnId="{6801F0CE-D081-0049-8753-44E73FCC989E}">
      <dgm:prSet/>
      <dgm:spPr/>
      <dgm:t>
        <a:bodyPr/>
        <a:lstStyle/>
        <a:p>
          <a:endParaRPr lang="ru-RU"/>
        </a:p>
      </dgm:t>
    </dgm:pt>
    <dgm:pt modelId="{A8456B47-1AF7-2141-84C0-7F82F3C44A58}">
      <dgm:prSet phldrT="[Текст]"/>
      <dgm:spPr>
        <a:solidFill>
          <a:srgbClr val="26A19A"/>
        </a:solidFill>
      </dgm:spPr>
      <dgm:t>
        <a:bodyPr/>
        <a:lstStyle/>
        <a:p>
          <a:r>
            <a:rPr lang="kk-KZ" b="1" dirty="0" smtClean="0"/>
            <a:t>ОБУЧЕНИЕ ПРЕПОДАВАТЕЛЕЙ  </a:t>
          </a:r>
          <a:r>
            <a:rPr lang="en-US" b="1" dirty="0" smtClean="0"/>
            <a:t>2017-2018</a:t>
          </a:r>
          <a:endParaRPr lang="ru-RU" b="1" dirty="0"/>
        </a:p>
      </dgm:t>
    </dgm:pt>
    <dgm:pt modelId="{6B2DF34C-63CF-8948-A554-8A8960B4D924}" type="sibTrans" cxnId="{8617883B-292D-5E41-8386-6FA4A90608D7}">
      <dgm:prSet/>
      <dgm:spPr/>
      <dgm:t>
        <a:bodyPr/>
        <a:lstStyle/>
        <a:p>
          <a:endParaRPr lang="ru-RU"/>
        </a:p>
      </dgm:t>
    </dgm:pt>
    <dgm:pt modelId="{AF600BCA-9A01-2047-A819-CBC337E6A273}" type="parTrans" cxnId="{8617883B-292D-5E41-8386-6FA4A90608D7}">
      <dgm:prSet/>
      <dgm:spPr/>
      <dgm:t>
        <a:bodyPr/>
        <a:lstStyle/>
        <a:p>
          <a:endParaRPr lang="ru-RU"/>
        </a:p>
      </dgm:t>
    </dgm:pt>
    <dgm:pt modelId="{8B022C6C-5934-AD42-B29F-BBC87F764208}" type="pres">
      <dgm:prSet presAssocID="{53EE52F4-1944-0E4B-B395-7A7676C50F9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46A4904-9F9F-7F4A-8B90-4CD152EEA9B9}" type="pres">
      <dgm:prSet presAssocID="{A8456B47-1AF7-2141-84C0-7F82F3C44A58}" presName="root" presStyleCnt="0"/>
      <dgm:spPr/>
    </dgm:pt>
    <dgm:pt modelId="{58586031-C0CB-9043-A13D-071C8FA8C011}" type="pres">
      <dgm:prSet presAssocID="{A8456B47-1AF7-2141-84C0-7F82F3C44A58}" presName="rootComposite" presStyleCnt="0"/>
      <dgm:spPr/>
    </dgm:pt>
    <dgm:pt modelId="{EECB1BBE-A411-3047-98D5-B8461AC6C6B7}" type="pres">
      <dgm:prSet presAssocID="{A8456B47-1AF7-2141-84C0-7F82F3C44A58}" presName="rootText" presStyleLbl="node1" presStyleIdx="0" presStyleCnt="1" custScaleX="142438" custScaleY="68306"/>
      <dgm:spPr/>
      <dgm:t>
        <a:bodyPr/>
        <a:lstStyle/>
        <a:p>
          <a:endParaRPr lang="ru-RU"/>
        </a:p>
      </dgm:t>
    </dgm:pt>
    <dgm:pt modelId="{B51FCB48-9CBB-0F4A-812D-0657B6C5836B}" type="pres">
      <dgm:prSet presAssocID="{A8456B47-1AF7-2141-84C0-7F82F3C44A58}" presName="rootConnector" presStyleLbl="node1" presStyleIdx="0" presStyleCnt="1"/>
      <dgm:spPr/>
      <dgm:t>
        <a:bodyPr/>
        <a:lstStyle/>
        <a:p>
          <a:endParaRPr lang="ru-RU"/>
        </a:p>
      </dgm:t>
    </dgm:pt>
    <dgm:pt modelId="{678868C9-D3F7-8B45-9949-9A8AC401D6DF}" type="pres">
      <dgm:prSet presAssocID="{A8456B47-1AF7-2141-84C0-7F82F3C44A58}" presName="childShape" presStyleCnt="0"/>
      <dgm:spPr/>
    </dgm:pt>
    <dgm:pt modelId="{2C943B13-B336-7245-BFDA-1105A7818F41}" type="pres">
      <dgm:prSet presAssocID="{F2F2BF7A-F324-1445-94AA-30C9644F9F66}" presName="Name13" presStyleLbl="parChTrans1D2" presStyleIdx="0" presStyleCnt="2"/>
      <dgm:spPr/>
      <dgm:t>
        <a:bodyPr/>
        <a:lstStyle/>
        <a:p>
          <a:endParaRPr lang="ru-RU"/>
        </a:p>
      </dgm:t>
    </dgm:pt>
    <dgm:pt modelId="{67E28479-FFB8-054E-B304-DAF0950E2FAA}" type="pres">
      <dgm:prSet presAssocID="{B79D75E3-ECBC-9D4F-8A17-4C523F9790EF}" presName="childText" presStyleLbl="bgAcc1" presStyleIdx="0" presStyleCnt="2" custScaleX="120400" custScaleY="58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13E07-8386-6E48-9006-47AA36FBE833}" type="pres">
      <dgm:prSet presAssocID="{3153F07B-09E7-B844-A3A2-8882DB17444D}" presName="Name13" presStyleLbl="parChTrans1D2" presStyleIdx="1" presStyleCnt="2"/>
      <dgm:spPr/>
      <dgm:t>
        <a:bodyPr/>
        <a:lstStyle/>
        <a:p>
          <a:endParaRPr lang="ru-RU"/>
        </a:p>
      </dgm:t>
    </dgm:pt>
    <dgm:pt modelId="{1B806696-383C-7845-800D-1645F16BE227}" type="pres">
      <dgm:prSet presAssocID="{87AD41B2-296E-7F4F-829B-91A5C1E3CD1F}" presName="childText" presStyleLbl="bgAcc1" presStyleIdx="1" presStyleCnt="2" custScaleX="120400" custScaleY="58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5115E8-73B5-8845-B561-0930AE913BF3}" type="presOf" srcId="{B79D75E3-ECBC-9D4F-8A17-4C523F9790EF}" destId="{67E28479-FFB8-054E-B304-DAF0950E2FAA}" srcOrd="0" destOrd="0" presId="urn:microsoft.com/office/officeart/2005/8/layout/hierarchy3"/>
    <dgm:cxn modelId="{3190C256-FC8E-8547-983E-E45B6050E0D6}" srcId="{A8456B47-1AF7-2141-84C0-7F82F3C44A58}" destId="{B79D75E3-ECBC-9D4F-8A17-4C523F9790EF}" srcOrd="0" destOrd="0" parTransId="{F2F2BF7A-F324-1445-94AA-30C9644F9F66}" sibTransId="{9C1228AB-676A-7147-B186-D93CBE4E7387}"/>
    <dgm:cxn modelId="{8617883B-292D-5E41-8386-6FA4A90608D7}" srcId="{53EE52F4-1944-0E4B-B395-7A7676C50F96}" destId="{A8456B47-1AF7-2141-84C0-7F82F3C44A58}" srcOrd="0" destOrd="0" parTransId="{AF600BCA-9A01-2047-A819-CBC337E6A273}" sibTransId="{6B2DF34C-63CF-8948-A554-8A8960B4D924}"/>
    <dgm:cxn modelId="{4DF94E32-9ED6-5949-AC0D-07F4D69E7D1E}" type="presOf" srcId="{A8456B47-1AF7-2141-84C0-7F82F3C44A58}" destId="{B51FCB48-9CBB-0F4A-812D-0657B6C5836B}" srcOrd="1" destOrd="0" presId="urn:microsoft.com/office/officeart/2005/8/layout/hierarchy3"/>
    <dgm:cxn modelId="{9C41408F-89F6-0E4F-A2C4-0E7EF628507A}" type="presOf" srcId="{87AD41B2-296E-7F4F-829B-91A5C1E3CD1F}" destId="{1B806696-383C-7845-800D-1645F16BE227}" srcOrd="0" destOrd="0" presId="urn:microsoft.com/office/officeart/2005/8/layout/hierarchy3"/>
    <dgm:cxn modelId="{6801F0CE-D081-0049-8753-44E73FCC989E}" srcId="{A8456B47-1AF7-2141-84C0-7F82F3C44A58}" destId="{87AD41B2-296E-7F4F-829B-91A5C1E3CD1F}" srcOrd="1" destOrd="0" parTransId="{3153F07B-09E7-B844-A3A2-8882DB17444D}" sibTransId="{468389F2-4FD3-064B-B2B3-43A85F08CA2E}"/>
    <dgm:cxn modelId="{E8E55CC3-8FF4-AF4B-B316-EAA1D9E1BD7C}" type="presOf" srcId="{A8456B47-1AF7-2141-84C0-7F82F3C44A58}" destId="{EECB1BBE-A411-3047-98D5-B8461AC6C6B7}" srcOrd="0" destOrd="0" presId="urn:microsoft.com/office/officeart/2005/8/layout/hierarchy3"/>
    <dgm:cxn modelId="{FCF98107-504C-434A-A6E9-84C33869A9AC}" type="presOf" srcId="{53EE52F4-1944-0E4B-B395-7A7676C50F96}" destId="{8B022C6C-5934-AD42-B29F-BBC87F764208}" srcOrd="0" destOrd="0" presId="urn:microsoft.com/office/officeart/2005/8/layout/hierarchy3"/>
    <dgm:cxn modelId="{F996437F-0144-C343-B12D-7D65C0F86B4B}" type="presOf" srcId="{F2F2BF7A-F324-1445-94AA-30C9644F9F66}" destId="{2C943B13-B336-7245-BFDA-1105A7818F41}" srcOrd="0" destOrd="0" presId="urn:microsoft.com/office/officeart/2005/8/layout/hierarchy3"/>
    <dgm:cxn modelId="{A722B47B-0DE4-7544-BC68-5739BBCAE0B4}" type="presOf" srcId="{3153F07B-09E7-B844-A3A2-8882DB17444D}" destId="{23913E07-8386-6E48-9006-47AA36FBE833}" srcOrd="0" destOrd="0" presId="urn:microsoft.com/office/officeart/2005/8/layout/hierarchy3"/>
    <dgm:cxn modelId="{AB8A0C92-62E0-B34C-8357-82FAA65DE6D3}" type="presParOf" srcId="{8B022C6C-5934-AD42-B29F-BBC87F764208}" destId="{046A4904-9F9F-7F4A-8B90-4CD152EEA9B9}" srcOrd="0" destOrd="0" presId="urn:microsoft.com/office/officeart/2005/8/layout/hierarchy3"/>
    <dgm:cxn modelId="{EFF70565-E940-204D-B9D2-D977361C71C1}" type="presParOf" srcId="{046A4904-9F9F-7F4A-8B90-4CD152EEA9B9}" destId="{58586031-C0CB-9043-A13D-071C8FA8C011}" srcOrd="0" destOrd="0" presId="urn:microsoft.com/office/officeart/2005/8/layout/hierarchy3"/>
    <dgm:cxn modelId="{87BB80BB-1545-5F4E-8455-C42880228DE4}" type="presParOf" srcId="{58586031-C0CB-9043-A13D-071C8FA8C011}" destId="{EECB1BBE-A411-3047-98D5-B8461AC6C6B7}" srcOrd="0" destOrd="0" presId="urn:microsoft.com/office/officeart/2005/8/layout/hierarchy3"/>
    <dgm:cxn modelId="{2FCE67E7-7EE0-5F48-8E60-3B71A999FD74}" type="presParOf" srcId="{58586031-C0CB-9043-A13D-071C8FA8C011}" destId="{B51FCB48-9CBB-0F4A-812D-0657B6C5836B}" srcOrd="1" destOrd="0" presId="urn:microsoft.com/office/officeart/2005/8/layout/hierarchy3"/>
    <dgm:cxn modelId="{7251EF83-F967-CF46-8557-EB7EED611DA2}" type="presParOf" srcId="{046A4904-9F9F-7F4A-8B90-4CD152EEA9B9}" destId="{678868C9-D3F7-8B45-9949-9A8AC401D6DF}" srcOrd="1" destOrd="0" presId="urn:microsoft.com/office/officeart/2005/8/layout/hierarchy3"/>
    <dgm:cxn modelId="{2F2E9C1E-7A77-1040-A567-2ED8099DF03F}" type="presParOf" srcId="{678868C9-D3F7-8B45-9949-9A8AC401D6DF}" destId="{2C943B13-B336-7245-BFDA-1105A7818F41}" srcOrd="0" destOrd="0" presId="urn:microsoft.com/office/officeart/2005/8/layout/hierarchy3"/>
    <dgm:cxn modelId="{6E1BAE3C-17E6-0B4B-A803-6F7D96A42A7F}" type="presParOf" srcId="{678868C9-D3F7-8B45-9949-9A8AC401D6DF}" destId="{67E28479-FFB8-054E-B304-DAF0950E2FAA}" srcOrd="1" destOrd="0" presId="urn:microsoft.com/office/officeart/2005/8/layout/hierarchy3"/>
    <dgm:cxn modelId="{6895B0C7-6EB3-9642-A356-8AFEA8419128}" type="presParOf" srcId="{678868C9-D3F7-8B45-9949-9A8AC401D6DF}" destId="{23913E07-8386-6E48-9006-47AA36FBE833}" srcOrd="2" destOrd="0" presId="urn:microsoft.com/office/officeart/2005/8/layout/hierarchy3"/>
    <dgm:cxn modelId="{8229B780-2A50-0E4B-8301-2DD84E67D4CA}" type="presParOf" srcId="{678868C9-D3F7-8B45-9949-9A8AC401D6DF}" destId="{1B806696-383C-7845-800D-1645F16BE22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5CAFAE-9722-EA47-BB1A-ACD0AC530E9C}" type="doc">
      <dgm:prSet loTypeId="urn:microsoft.com/office/officeart/2005/8/layout/hList1" loCatId="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98D7091A-AF0D-CA49-8807-D2A522289F04}">
      <dgm:prSet phldrT="[Текст]"/>
      <dgm:spPr/>
      <dgm:t>
        <a:bodyPr/>
        <a:lstStyle/>
        <a:p>
          <a:r>
            <a:rPr lang="en-US" dirty="0" smtClean="0">
              <a:latin typeface="Academy KZ" charset="0"/>
              <a:ea typeface="Academy KZ" charset="0"/>
              <a:cs typeface="Academy KZ" charset="0"/>
            </a:rPr>
            <a:t>I</a:t>
          </a:r>
          <a:r>
            <a:rPr lang="en-US" baseline="0" dirty="0" smtClean="0">
              <a:latin typeface="Academy KZ" charset="0"/>
              <a:ea typeface="Academy KZ" charset="0"/>
              <a:cs typeface="Academy KZ" charset="0"/>
            </a:rPr>
            <a:t> 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9CA5446A-C5F1-8D42-B860-1659E91F3E9D}" type="parTrans" cxnId="{97F3F501-28F2-2644-8DDF-4EF38D571BB9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BC6587D7-8EBF-3542-A614-F9B32F65AFE9}" type="sibTrans" cxnId="{97F3F501-28F2-2644-8DDF-4EF38D571BB9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EAD0B055-EA92-9D4E-AD20-39FB0DF74C97}">
      <dgm:prSet phldrT="[Текст]"/>
      <dgm:spPr/>
      <dgm:t>
        <a:bodyPr/>
        <a:lstStyle/>
        <a:p>
          <a:r>
            <a:rPr lang="en-US" dirty="0" smtClean="0">
              <a:latin typeface="Academy KZ" charset="0"/>
              <a:ea typeface="Academy KZ" charset="0"/>
              <a:cs typeface="Academy KZ" charset="0"/>
            </a:rPr>
            <a:t>33 </a:t>
          </a:r>
          <a:r>
            <a:rPr lang="kk-KZ" dirty="0" err="1" smtClean="0">
              <a:latin typeface="Academy KZ" charset="0"/>
              <a:ea typeface="Academy KZ" charset="0"/>
              <a:cs typeface="Academy KZ" charset="0"/>
            </a:rPr>
            <a:t>ч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AECB016E-69BE-2A41-BD5F-9BD603CCAE8D}" type="parTrans" cxnId="{23F89DBA-55D7-824A-886E-681D7576C905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87D97DAF-1929-E243-977F-66EC581CB542}" type="sibTrans" cxnId="{23F89DBA-55D7-824A-886E-681D7576C905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3C987006-758A-8943-A6B3-7C05047BE611}">
      <dgm:prSet phldrT="[Текст]"/>
      <dgm:spPr/>
      <dgm:t>
        <a:bodyPr/>
        <a:lstStyle/>
        <a:p>
          <a:r>
            <a:rPr lang="en-US" dirty="0" smtClean="0">
              <a:latin typeface="Academy KZ" charset="0"/>
              <a:ea typeface="Academy KZ" charset="0"/>
              <a:cs typeface="Academy KZ" charset="0"/>
            </a:rPr>
            <a:t>III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3ED130AD-DBEC-CF4B-8FE2-777355A2B8D6}" type="parTrans" cxnId="{CAF5C37A-DDD9-CA48-BA6F-754BCE23DEBB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1B537780-DDA9-9E4B-8837-E213155747A2}" type="sibTrans" cxnId="{CAF5C37A-DDD9-CA48-BA6F-754BCE23DEBB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3AEB88E0-93E8-9842-B4D7-C13C20873832}">
      <dgm:prSet phldrT="[Текст]"/>
      <dgm:spPr/>
      <dgm:t>
        <a:bodyPr/>
        <a:lstStyle/>
        <a:p>
          <a:r>
            <a:rPr lang="ru-RU" dirty="0" smtClean="0">
              <a:latin typeface="Academy KZ" charset="0"/>
              <a:ea typeface="Academy KZ" charset="0"/>
              <a:cs typeface="Academy KZ" charset="0"/>
            </a:rPr>
            <a:t>24 ч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B779F7A8-5C3F-584D-A09B-7C003A453732}" type="parTrans" cxnId="{5B1F5DAE-1CD5-A94D-BBDE-3E5FC1E1C4A2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DC3E80F5-02CC-0441-AFA7-041AFB9B6A57}" type="sibTrans" cxnId="{5B1F5DAE-1CD5-A94D-BBDE-3E5FC1E1C4A2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7B40A90A-41EF-2048-8DA5-7D521E015012}">
      <dgm:prSet phldrT="[Текст]"/>
      <dgm:spPr/>
      <dgm:t>
        <a:bodyPr/>
        <a:lstStyle/>
        <a:p>
          <a:r>
            <a:rPr lang="en-US" dirty="0" smtClean="0">
              <a:latin typeface="Academy KZ" charset="0"/>
              <a:ea typeface="Academy KZ" charset="0"/>
              <a:cs typeface="Academy KZ" charset="0"/>
            </a:rPr>
            <a:t>IV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71A58357-DAE2-804D-B343-C0AFFCF6F74E}" type="parTrans" cxnId="{75DB5786-7C56-1140-A758-FAD3B4933D0B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81370A43-014F-A64D-9889-A76254F6713F}" type="sibTrans" cxnId="{75DB5786-7C56-1140-A758-FAD3B4933D0B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F1FC4902-0CAC-E547-AED3-1B1624F11097}">
      <dgm:prSet phldrT="[Текст]"/>
      <dgm:spPr/>
      <dgm:t>
        <a:bodyPr/>
        <a:lstStyle/>
        <a:p>
          <a:r>
            <a:rPr lang="ru-RU" dirty="0" smtClean="0">
              <a:latin typeface="Academy KZ" charset="0"/>
              <a:ea typeface="Academy KZ" charset="0"/>
              <a:cs typeface="Academy KZ" charset="0"/>
            </a:rPr>
            <a:t>33 ч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B58EE563-8E48-8E43-9D49-54B4E445DD6C}" type="parTrans" cxnId="{599F4A59-E536-E04F-AB21-81872104CFAC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1F6F697E-C05D-1F4D-8779-51C0E102312C}" type="sibTrans" cxnId="{599F4A59-E536-E04F-AB21-81872104CFAC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DC2F6887-7A2C-E249-B975-C1F1A8DD9F8B}">
      <dgm:prSet/>
      <dgm:spPr/>
      <dgm:t>
        <a:bodyPr/>
        <a:lstStyle/>
        <a:p>
          <a:r>
            <a:rPr lang="en-US" dirty="0" smtClean="0">
              <a:latin typeface="Academy KZ" charset="0"/>
              <a:ea typeface="Academy KZ" charset="0"/>
              <a:cs typeface="Academy KZ" charset="0"/>
            </a:rPr>
            <a:t>II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B39758A7-859D-7B43-84DF-B5B34973C114}" type="parTrans" cxnId="{935619B8-A624-BB49-A66D-D633349AB586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3BC59BE4-D0D0-A34C-A69E-EF41C76DE3E9}" type="sibTrans" cxnId="{935619B8-A624-BB49-A66D-D633349AB586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99ABD67C-6524-2645-8836-7788BA8B4DD7}">
      <dgm:prSet/>
      <dgm:spPr/>
      <dgm:t>
        <a:bodyPr/>
        <a:lstStyle/>
        <a:p>
          <a:r>
            <a:rPr lang="ru-RU" dirty="0" smtClean="0">
              <a:latin typeface="Academy KZ" charset="0"/>
              <a:ea typeface="Academy KZ" charset="0"/>
              <a:cs typeface="Academy KZ" charset="0"/>
            </a:rPr>
            <a:t>24 ч</a:t>
          </a:r>
          <a:endParaRPr lang="ru-RU" dirty="0">
            <a:latin typeface="Academy KZ" charset="0"/>
            <a:ea typeface="Academy KZ" charset="0"/>
            <a:cs typeface="Academy KZ" charset="0"/>
          </a:endParaRPr>
        </a:p>
      </dgm:t>
    </dgm:pt>
    <dgm:pt modelId="{12F6C83C-7440-4244-B547-081CBBD6886C}" type="parTrans" cxnId="{511F4C37-1BFC-7B4A-BB82-BFCEBC68B6FF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5AB4D12B-5C7F-764A-A9BD-7DE733671319}" type="sibTrans" cxnId="{511F4C37-1BFC-7B4A-BB82-BFCEBC68B6FF}">
      <dgm:prSet/>
      <dgm:spPr/>
      <dgm:t>
        <a:bodyPr/>
        <a:lstStyle/>
        <a:p>
          <a:endParaRPr lang="ru-RU">
            <a:latin typeface="Academy KZ" charset="0"/>
            <a:ea typeface="Academy KZ" charset="0"/>
            <a:cs typeface="Academy KZ" charset="0"/>
          </a:endParaRPr>
        </a:p>
      </dgm:t>
    </dgm:pt>
    <dgm:pt modelId="{5D11E802-DE9D-ED43-AED2-8D418C6B5B8A}" type="pres">
      <dgm:prSet presAssocID="{F45CAFAE-9722-EA47-BB1A-ACD0AC530E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3F281C-E48F-5A4F-8B97-AFD632FBC319}" type="pres">
      <dgm:prSet presAssocID="{98D7091A-AF0D-CA49-8807-D2A522289F04}" presName="composite" presStyleCnt="0"/>
      <dgm:spPr/>
    </dgm:pt>
    <dgm:pt modelId="{5EAE404B-FE64-D544-9889-0300167C5838}" type="pres">
      <dgm:prSet presAssocID="{98D7091A-AF0D-CA49-8807-D2A522289F04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977421-4F94-CE46-BB48-9DBFF2AD7DE7}" type="pres">
      <dgm:prSet presAssocID="{98D7091A-AF0D-CA49-8807-D2A522289F04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4A618-46D2-F647-B1C3-1A0225C78B44}" type="pres">
      <dgm:prSet presAssocID="{BC6587D7-8EBF-3542-A614-F9B32F65AFE9}" presName="space" presStyleCnt="0"/>
      <dgm:spPr/>
    </dgm:pt>
    <dgm:pt modelId="{4F641103-0A58-AB4F-A09F-DB17539B71C2}" type="pres">
      <dgm:prSet presAssocID="{DC2F6887-7A2C-E249-B975-C1F1A8DD9F8B}" presName="composite" presStyleCnt="0"/>
      <dgm:spPr/>
    </dgm:pt>
    <dgm:pt modelId="{E46760BD-1EF2-5947-9A65-48A3594CB1F7}" type="pres">
      <dgm:prSet presAssocID="{DC2F6887-7A2C-E249-B975-C1F1A8DD9F8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32E350-4C49-574F-8E17-E4EFED6FF4DE}" type="pres">
      <dgm:prSet presAssocID="{DC2F6887-7A2C-E249-B975-C1F1A8DD9F8B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907D3-E301-E849-AB7B-2090418207A2}" type="pres">
      <dgm:prSet presAssocID="{3BC59BE4-D0D0-A34C-A69E-EF41C76DE3E9}" presName="space" presStyleCnt="0"/>
      <dgm:spPr/>
    </dgm:pt>
    <dgm:pt modelId="{0CABE195-D0D0-9D46-8513-481F90D9ADA8}" type="pres">
      <dgm:prSet presAssocID="{3C987006-758A-8943-A6B3-7C05047BE611}" presName="composite" presStyleCnt="0"/>
      <dgm:spPr/>
    </dgm:pt>
    <dgm:pt modelId="{1ED69EA2-1193-B34B-B01C-A3A974B3A75A}" type="pres">
      <dgm:prSet presAssocID="{3C987006-758A-8943-A6B3-7C05047BE611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8BF793-69D0-8E43-80DC-7D0EE5B61420}" type="pres">
      <dgm:prSet presAssocID="{3C987006-758A-8943-A6B3-7C05047BE611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73CA4-A171-AA4E-AAAF-13BCEA17319E}" type="pres">
      <dgm:prSet presAssocID="{1B537780-DDA9-9E4B-8837-E213155747A2}" presName="space" presStyleCnt="0"/>
      <dgm:spPr/>
    </dgm:pt>
    <dgm:pt modelId="{7440F503-FA53-BE4B-B390-C8209162357A}" type="pres">
      <dgm:prSet presAssocID="{7B40A90A-41EF-2048-8DA5-7D521E015012}" presName="composite" presStyleCnt="0"/>
      <dgm:spPr/>
    </dgm:pt>
    <dgm:pt modelId="{41D7E66E-1FB8-A04C-86BB-4383EF4FB156}" type="pres">
      <dgm:prSet presAssocID="{7B40A90A-41EF-2048-8DA5-7D521E01501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A4B78-AAAE-594E-AFB3-46662021D202}" type="pres">
      <dgm:prSet presAssocID="{7B40A90A-41EF-2048-8DA5-7D521E015012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E14E72-2FF0-CB49-B249-F075EA464965}" type="presOf" srcId="{3AEB88E0-93E8-9842-B4D7-C13C20873832}" destId="{D88BF793-69D0-8E43-80DC-7D0EE5B61420}" srcOrd="0" destOrd="0" presId="urn:microsoft.com/office/officeart/2005/8/layout/hList1"/>
    <dgm:cxn modelId="{97F3F501-28F2-2644-8DDF-4EF38D571BB9}" srcId="{F45CAFAE-9722-EA47-BB1A-ACD0AC530E9C}" destId="{98D7091A-AF0D-CA49-8807-D2A522289F04}" srcOrd="0" destOrd="0" parTransId="{9CA5446A-C5F1-8D42-B860-1659E91F3E9D}" sibTransId="{BC6587D7-8EBF-3542-A614-F9B32F65AFE9}"/>
    <dgm:cxn modelId="{FCB85048-39D1-1C46-B6F3-3AEC8BD0B77E}" type="presOf" srcId="{DC2F6887-7A2C-E249-B975-C1F1A8DD9F8B}" destId="{E46760BD-1EF2-5947-9A65-48A3594CB1F7}" srcOrd="0" destOrd="0" presId="urn:microsoft.com/office/officeart/2005/8/layout/hList1"/>
    <dgm:cxn modelId="{7BE42647-6172-104B-998B-16B177EBEBB8}" type="presOf" srcId="{98D7091A-AF0D-CA49-8807-D2A522289F04}" destId="{5EAE404B-FE64-D544-9889-0300167C5838}" srcOrd="0" destOrd="0" presId="urn:microsoft.com/office/officeart/2005/8/layout/hList1"/>
    <dgm:cxn modelId="{EA8E411A-CBF3-7B4C-B259-D3F55E8B0626}" type="presOf" srcId="{7B40A90A-41EF-2048-8DA5-7D521E015012}" destId="{41D7E66E-1FB8-A04C-86BB-4383EF4FB156}" srcOrd="0" destOrd="0" presId="urn:microsoft.com/office/officeart/2005/8/layout/hList1"/>
    <dgm:cxn modelId="{A4BDEA88-D4A7-4447-9C6A-11632DA2B44D}" type="presOf" srcId="{F45CAFAE-9722-EA47-BB1A-ACD0AC530E9C}" destId="{5D11E802-DE9D-ED43-AED2-8D418C6B5B8A}" srcOrd="0" destOrd="0" presId="urn:microsoft.com/office/officeart/2005/8/layout/hList1"/>
    <dgm:cxn modelId="{C07A939A-44FC-4C4C-B6EF-CC6D294793D4}" type="presOf" srcId="{3C987006-758A-8943-A6B3-7C05047BE611}" destId="{1ED69EA2-1193-B34B-B01C-A3A974B3A75A}" srcOrd="0" destOrd="0" presId="urn:microsoft.com/office/officeart/2005/8/layout/hList1"/>
    <dgm:cxn modelId="{9F5005D0-A534-BB43-BFB3-810BBB7A7495}" type="presOf" srcId="{99ABD67C-6524-2645-8836-7788BA8B4DD7}" destId="{6632E350-4C49-574F-8E17-E4EFED6FF4DE}" srcOrd="0" destOrd="0" presId="urn:microsoft.com/office/officeart/2005/8/layout/hList1"/>
    <dgm:cxn modelId="{511F4C37-1BFC-7B4A-BB82-BFCEBC68B6FF}" srcId="{DC2F6887-7A2C-E249-B975-C1F1A8DD9F8B}" destId="{99ABD67C-6524-2645-8836-7788BA8B4DD7}" srcOrd="0" destOrd="0" parTransId="{12F6C83C-7440-4244-B547-081CBBD6886C}" sibTransId="{5AB4D12B-5C7F-764A-A9BD-7DE733671319}"/>
    <dgm:cxn modelId="{23F89DBA-55D7-824A-886E-681D7576C905}" srcId="{98D7091A-AF0D-CA49-8807-D2A522289F04}" destId="{EAD0B055-EA92-9D4E-AD20-39FB0DF74C97}" srcOrd="0" destOrd="0" parTransId="{AECB016E-69BE-2A41-BD5F-9BD603CCAE8D}" sibTransId="{87D97DAF-1929-E243-977F-66EC581CB542}"/>
    <dgm:cxn modelId="{B4E6D445-3698-9141-845D-7F8F0A946C9D}" type="presOf" srcId="{EAD0B055-EA92-9D4E-AD20-39FB0DF74C97}" destId="{6F977421-4F94-CE46-BB48-9DBFF2AD7DE7}" srcOrd="0" destOrd="0" presId="urn:microsoft.com/office/officeart/2005/8/layout/hList1"/>
    <dgm:cxn modelId="{75DB5786-7C56-1140-A758-FAD3B4933D0B}" srcId="{F45CAFAE-9722-EA47-BB1A-ACD0AC530E9C}" destId="{7B40A90A-41EF-2048-8DA5-7D521E015012}" srcOrd="3" destOrd="0" parTransId="{71A58357-DAE2-804D-B343-C0AFFCF6F74E}" sibTransId="{81370A43-014F-A64D-9889-A76254F6713F}"/>
    <dgm:cxn modelId="{5B1F5DAE-1CD5-A94D-BBDE-3E5FC1E1C4A2}" srcId="{3C987006-758A-8943-A6B3-7C05047BE611}" destId="{3AEB88E0-93E8-9842-B4D7-C13C20873832}" srcOrd="0" destOrd="0" parTransId="{B779F7A8-5C3F-584D-A09B-7C003A453732}" sibTransId="{DC3E80F5-02CC-0441-AFA7-041AFB9B6A57}"/>
    <dgm:cxn modelId="{935619B8-A624-BB49-A66D-D633349AB586}" srcId="{F45CAFAE-9722-EA47-BB1A-ACD0AC530E9C}" destId="{DC2F6887-7A2C-E249-B975-C1F1A8DD9F8B}" srcOrd="1" destOrd="0" parTransId="{B39758A7-859D-7B43-84DF-B5B34973C114}" sibTransId="{3BC59BE4-D0D0-A34C-A69E-EF41C76DE3E9}"/>
    <dgm:cxn modelId="{42BF2327-58B0-3948-BE4A-3A9B1BBF013C}" type="presOf" srcId="{F1FC4902-0CAC-E547-AED3-1B1624F11097}" destId="{951A4B78-AAAE-594E-AFB3-46662021D202}" srcOrd="0" destOrd="0" presId="urn:microsoft.com/office/officeart/2005/8/layout/hList1"/>
    <dgm:cxn modelId="{599F4A59-E536-E04F-AB21-81872104CFAC}" srcId="{7B40A90A-41EF-2048-8DA5-7D521E015012}" destId="{F1FC4902-0CAC-E547-AED3-1B1624F11097}" srcOrd="0" destOrd="0" parTransId="{B58EE563-8E48-8E43-9D49-54B4E445DD6C}" sibTransId="{1F6F697E-C05D-1F4D-8779-51C0E102312C}"/>
    <dgm:cxn modelId="{CAF5C37A-DDD9-CA48-BA6F-754BCE23DEBB}" srcId="{F45CAFAE-9722-EA47-BB1A-ACD0AC530E9C}" destId="{3C987006-758A-8943-A6B3-7C05047BE611}" srcOrd="2" destOrd="0" parTransId="{3ED130AD-DBEC-CF4B-8FE2-777355A2B8D6}" sibTransId="{1B537780-DDA9-9E4B-8837-E213155747A2}"/>
    <dgm:cxn modelId="{22401858-9EA1-9046-B3FE-DD7B4B7413CD}" type="presParOf" srcId="{5D11E802-DE9D-ED43-AED2-8D418C6B5B8A}" destId="{FF3F281C-E48F-5A4F-8B97-AFD632FBC319}" srcOrd="0" destOrd="0" presId="urn:microsoft.com/office/officeart/2005/8/layout/hList1"/>
    <dgm:cxn modelId="{33ED50A5-6226-AB4B-A509-AD7E98C264BA}" type="presParOf" srcId="{FF3F281C-E48F-5A4F-8B97-AFD632FBC319}" destId="{5EAE404B-FE64-D544-9889-0300167C5838}" srcOrd="0" destOrd="0" presId="urn:microsoft.com/office/officeart/2005/8/layout/hList1"/>
    <dgm:cxn modelId="{7CC3C99B-BD6E-5C46-80E7-7EDC87E53502}" type="presParOf" srcId="{FF3F281C-E48F-5A4F-8B97-AFD632FBC319}" destId="{6F977421-4F94-CE46-BB48-9DBFF2AD7DE7}" srcOrd="1" destOrd="0" presId="urn:microsoft.com/office/officeart/2005/8/layout/hList1"/>
    <dgm:cxn modelId="{70FFEE08-0BED-1E42-928E-2B04E50E872A}" type="presParOf" srcId="{5D11E802-DE9D-ED43-AED2-8D418C6B5B8A}" destId="{4144A618-46D2-F647-B1C3-1A0225C78B44}" srcOrd="1" destOrd="0" presId="urn:microsoft.com/office/officeart/2005/8/layout/hList1"/>
    <dgm:cxn modelId="{84A93463-4FF5-7246-9BE2-5E1DAA9670DA}" type="presParOf" srcId="{5D11E802-DE9D-ED43-AED2-8D418C6B5B8A}" destId="{4F641103-0A58-AB4F-A09F-DB17539B71C2}" srcOrd="2" destOrd="0" presId="urn:microsoft.com/office/officeart/2005/8/layout/hList1"/>
    <dgm:cxn modelId="{87983FF5-4BC9-2945-80F0-BA4F8ECE039D}" type="presParOf" srcId="{4F641103-0A58-AB4F-A09F-DB17539B71C2}" destId="{E46760BD-1EF2-5947-9A65-48A3594CB1F7}" srcOrd="0" destOrd="0" presId="urn:microsoft.com/office/officeart/2005/8/layout/hList1"/>
    <dgm:cxn modelId="{1998D8F6-B760-E741-913D-07ABD1F902B8}" type="presParOf" srcId="{4F641103-0A58-AB4F-A09F-DB17539B71C2}" destId="{6632E350-4C49-574F-8E17-E4EFED6FF4DE}" srcOrd="1" destOrd="0" presId="urn:microsoft.com/office/officeart/2005/8/layout/hList1"/>
    <dgm:cxn modelId="{D1CE5121-AA6F-784E-9747-C58CB64FD721}" type="presParOf" srcId="{5D11E802-DE9D-ED43-AED2-8D418C6B5B8A}" destId="{B06907D3-E301-E849-AB7B-2090418207A2}" srcOrd="3" destOrd="0" presId="urn:microsoft.com/office/officeart/2005/8/layout/hList1"/>
    <dgm:cxn modelId="{E7BBF21E-CACD-0746-BD97-26D27AF91A98}" type="presParOf" srcId="{5D11E802-DE9D-ED43-AED2-8D418C6B5B8A}" destId="{0CABE195-D0D0-9D46-8513-481F90D9ADA8}" srcOrd="4" destOrd="0" presId="urn:microsoft.com/office/officeart/2005/8/layout/hList1"/>
    <dgm:cxn modelId="{CE162EC5-865C-F645-9701-EF5445B01606}" type="presParOf" srcId="{0CABE195-D0D0-9D46-8513-481F90D9ADA8}" destId="{1ED69EA2-1193-B34B-B01C-A3A974B3A75A}" srcOrd="0" destOrd="0" presId="urn:microsoft.com/office/officeart/2005/8/layout/hList1"/>
    <dgm:cxn modelId="{54F4357B-02C5-AB4E-8322-78594355F938}" type="presParOf" srcId="{0CABE195-D0D0-9D46-8513-481F90D9ADA8}" destId="{D88BF793-69D0-8E43-80DC-7D0EE5B61420}" srcOrd="1" destOrd="0" presId="urn:microsoft.com/office/officeart/2005/8/layout/hList1"/>
    <dgm:cxn modelId="{B256C6CE-2630-8548-AE80-8A3ADD02A90A}" type="presParOf" srcId="{5D11E802-DE9D-ED43-AED2-8D418C6B5B8A}" destId="{56E73CA4-A171-AA4E-AAAF-13BCEA17319E}" srcOrd="5" destOrd="0" presId="urn:microsoft.com/office/officeart/2005/8/layout/hList1"/>
    <dgm:cxn modelId="{F0DEB1A5-B97D-414D-BABE-AD3216124551}" type="presParOf" srcId="{5D11E802-DE9D-ED43-AED2-8D418C6B5B8A}" destId="{7440F503-FA53-BE4B-B390-C8209162357A}" srcOrd="6" destOrd="0" presId="urn:microsoft.com/office/officeart/2005/8/layout/hList1"/>
    <dgm:cxn modelId="{00EBE071-5D2D-4740-8B69-7DBAC9F5D262}" type="presParOf" srcId="{7440F503-FA53-BE4B-B390-C8209162357A}" destId="{41D7E66E-1FB8-A04C-86BB-4383EF4FB156}" srcOrd="0" destOrd="0" presId="urn:microsoft.com/office/officeart/2005/8/layout/hList1"/>
    <dgm:cxn modelId="{A7BE24C7-AE54-B841-B1AC-8DB398EB02F8}" type="presParOf" srcId="{7440F503-FA53-BE4B-B390-C8209162357A}" destId="{951A4B78-AAAE-594E-AFB3-46662021D20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B1BBE-A411-3047-98D5-B8461AC6C6B7}">
      <dsp:nvSpPr>
        <dsp:cNvPr id="0" name=""/>
        <dsp:cNvSpPr/>
      </dsp:nvSpPr>
      <dsp:spPr>
        <a:xfrm>
          <a:off x="3652" y="382195"/>
          <a:ext cx="5768070" cy="1383036"/>
        </a:xfrm>
        <a:prstGeom prst="roundRect">
          <a:avLst>
            <a:gd name="adj" fmla="val 10000"/>
          </a:avLst>
        </a:prstGeom>
        <a:solidFill>
          <a:srgbClr val="26A19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400" b="1" kern="1200" dirty="0" smtClean="0"/>
            <a:t>ОБУЧЕНИЕ ПРЕПОДАВАТЕЛЕЙ  </a:t>
          </a:r>
          <a:r>
            <a:rPr lang="en-US" sz="3400" b="1" kern="1200" dirty="0" smtClean="0"/>
            <a:t>2017-2018</a:t>
          </a:r>
          <a:endParaRPr lang="ru-RU" sz="3400" b="1" kern="1200" dirty="0"/>
        </a:p>
      </dsp:txBody>
      <dsp:txXfrm>
        <a:off x="44160" y="422703"/>
        <a:ext cx="5687054" cy="1302020"/>
      </dsp:txXfrm>
    </dsp:sp>
    <dsp:sp modelId="{2C943B13-B336-7245-BFDA-1105A7818F41}">
      <dsp:nvSpPr>
        <dsp:cNvPr id="0" name=""/>
        <dsp:cNvSpPr/>
      </dsp:nvSpPr>
      <dsp:spPr>
        <a:xfrm>
          <a:off x="580459" y="1765231"/>
          <a:ext cx="576807" cy="1094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4648"/>
              </a:lnTo>
              <a:lnTo>
                <a:pt x="576807" y="109464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E28479-FFB8-054E-B304-DAF0950E2FAA}">
      <dsp:nvSpPr>
        <dsp:cNvPr id="0" name=""/>
        <dsp:cNvSpPr/>
      </dsp:nvSpPr>
      <dsp:spPr>
        <a:xfrm>
          <a:off x="1157266" y="2271422"/>
          <a:ext cx="3900507" cy="1176915"/>
        </a:xfrm>
        <a:prstGeom prst="roundRect">
          <a:avLst>
            <a:gd name="adj" fmla="val 10000"/>
          </a:avLst>
        </a:prstGeom>
        <a:solidFill>
          <a:srgbClr val="274954">
            <a:alpha val="90000"/>
          </a:srgbClr>
        </a:solidFill>
        <a:ln w="6350" cap="flat" cmpd="sng" algn="ctr">
          <a:solidFill>
            <a:srgbClr val="27495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ЯЗЫКОВОЙ КУРС </a:t>
          </a:r>
          <a:endParaRPr lang="en-US" sz="1800" b="1" kern="1200" dirty="0" smtClean="0">
            <a:solidFill>
              <a:schemeClr val="bg1"/>
            </a:solidFill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УРОВЕНЬ </a:t>
          </a:r>
          <a:r>
            <a:rPr lang="ru-RU" sz="2400" b="1" kern="1200" dirty="0" smtClean="0">
              <a:solidFill>
                <a:schemeClr val="bg1"/>
              </a:solidFill>
            </a:rPr>
            <a:t>B2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1191737" y="2305893"/>
        <a:ext cx="3831565" cy="1107973"/>
      </dsp:txXfrm>
    </dsp:sp>
    <dsp:sp modelId="{23913E07-8386-6E48-9006-47AA36FBE833}">
      <dsp:nvSpPr>
        <dsp:cNvPr id="0" name=""/>
        <dsp:cNvSpPr/>
      </dsp:nvSpPr>
      <dsp:spPr>
        <a:xfrm>
          <a:off x="580459" y="1765231"/>
          <a:ext cx="576807" cy="2777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7755"/>
              </a:lnTo>
              <a:lnTo>
                <a:pt x="576807" y="2777755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806696-383C-7845-800D-1645F16BE227}">
      <dsp:nvSpPr>
        <dsp:cNvPr id="0" name=""/>
        <dsp:cNvSpPr/>
      </dsp:nvSpPr>
      <dsp:spPr>
        <a:xfrm>
          <a:off x="1157266" y="3954528"/>
          <a:ext cx="3900507" cy="1176915"/>
        </a:xfrm>
        <a:prstGeom prst="roundRect">
          <a:avLst>
            <a:gd name="adj" fmla="val 10000"/>
          </a:avLst>
        </a:prstGeom>
        <a:solidFill>
          <a:srgbClr val="274954">
            <a:alpha val="90000"/>
          </a:srgbClr>
        </a:solidFill>
        <a:ln w="6350" cap="flat" cmpd="sng" algn="ctr">
          <a:solidFill>
            <a:srgbClr val="27495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ПРЕДМЕТНЫЙ КУРС </a:t>
          </a:r>
          <a:r>
            <a:rPr lang="ru-RU" sz="2400" b="1" kern="1200" dirty="0" smtClean="0">
              <a:solidFill>
                <a:schemeClr val="bg1"/>
              </a:solidFill>
            </a:rPr>
            <a:t>CLIL </a:t>
          </a:r>
          <a:endParaRPr lang="en-US" sz="2400" b="1" kern="1200" dirty="0" smtClean="0">
            <a:solidFill>
              <a:schemeClr val="bg1"/>
            </a:solidFill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72 ЧАСА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1191737" y="3988999"/>
        <a:ext cx="3831565" cy="11079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E404B-FE64-D544-9889-0300167C5838}">
      <dsp:nvSpPr>
        <dsp:cNvPr id="0" name=""/>
        <dsp:cNvSpPr/>
      </dsp:nvSpPr>
      <dsp:spPr>
        <a:xfrm>
          <a:off x="3055" y="1595187"/>
          <a:ext cx="1837531" cy="73501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Academy KZ" charset="0"/>
              <a:ea typeface="Academy KZ" charset="0"/>
              <a:cs typeface="Academy KZ" charset="0"/>
            </a:rPr>
            <a:t>I</a:t>
          </a:r>
          <a:r>
            <a:rPr lang="en-US" sz="3400" kern="1200" baseline="0" dirty="0" smtClean="0">
              <a:latin typeface="Academy KZ" charset="0"/>
              <a:ea typeface="Academy KZ" charset="0"/>
              <a:cs typeface="Academy KZ" charset="0"/>
            </a:rPr>
            <a:t> </a:t>
          </a:r>
          <a:endParaRPr lang="ru-RU" sz="3400" kern="1200" dirty="0">
            <a:latin typeface="Academy KZ" charset="0"/>
            <a:ea typeface="Academy KZ" charset="0"/>
            <a:cs typeface="Academy KZ" charset="0"/>
          </a:endParaRPr>
        </a:p>
      </dsp:txBody>
      <dsp:txXfrm>
        <a:off x="3055" y="1595187"/>
        <a:ext cx="1837531" cy="735012"/>
      </dsp:txXfrm>
    </dsp:sp>
    <dsp:sp modelId="{6F977421-4F94-CE46-BB48-9DBFF2AD7DE7}">
      <dsp:nvSpPr>
        <dsp:cNvPr id="0" name=""/>
        <dsp:cNvSpPr/>
      </dsp:nvSpPr>
      <dsp:spPr>
        <a:xfrm>
          <a:off x="3055" y="2330199"/>
          <a:ext cx="1837531" cy="149327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>
              <a:latin typeface="Academy KZ" charset="0"/>
              <a:ea typeface="Academy KZ" charset="0"/>
              <a:cs typeface="Academy KZ" charset="0"/>
            </a:rPr>
            <a:t>33 </a:t>
          </a:r>
          <a:r>
            <a:rPr lang="kk-KZ" sz="3400" kern="1200" dirty="0" err="1" smtClean="0">
              <a:latin typeface="Academy KZ" charset="0"/>
              <a:ea typeface="Academy KZ" charset="0"/>
              <a:cs typeface="Academy KZ" charset="0"/>
            </a:rPr>
            <a:t>ч</a:t>
          </a:r>
          <a:endParaRPr lang="ru-RU" sz="3400" kern="1200" dirty="0">
            <a:latin typeface="Academy KZ" charset="0"/>
            <a:ea typeface="Academy KZ" charset="0"/>
            <a:cs typeface="Academy KZ" charset="0"/>
          </a:endParaRPr>
        </a:p>
      </dsp:txBody>
      <dsp:txXfrm>
        <a:off x="3055" y="2330199"/>
        <a:ext cx="1837531" cy="1493279"/>
      </dsp:txXfrm>
    </dsp:sp>
    <dsp:sp modelId="{E46760BD-1EF2-5947-9A65-48A3594CB1F7}">
      <dsp:nvSpPr>
        <dsp:cNvPr id="0" name=""/>
        <dsp:cNvSpPr/>
      </dsp:nvSpPr>
      <dsp:spPr>
        <a:xfrm>
          <a:off x="2097841" y="1595187"/>
          <a:ext cx="1837531" cy="73501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Academy KZ" charset="0"/>
              <a:ea typeface="Academy KZ" charset="0"/>
              <a:cs typeface="Academy KZ" charset="0"/>
            </a:rPr>
            <a:t>II</a:t>
          </a:r>
          <a:endParaRPr lang="ru-RU" sz="3400" kern="1200" dirty="0">
            <a:latin typeface="Academy KZ" charset="0"/>
            <a:ea typeface="Academy KZ" charset="0"/>
            <a:cs typeface="Academy KZ" charset="0"/>
          </a:endParaRPr>
        </a:p>
      </dsp:txBody>
      <dsp:txXfrm>
        <a:off x="2097841" y="1595187"/>
        <a:ext cx="1837531" cy="735012"/>
      </dsp:txXfrm>
    </dsp:sp>
    <dsp:sp modelId="{6632E350-4C49-574F-8E17-E4EFED6FF4DE}">
      <dsp:nvSpPr>
        <dsp:cNvPr id="0" name=""/>
        <dsp:cNvSpPr/>
      </dsp:nvSpPr>
      <dsp:spPr>
        <a:xfrm>
          <a:off x="2097841" y="2330199"/>
          <a:ext cx="1837531" cy="149327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Academy KZ" charset="0"/>
              <a:ea typeface="Academy KZ" charset="0"/>
              <a:cs typeface="Academy KZ" charset="0"/>
            </a:rPr>
            <a:t>24 ч</a:t>
          </a:r>
          <a:endParaRPr lang="ru-RU" sz="3400" kern="1200" dirty="0">
            <a:latin typeface="Academy KZ" charset="0"/>
            <a:ea typeface="Academy KZ" charset="0"/>
            <a:cs typeface="Academy KZ" charset="0"/>
          </a:endParaRPr>
        </a:p>
      </dsp:txBody>
      <dsp:txXfrm>
        <a:off x="2097841" y="2330199"/>
        <a:ext cx="1837531" cy="1493279"/>
      </dsp:txXfrm>
    </dsp:sp>
    <dsp:sp modelId="{1ED69EA2-1193-B34B-B01C-A3A974B3A75A}">
      <dsp:nvSpPr>
        <dsp:cNvPr id="0" name=""/>
        <dsp:cNvSpPr/>
      </dsp:nvSpPr>
      <dsp:spPr>
        <a:xfrm>
          <a:off x="4192627" y="1595187"/>
          <a:ext cx="1837531" cy="73501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Academy KZ" charset="0"/>
              <a:ea typeface="Academy KZ" charset="0"/>
              <a:cs typeface="Academy KZ" charset="0"/>
            </a:rPr>
            <a:t>III</a:t>
          </a:r>
          <a:endParaRPr lang="ru-RU" sz="3400" kern="1200" dirty="0">
            <a:latin typeface="Academy KZ" charset="0"/>
            <a:ea typeface="Academy KZ" charset="0"/>
            <a:cs typeface="Academy KZ" charset="0"/>
          </a:endParaRPr>
        </a:p>
      </dsp:txBody>
      <dsp:txXfrm>
        <a:off x="4192627" y="1595187"/>
        <a:ext cx="1837531" cy="735012"/>
      </dsp:txXfrm>
    </dsp:sp>
    <dsp:sp modelId="{D88BF793-69D0-8E43-80DC-7D0EE5B61420}">
      <dsp:nvSpPr>
        <dsp:cNvPr id="0" name=""/>
        <dsp:cNvSpPr/>
      </dsp:nvSpPr>
      <dsp:spPr>
        <a:xfrm>
          <a:off x="4192627" y="2330199"/>
          <a:ext cx="1837531" cy="149327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Academy KZ" charset="0"/>
              <a:ea typeface="Academy KZ" charset="0"/>
              <a:cs typeface="Academy KZ" charset="0"/>
            </a:rPr>
            <a:t>24 ч</a:t>
          </a:r>
          <a:endParaRPr lang="ru-RU" sz="3400" kern="1200" dirty="0">
            <a:latin typeface="Academy KZ" charset="0"/>
            <a:ea typeface="Academy KZ" charset="0"/>
            <a:cs typeface="Academy KZ" charset="0"/>
          </a:endParaRPr>
        </a:p>
      </dsp:txBody>
      <dsp:txXfrm>
        <a:off x="4192627" y="2330199"/>
        <a:ext cx="1837531" cy="1493279"/>
      </dsp:txXfrm>
    </dsp:sp>
    <dsp:sp modelId="{41D7E66E-1FB8-A04C-86BB-4383EF4FB156}">
      <dsp:nvSpPr>
        <dsp:cNvPr id="0" name=""/>
        <dsp:cNvSpPr/>
      </dsp:nvSpPr>
      <dsp:spPr>
        <a:xfrm>
          <a:off x="6287412" y="1595187"/>
          <a:ext cx="1837531" cy="73501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Academy KZ" charset="0"/>
              <a:ea typeface="Academy KZ" charset="0"/>
              <a:cs typeface="Academy KZ" charset="0"/>
            </a:rPr>
            <a:t>IV</a:t>
          </a:r>
          <a:endParaRPr lang="ru-RU" sz="3400" kern="1200" dirty="0">
            <a:latin typeface="Academy KZ" charset="0"/>
            <a:ea typeface="Academy KZ" charset="0"/>
            <a:cs typeface="Academy KZ" charset="0"/>
          </a:endParaRPr>
        </a:p>
      </dsp:txBody>
      <dsp:txXfrm>
        <a:off x="6287412" y="1595187"/>
        <a:ext cx="1837531" cy="735012"/>
      </dsp:txXfrm>
    </dsp:sp>
    <dsp:sp modelId="{951A4B78-AAAE-594E-AFB3-46662021D202}">
      <dsp:nvSpPr>
        <dsp:cNvPr id="0" name=""/>
        <dsp:cNvSpPr/>
      </dsp:nvSpPr>
      <dsp:spPr>
        <a:xfrm>
          <a:off x="6287412" y="2330199"/>
          <a:ext cx="1837531" cy="149327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Academy KZ" charset="0"/>
              <a:ea typeface="Academy KZ" charset="0"/>
              <a:cs typeface="Academy KZ" charset="0"/>
            </a:rPr>
            <a:t>33 ч</a:t>
          </a:r>
          <a:endParaRPr lang="ru-RU" sz="3400" kern="1200" dirty="0">
            <a:latin typeface="Academy KZ" charset="0"/>
            <a:ea typeface="Academy KZ" charset="0"/>
            <a:cs typeface="Academy KZ" charset="0"/>
          </a:endParaRPr>
        </a:p>
      </dsp:txBody>
      <dsp:txXfrm>
        <a:off x="6287412" y="2330199"/>
        <a:ext cx="1837531" cy="1493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AC11F-8151-AD4E-B145-F430C4DC5D46}" type="datetimeFigureOut">
              <a:rPr lang="ru-RU" smtClean="0"/>
              <a:t>20.09.18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C4859-B62A-DB48-822E-CD60D13D20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95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859-B62A-DB48-822E-CD60D13D202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249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859-B62A-DB48-822E-CD60D13D202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873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859-B62A-DB48-822E-CD60D13D202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026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20.09.18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96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20.09.18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03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20.09.18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8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20.09.18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92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20.09.18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85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20.09.18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40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20.09.18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21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20.09.18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46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20.09.18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20.09.18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614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BAA1-AC74-9442-A7BE-F67544DB2196}" type="datetimeFigureOut">
              <a:rPr lang="ru-RU" smtClean="0"/>
              <a:t>20.09.18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83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ABAA1-AC74-9442-A7BE-F67544DB2196}" type="datetimeFigureOut">
              <a:rPr lang="ru-RU" smtClean="0"/>
              <a:t>20.09.18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ECD3-1129-744D-8734-6A48C1655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9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4.png"/><Relationship Id="rId6" Type="http://schemas.openxmlformats.org/officeDocument/2006/relationships/diagramData" Target="../diagrams/data1.xml"/><Relationship Id="rId7" Type="http://schemas.openxmlformats.org/officeDocument/2006/relationships/diagramLayout" Target="../diagrams/layout1.xml"/><Relationship Id="rId8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4.png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4.png"/><Relationship Id="rId7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Изображение 16"/>
          <p:cNvPicPr>
            <a:picLocks noChangeAspect="1"/>
          </p:cNvPicPr>
          <p:nvPr/>
        </p:nvPicPr>
        <p:blipFill rotWithShape="1">
          <a:blip r:embed="rId2"/>
          <a:srcRect l="5057" r="51711" b="86109"/>
          <a:stretch/>
        </p:blipFill>
        <p:spPr>
          <a:xfrm>
            <a:off x="0" y="2298969"/>
            <a:ext cx="12192000" cy="2203548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 rotWithShape="1">
          <a:blip r:embed="rId3"/>
          <a:srcRect r="56288" b="86109"/>
          <a:stretch/>
        </p:blipFill>
        <p:spPr>
          <a:xfrm>
            <a:off x="0" y="2317257"/>
            <a:ext cx="12192000" cy="2179294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2541"/>
            <a:ext cx="7095744" cy="281020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59" y="2579422"/>
            <a:ext cx="3433548" cy="130474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630706" y="2498696"/>
            <a:ext cx="501130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ЯЗЫКОВЫЕ КУРСЫ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ПОСТ-КУРСОВОЕ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СОПРОВОЖДЕНИЕ УЧИТЕЛЕЙ</a:t>
            </a:r>
            <a:endParaRPr lang="ru-RU" sz="2400" b="1" dirty="0">
              <a:solidFill>
                <a:schemeClr val="bg1"/>
              </a:solidFill>
              <a:latin typeface="Academy KZ" charset="0"/>
              <a:ea typeface="Academy KZ" charset="0"/>
              <a:cs typeface="Academy KZ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6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 b="17917"/>
          <a:stretch/>
        </p:blipFill>
        <p:spPr>
          <a:xfrm>
            <a:off x="-156652" y="-1"/>
            <a:ext cx="12482764" cy="69860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22976" y="164592"/>
            <a:ext cx="4114800" cy="585216"/>
          </a:xfrm>
          <a:prstGeom prst="rect">
            <a:avLst/>
          </a:prstGeom>
          <a:solidFill>
            <a:srgbClr val="26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1820" y="-4250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71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443"/>
          <a:stretch/>
        </p:blipFill>
        <p:spPr bwMode="auto">
          <a:xfrm>
            <a:off x="0" y="853293"/>
            <a:ext cx="12192000" cy="600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56932" y="145475"/>
            <a:ext cx="7411003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ЯЗЫКОВЫЕ КУРСЫ «ПЕДАГОГ 21 ВЕКА»</a:t>
            </a:r>
            <a:endParaRPr lang="ru-RU" sz="2800" b="1" dirty="0">
              <a:solidFill>
                <a:schemeClr val="bg1"/>
              </a:solidFill>
              <a:latin typeface="Academy KZ" charset="0"/>
              <a:ea typeface="Academy KZ" charset="0"/>
              <a:cs typeface="Academy KZ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16821"/>
            <a:ext cx="1669774" cy="634514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556682529"/>
              </p:ext>
            </p:extLst>
          </p:nvPr>
        </p:nvGraphicFramePr>
        <p:xfrm>
          <a:off x="1270884" y="1183340"/>
          <a:ext cx="5775375" cy="5513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3149072" y="63276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331314" y="4645106"/>
            <a:ext cx="4575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б</a:t>
            </a:r>
            <a:r>
              <a:rPr lang="kk-KZ" sz="4000" dirty="0" err="1" smtClean="0">
                <a:solidFill>
                  <a:srgbClr val="C00000"/>
                </a:solidFill>
              </a:rPr>
              <a:t>олее</a:t>
            </a:r>
            <a:r>
              <a:rPr lang="kk-KZ" sz="4000" dirty="0" smtClean="0">
                <a:solidFill>
                  <a:srgbClr val="C00000"/>
                </a:solidFill>
              </a:rPr>
              <a:t> </a:t>
            </a:r>
          </a:p>
          <a:p>
            <a:endParaRPr lang="kk-KZ" sz="4000" dirty="0">
              <a:solidFill>
                <a:srgbClr val="C00000"/>
              </a:solidFill>
            </a:endParaRPr>
          </a:p>
          <a:p>
            <a:r>
              <a:rPr lang="kk-KZ" sz="4000" dirty="0" err="1" smtClean="0">
                <a:solidFill>
                  <a:srgbClr val="C00000"/>
                </a:solidFill>
              </a:rPr>
              <a:t>учителей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3385" y="5124505"/>
            <a:ext cx="45756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</a:rPr>
              <a:t>8000</a:t>
            </a:r>
            <a:endParaRPr lang="ru-RU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3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" y="0"/>
            <a:ext cx="12192000" cy="68580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16821"/>
            <a:ext cx="1669774" cy="63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1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6"/>
          <a:stretch/>
        </p:blipFill>
        <p:spPr>
          <a:xfrm>
            <a:off x="-18288" y="-42713"/>
            <a:ext cx="12374381" cy="69434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11056" y="5010912"/>
            <a:ext cx="2676144" cy="1080722"/>
          </a:xfrm>
          <a:prstGeom prst="rect">
            <a:avLst/>
          </a:prstGeom>
          <a:solidFill>
            <a:srgbClr val="CED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418049" y="4889553"/>
            <a:ext cx="22621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C00000"/>
                </a:solidFill>
              </a:rPr>
              <a:t>4675</a:t>
            </a:r>
            <a:endParaRPr lang="ru-RU" sz="8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4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06740" y="145475"/>
            <a:ext cx="6053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ПРЕДМЕТНО</a:t>
            </a:r>
            <a:r>
              <a:rPr lang="en-US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- </a:t>
            </a:r>
            <a:r>
              <a:rPr lang="kk-KZ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ЯЗЫКОВОЙ КУРС</a:t>
            </a:r>
            <a:endParaRPr lang="ru-RU" sz="2800" b="1" dirty="0">
              <a:solidFill>
                <a:schemeClr val="bg1"/>
              </a:solidFill>
              <a:latin typeface="Academy KZ" charset="0"/>
              <a:ea typeface="Academy KZ" charset="0"/>
              <a:cs typeface="Academy KZ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16821"/>
            <a:ext cx="1669774" cy="634514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716288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9154" y="5456420"/>
            <a:ext cx="9488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a typeface="Academy KZ" charset="0"/>
                <a:cs typeface="Academy KZ" charset="0"/>
              </a:rPr>
              <a:t>*</a:t>
            </a:r>
            <a:r>
              <a:rPr lang="kk-KZ" sz="2800" b="1" dirty="0" smtClean="0">
                <a:solidFill>
                  <a:srgbClr val="C00000"/>
                </a:solidFill>
                <a:ea typeface="Academy KZ" charset="0"/>
                <a:cs typeface="Academy KZ" charset="0"/>
              </a:rPr>
              <a:t>Курсы без </a:t>
            </a:r>
            <a:r>
              <a:rPr lang="kk-KZ" sz="2800" b="1" dirty="0" err="1" smtClean="0">
                <a:solidFill>
                  <a:srgbClr val="C00000"/>
                </a:solidFill>
                <a:ea typeface="Academy KZ" charset="0"/>
                <a:cs typeface="Academy KZ" charset="0"/>
              </a:rPr>
              <a:t>отрыва</a:t>
            </a:r>
            <a:r>
              <a:rPr lang="kk-KZ" sz="2800" b="1" dirty="0" smtClean="0">
                <a:solidFill>
                  <a:srgbClr val="C00000"/>
                </a:solidFill>
                <a:ea typeface="Academy KZ" charset="0"/>
                <a:cs typeface="Academy KZ" charset="0"/>
              </a:rPr>
              <a:t> от </a:t>
            </a:r>
            <a:r>
              <a:rPr lang="kk-KZ" sz="2800" b="1" dirty="0" err="1" smtClean="0">
                <a:solidFill>
                  <a:srgbClr val="C00000"/>
                </a:solidFill>
                <a:ea typeface="Academy KZ" charset="0"/>
                <a:cs typeface="Academy KZ" charset="0"/>
              </a:rPr>
              <a:t>занятий</a:t>
            </a:r>
            <a:r>
              <a:rPr lang="kk-KZ" sz="2800" b="1" dirty="0" smtClean="0">
                <a:solidFill>
                  <a:srgbClr val="C00000"/>
                </a:solidFill>
                <a:ea typeface="Academy KZ" charset="0"/>
                <a:cs typeface="Academy KZ" charset="0"/>
              </a:rPr>
              <a:t> (</a:t>
            </a:r>
            <a:r>
              <a:rPr lang="kk-KZ" sz="2800" b="1" dirty="0" err="1" smtClean="0">
                <a:solidFill>
                  <a:srgbClr val="C00000"/>
                </a:solidFill>
                <a:ea typeface="Academy KZ" charset="0"/>
                <a:cs typeface="Academy KZ" charset="0"/>
              </a:rPr>
              <a:t>в</a:t>
            </a:r>
            <a:r>
              <a:rPr lang="kk-KZ" sz="2800" b="1" dirty="0" smtClean="0">
                <a:solidFill>
                  <a:srgbClr val="C00000"/>
                </a:solidFill>
                <a:ea typeface="Academy KZ" charset="0"/>
                <a:cs typeface="Academy KZ" charset="0"/>
              </a:rPr>
              <a:t> </a:t>
            </a:r>
            <a:r>
              <a:rPr lang="kk-KZ" sz="2800" b="1" dirty="0" err="1" smtClean="0">
                <a:solidFill>
                  <a:srgbClr val="C00000"/>
                </a:solidFill>
                <a:ea typeface="Academy KZ" charset="0"/>
                <a:cs typeface="Academy KZ" charset="0"/>
              </a:rPr>
              <a:t>каникулярный</a:t>
            </a:r>
            <a:r>
              <a:rPr lang="kk-KZ" sz="2800" b="1" dirty="0" smtClean="0">
                <a:solidFill>
                  <a:srgbClr val="C00000"/>
                </a:solidFill>
                <a:ea typeface="Academy KZ" charset="0"/>
                <a:cs typeface="Academy KZ" charset="0"/>
              </a:rPr>
              <a:t> период</a:t>
            </a:r>
            <a:r>
              <a:rPr lang="en-US" sz="2800" b="1" dirty="0" smtClean="0">
                <a:solidFill>
                  <a:srgbClr val="C00000"/>
                </a:solidFill>
                <a:ea typeface="Academy KZ" charset="0"/>
                <a:cs typeface="Academy KZ" charset="0"/>
              </a:rPr>
              <a:t>)</a:t>
            </a:r>
            <a:endParaRPr lang="ru-RU" sz="2800" b="1" dirty="0">
              <a:solidFill>
                <a:srgbClr val="C00000"/>
              </a:solidFill>
              <a:ea typeface="Academy KZ" charset="0"/>
              <a:cs typeface="Academy KZ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8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7" y="0"/>
            <a:ext cx="12518521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6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443"/>
          <a:stretch/>
        </p:blipFill>
        <p:spPr bwMode="auto">
          <a:xfrm>
            <a:off x="0" y="853293"/>
            <a:ext cx="12192000" cy="600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06740" y="145475"/>
            <a:ext cx="6898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СТРУКТУРА И СОДЕРЖАНИЕ КУРСА</a:t>
            </a:r>
            <a:endParaRPr lang="ru-RU" sz="2800" b="1" dirty="0">
              <a:solidFill>
                <a:schemeClr val="bg1"/>
              </a:solidFill>
              <a:latin typeface="Academy KZ" charset="0"/>
              <a:ea typeface="Academy KZ" charset="0"/>
              <a:cs typeface="Academy KZ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16821"/>
            <a:ext cx="1669774" cy="6345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1080" y="1353312"/>
            <a:ext cx="8258030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charset="2"/>
              <a:buChar char="ü"/>
            </a:pPr>
            <a:r>
              <a:rPr lang="ru-RU" sz="3600" b="1" dirty="0" smtClean="0">
                <a:solidFill>
                  <a:srgbClr val="274954"/>
                </a:solidFill>
              </a:rPr>
              <a:t>О</a:t>
            </a:r>
            <a:r>
              <a:rPr lang="kk-KZ" sz="3600" b="1" dirty="0" smtClean="0">
                <a:solidFill>
                  <a:srgbClr val="274954"/>
                </a:solidFill>
              </a:rPr>
              <a:t>БЗОР ВСЕХ ТЕМ ТЕКУЩЕЙ ЧЕТВЕРТИ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ü"/>
            </a:pPr>
            <a:r>
              <a:rPr lang="kk-KZ" sz="3600" b="1" dirty="0" smtClean="0">
                <a:solidFill>
                  <a:srgbClr val="274954"/>
                </a:solidFill>
              </a:rPr>
              <a:t>ТЕРМИНОЛОГИЯ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ü"/>
            </a:pPr>
            <a:r>
              <a:rPr lang="en-US" sz="3600" b="1" dirty="0" smtClean="0">
                <a:solidFill>
                  <a:srgbClr val="274954"/>
                </a:solidFill>
              </a:rPr>
              <a:t>CLASSROOM LANGUAGE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ü"/>
            </a:pPr>
            <a:r>
              <a:rPr lang="ru-RU" sz="3600" b="1" dirty="0" smtClean="0">
                <a:solidFill>
                  <a:srgbClr val="274954"/>
                </a:solidFill>
              </a:rPr>
              <a:t>П</a:t>
            </a:r>
            <a:r>
              <a:rPr lang="kk-KZ" sz="3600" b="1" dirty="0" smtClean="0">
                <a:solidFill>
                  <a:srgbClr val="274954"/>
                </a:solidFill>
              </a:rPr>
              <a:t>ЛАНИРОВАНИЕ </a:t>
            </a:r>
            <a:r>
              <a:rPr lang="ru-RU" sz="3600" b="1" dirty="0" smtClean="0">
                <a:solidFill>
                  <a:srgbClr val="274954"/>
                </a:solidFill>
              </a:rPr>
              <a:t>МЕРОПРИЯТИЙ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ü"/>
            </a:pPr>
            <a:r>
              <a:rPr lang="ru-RU" sz="3600" b="1" dirty="0" smtClean="0">
                <a:solidFill>
                  <a:srgbClr val="274954"/>
                </a:solidFill>
              </a:rPr>
              <a:t>П</a:t>
            </a:r>
            <a:r>
              <a:rPr lang="kk-KZ" sz="3600" b="1" dirty="0" smtClean="0">
                <a:solidFill>
                  <a:srgbClr val="274954"/>
                </a:solidFill>
              </a:rPr>
              <a:t>ОДГОТОВКА МАТЕРИАЛОВ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ü"/>
            </a:pPr>
            <a:r>
              <a:rPr lang="ru-RU" sz="3600" b="1" dirty="0" smtClean="0">
                <a:solidFill>
                  <a:srgbClr val="274954"/>
                </a:solidFill>
              </a:rPr>
              <a:t>С</a:t>
            </a:r>
            <a:r>
              <a:rPr lang="kk-KZ" sz="3600" b="1" dirty="0" smtClean="0">
                <a:solidFill>
                  <a:srgbClr val="274954"/>
                </a:solidFill>
              </a:rPr>
              <a:t>ОВМЕСТНЫЙ МОЗГОВОЙ ШТУРМ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ü"/>
            </a:pPr>
            <a:endParaRPr lang="kk-KZ" sz="3600" b="1" dirty="0" smtClean="0">
              <a:solidFill>
                <a:srgbClr val="2749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75220" y="145475"/>
            <a:ext cx="6367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РЕКОМЕНДОВАННЫЕ УЧЕБНИКИ</a:t>
            </a:r>
            <a:endParaRPr lang="ru-RU" sz="2800" b="1" dirty="0">
              <a:solidFill>
                <a:schemeClr val="bg1"/>
              </a:solidFill>
              <a:latin typeface="Academy KZ" charset="0"/>
              <a:ea typeface="Academy KZ" charset="0"/>
              <a:cs typeface="Academy KZ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16821"/>
            <a:ext cx="1669774" cy="634514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7">
            <a:biLevel thresh="25000"/>
          </a:blip>
          <a:srcRect l="12437" t="36000" r="14070" b="36533"/>
          <a:stretch/>
        </p:blipFill>
        <p:spPr>
          <a:xfrm>
            <a:off x="9822080" y="93701"/>
            <a:ext cx="2177164" cy="5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3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24"/>
            <a:ext cx="12192000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88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06740" y="145475"/>
            <a:ext cx="4507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С</a:t>
            </a:r>
            <a:r>
              <a:rPr lang="kk-KZ" sz="2800" b="1" dirty="0" smtClean="0">
                <a:solidFill>
                  <a:schemeClr val="bg1"/>
                </a:solidFill>
                <a:latin typeface="Academy KZ" charset="0"/>
                <a:ea typeface="Academy KZ" charset="0"/>
                <a:cs typeface="Academy KZ" charset="0"/>
              </a:rPr>
              <a:t>ТРУКТУРА УЧЕБНИКА</a:t>
            </a:r>
            <a:endParaRPr lang="ru-RU" sz="2800" b="1" dirty="0">
              <a:solidFill>
                <a:schemeClr val="bg1"/>
              </a:solidFill>
              <a:latin typeface="Academy KZ" charset="0"/>
              <a:ea typeface="Academy KZ" charset="0"/>
              <a:cs typeface="Academy KZ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16821"/>
            <a:ext cx="1669774" cy="63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1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88</Words>
  <Application>Microsoft Macintosh PowerPoint</Application>
  <PresentationFormat>Широкоэкранный</PresentationFormat>
  <Paragraphs>37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Academy KZ</vt:lpstr>
      <vt:lpstr>Calibri</vt:lpstr>
      <vt:lpstr>Calibri Light</vt:lpstr>
      <vt:lpstr>Wingdings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31</cp:revision>
  <dcterms:created xsi:type="dcterms:W3CDTF">2018-04-19T03:46:13Z</dcterms:created>
  <dcterms:modified xsi:type="dcterms:W3CDTF">2018-09-20T11:22:51Z</dcterms:modified>
</cp:coreProperties>
</file>